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4" r:id="rId5"/>
    <p:sldId id="259" r:id="rId6"/>
    <p:sldId id="263" r:id="rId7"/>
    <p:sldId id="281" r:id="rId8"/>
    <p:sldId id="260" r:id="rId9"/>
    <p:sldId id="282" r:id="rId10"/>
    <p:sldId id="280" r:id="rId11"/>
    <p:sldId id="270" r:id="rId12"/>
    <p:sldId id="261" r:id="rId13"/>
    <p:sldId id="266" r:id="rId14"/>
    <p:sldId id="277" r:id="rId15"/>
    <p:sldId id="265" r:id="rId16"/>
    <p:sldId id="278" r:id="rId17"/>
  </p:sldIdLst>
  <p:sldSz cx="12192000" cy="6858000"/>
  <p:notesSz cx="6858000" cy="9144000"/>
  <p:embeddedFontLst>
    <p:embeddedFont>
      <p:font typeface="Avenir Next Regular" panose="020B0503020202020204"/>
      <p:regular r:id="rId21"/>
    </p:embeddedFont>
    <p:embeddedFont>
      <p:font typeface="Avenir Next Italic" panose="020B0503020202020204"/>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p:restoredTop sz="96327"/>
  </p:normalViewPr>
  <p:slideViewPr>
    <p:cSldViewPr snapToGrid="0" snapToObjects="1">
      <p:cViewPr>
        <p:scale>
          <a:sx n="110" d="100"/>
          <a:sy n="110" d="100"/>
        </p:scale>
        <p:origin x="1464" y="5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 name="Google Shape;2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matchingName="7_Title Slide">
  <p:cSld name="7_Title Slide">
    <p:spTree>
      <p:nvGrpSpPr>
        <p:cNvPr id="1" name="Shape 14"/>
        <p:cNvGrpSpPr/>
        <p:nvPr/>
      </p:nvGrpSpPr>
      <p:grpSpPr>
        <a:xfrm>
          <a:off x="0" y="0"/>
          <a:ext cx="0" cy="0"/>
          <a:chOff x="0" y="0"/>
          <a:chExt cx="0" cy="0"/>
        </a:xfrm>
      </p:grpSpPr>
      <p:sp>
        <p:nvSpPr>
          <p:cNvPr id="15" name="Google Shape;15;p17"/>
          <p:cNvSpPr/>
          <p:nvPr/>
        </p:nvSpPr>
        <p:spPr>
          <a:xfrm>
            <a:off x="0" y="-1"/>
            <a:ext cx="12192000" cy="6172200"/>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panose="02040502050405020303"/>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9" name="Google Shape;19;p17"/>
          <p:cNvSpPr txBox="1">
            <a:spLocks noGrp="1"/>
          </p:cNvSpPr>
          <p:nvPr>
            <p:ph type="body" idx="2"/>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900"/>
              <a:buNone/>
              <a:defRPr sz="900" b="1">
                <a:solidFill>
                  <a:schemeClr val="lt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0" name="Google Shape;20;p17"/>
          <p:cNvSpPr txBox="1">
            <a:spLocks noGrp="1"/>
          </p:cNvSpPr>
          <p:nvPr>
            <p:ph type="body" idx="3"/>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1100"/>
              <a:buNone/>
              <a:defRPr sz="1100" b="1">
                <a:solidFill>
                  <a:schemeClr val="lt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pic>
        <p:nvPicPr>
          <p:cNvPr id="14" name="Google Shape;179;p39"/>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32136" y="6406259"/>
            <a:ext cx="1502664" cy="242221"/>
          </a:xfrm>
          <a:prstGeom prst="rect">
            <a:avLst/>
          </a:prstGeom>
          <a:noFill/>
        </p:spPr>
      </p:pic>
      <p:grpSp>
        <p:nvGrpSpPr>
          <p:cNvPr id="37" name="Google Shape;179;p39"/>
          <p:cNvGrpSpPr/>
          <p:nvPr userDrawn="1"/>
        </p:nvGrpSpPr>
        <p:grpSpPr>
          <a:xfrm>
            <a:off x="652878" y="704555"/>
            <a:ext cx="501366" cy="664359"/>
            <a:chOff x="10094760" y="621204"/>
            <a:chExt cx="1354470" cy="1794807"/>
          </a:xfrm>
        </p:grpSpPr>
        <p:sp>
          <p:nvSpPr>
            <p:cNvPr id="38" name="Freeform 37"/>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p:cNvGrpSpPr/>
          <p:nvPr userDrawn="1"/>
        </p:nvGrpSpPr>
        <p:grpSpPr>
          <a:xfrm>
            <a:off x="7534080" y="-1"/>
            <a:ext cx="4657920" cy="6172199"/>
            <a:chOff x="10094760" y="621204"/>
            <a:chExt cx="1354470" cy="1794807"/>
          </a:xfrm>
          <a:solidFill>
            <a:srgbClr val="57624F"/>
          </a:solidFill>
        </p:grpSpPr>
        <p:sp>
          <p:nvSpPr>
            <p:cNvPr id="46" name="Freeform 45"/>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matchingName="3_Title Slide">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panose="02040502050405020303"/>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p:cNvGrpSpPr/>
          <p:nvPr userDrawn="1"/>
        </p:nvGrpSpPr>
        <p:grpSpPr>
          <a:xfrm>
            <a:off x="4980048" y="0"/>
            <a:ext cx="1463040" cy="1463040"/>
            <a:chOff x="3735036" y="0"/>
            <a:chExt cx="1097280" cy="1219200"/>
          </a:xfrm>
        </p:grpSpPr>
        <p:sp>
          <p:nvSpPr>
            <p:cNvPr id="22" name="Rectangle 21"/>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matchingName="4_Title Slide">
  <p:cSld name="4_Title Slide">
    <p:bg>
      <p:bgPr>
        <a:solidFill>
          <a:schemeClr val="lt2"/>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p:cNvGrpSpPr/>
          <p:nvPr userDrawn="1"/>
        </p:nvGrpSpPr>
        <p:grpSpPr>
          <a:xfrm>
            <a:off x="4980048" y="0"/>
            <a:ext cx="1463040" cy="1463040"/>
            <a:chOff x="3735036" y="0"/>
            <a:chExt cx="1097280" cy="1219200"/>
          </a:xfrm>
        </p:grpSpPr>
        <p:sp>
          <p:nvSpPr>
            <p:cNvPr id="25" name="Rectangle 24"/>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matchingName="4_Title Slide">
  <p:cSld name="8_Title Slide">
    <p:bg>
      <p:bgPr>
        <a:solidFill>
          <a:schemeClr val="lt2"/>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p:cNvGrpSpPr/>
          <p:nvPr userDrawn="1"/>
        </p:nvGrpSpPr>
        <p:grpSpPr>
          <a:xfrm>
            <a:off x="4980048" y="0"/>
            <a:ext cx="1463040" cy="1463040"/>
            <a:chOff x="3735036" y="0"/>
            <a:chExt cx="1097280" cy="1219200"/>
          </a:xfrm>
        </p:grpSpPr>
        <p:sp>
          <p:nvSpPr>
            <p:cNvPr id="25" name="Rectangle 24"/>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matchingName="Title and Content">
  <p:cSld name="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5080" lvl="0" indent="-5080" algn="l">
              <a:lnSpc>
                <a:spcPct val="90000"/>
              </a:lnSpc>
              <a:spcBef>
                <a:spcPts val="1200"/>
              </a:spcBef>
              <a:spcAft>
                <a:spcPts val="0"/>
              </a:spcAft>
              <a:buClr>
                <a:schemeClr val="accent3"/>
              </a:buClr>
              <a:buSzPct val="100000"/>
              <a:buFont typeface="Wingdings" panose="05000000000000000000" pitchFamily="2" charset="2"/>
              <a:buNone/>
              <a:defRPr sz="2400"/>
            </a:lvl1pPr>
            <a:lvl2pPr marL="230505" lvl="1" indent="-230505" algn="l">
              <a:lnSpc>
                <a:spcPct val="90000"/>
              </a:lnSpc>
              <a:spcBef>
                <a:spcPts val="1200"/>
              </a:spcBef>
              <a:spcAft>
                <a:spcPts val="0"/>
              </a:spcAft>
              <a:buClr>
                <a:schemeClr val="accent3"/>
              </a:buClr>
              <a:buSzPct val="100000"/>
              <a:buFont typeface="Wingdings" panose="05000000000000000000" pitchFamily="2" charset="2"/>
              <a:buChar char="§"/>
              <a:defRPr sz="2400"/>
            </a:lvl2pPr>
            <a:lvl3pPr marL="462280" lvl="2" indent="-231775" algn="l">
              <a:lnSpc>
                <a:spcPct val="90000"/>
              </a:lnSpc>
              <a:spcBef>
                <a:spcPts val="1200"/>
              </a:spcBef>
              <a:spcAft>
                <a:spcPts val="0"/>
              </a:spcAft>
              <a:buClr>
                <a:schemeClr val="accent3"/>
              </a:buClr>
              <a:buSzPct val="100000"/>
              <a:buFont typeface="Wingdings" panose="05000000000000000000" pitchFamily="2" charset="2"/>
              <a:buChar char="§"/>
              <a:defRPr sz="2400"/>
            </a:lvl3pPr>
            <a:lvl4pPr marL="687705" lvl="3" indent="-225425" algn="l">
              <a:lnSpc>
                <a:spcPct val="90000"/>
              </a:lnSpc>
              <a:spcBef>
                <a:spcPts val="1200"/>
              </a:spcBef>
              <a:spcAft>
                <a:spcPts val="0"/>
              </a:spcAft>
              <a:buClr>
                <a:schemeClr val="accent3"/>
              </a:buClr>
              <a:buSzPct val="100000"/>
              <a:buFont typeface="Wingdings" panose="05000000000000000000" pitchFamily="2" charset="2"/>
              <a:buChar char="§"/>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dirty="0"/>
          </a:p>
        </p:txBody>
      </p:sp>
      <p:grpSp>
        <p:nvGrpSpPr>
          <p:cNvPr id="24" name="Google Shape;179;p39"/>
          <p:cNvGrpSpPr/>
          <p:nvPr userDrawn="1"/>
        </p:nvGrpSpPr>
        <p:grpSpPr>
          <a:xfrm>
            <a:off x="210281" y="6406259"/>
            <a:ext cx="183059" cy="242571"/>
            <a:chOff x="5097417" y="6406259"/>
            <a:chExt cx="183059" cy="242571"/>
          </a:xfrm>
        </p:grpSpPr>
        <p:sp>
          <p:nvSpPr>
            <p:cNvPr id="25" name="Freeform 24"/>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matchingName="Title and Content">
  <p:cSld name="Char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p:cNvSpPr>
            <a:spLocks noGrp="1"/>
          </p:cNvSpPr>
          <p:nvPr>
            <p:ph type="title"/>
          </p:nvPr>
        </p:nvSpPr>
        <p:spPr/>
        <p:txBody>
          <a:bodyPr/>
          <a:lstStyle/>
          <a:p>
            <a:r>
              <a:rPr lang="en-US"/>
              <a:t>Click to edit Master title style</a:t>
            </a:r>
            <a:endParaRPr lang="en-US" dirty="0"/>
          </a:p>
        </p:txBody>
      </p:sp>
      <p:grpSp>
        <p:nvGrpSpPr>
          <p:cNvPr id="24" name="Google Shape;179;p39"/>
          <p:cNvGrpSpPr/>
          <p:nvPr userDrawn="1"/>
        </p:nvGrpSpPr>
        <p:grpSpPr>
          <a:xfrm>
            <a:off x="210281" y="6406259"/>
            <a:ext cx="183059" cy="242571"/>
            <a:chOff x="5097417" y="6406259"/>
            <a:chExt cx="183059" cy="242571"/>
          </a:xfrm>
        </p:grpSpPr>
        <p:sp>
          <p:nvSpPr>
            <p:cNvPr id="25" name="Freeform 24"/>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p:cNvSpPr>
            <a:spLocks noGrp="1"/>
          </p:cNvSpPr>
          <p:nvPr>
            <p:ph type="chart" sz="quarter" idx="13" hasCustomPrompt="1"/>
          </p:nvPr>
        </p:nvSpPr>
        <p:spPr>
          <a:xfrm>
            <a:off x="461963" y="1147763"/>
            <a:ext cx="11268075" cy="4721225"/>
          </a:xfrm>
        </p:spPr>
        <p:txBody>
          <a:bodyPr/>
          <a:lstStyle>
            <a:lvl1pPr algn="ctr">
              <a:defRPr/>
            </a:lvl1pPr>
          </a:lstStyle>
          <a:p>
            <a:r>
              <a:rPr lang="en-US"/>
              <a:t>Click icon to add chart</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matchingName="Title and Content">
  <p:cSld name="2_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327759"/>
            <a:ext cx="5952148" cy="4849204"/>
          </a:xfrm>
          <a:prstGeom prst="rect">
            <a:avLst/>
          </a:prstGeom>
          <a:noFill/>
          <a:ln>
            <a:noFill/>
          </a:ln>
        </p:spPr>
        <p:txBody>
          <a:bodyPr spcFirstLastPara="1" wrap="square" lIns="91425" tIns="45700" rIns="91425" bIns="45700" anchor="t" anchorCtr="0">
            <a:normAutofit/>
          </a:bodyPr>
          <a:lstStyle>
            <a:lvl1pPr marL="5080" lvl="0" indent="-5080" algn="l">
              <a:lnSpc>
                <a:spcPct val="90000"/>
              </a:lnSpc>
              <a:spcBef>
                <a:spcPts val="1200"/>
              </a:spcBef>
              <a:spcAft>
                <a:spcPts val="0"/>
              </a:spcAft>
              <a:buClr>
                <a:schemeClr val="accent3"/>
              </a:buClr>
              <a:buSzPct val="100000"/>
              <a:buFont typeface="Wingdings" panose="05000000000000000000" pitchFamily="2" charset="2"/>
              <a:buNone/>
              <a:defRPr sz="2000"/>
            </a:lvl1pPr>
            <a:lvl2pPr marL="230505" lvl="1" indent="-230505" algn="l">
              <a:lnSpc>
                <a:spcPct val="90000"/>
              </a:lnSpc>
              <a:spcBef>
                <a:spcPts val="1200"/>
              </a:spcBef>
              <a:spcAft>
                <a:spcPts val="0"/>
              </a:spcAft>
              <a:buClr>
                <a:schemeClr val="accent3"/>
              </a:buClr>
              <a:buSzPct val="100000"/>
              <a:buFont typeface="Wingdings" panose="05000000000000000000" pitchFamily="2" charset="2"/>
              <a:buChar char="§"/>
              <a:defRPr sz="2000"/>
            </a:lvl2pPr>
            <a:lvl3pPr marL="462280" lvl="2" indent="-231775" algn="l">
              <a:lnSpc>
                <a:spcPct val="90000"/>
              </a:lnSpc>
              <a:spcBef>
                <a:spcPts val="1200"/>
              </a:spcBef>
              <a:spcAft>
                <a:spcPts val="0"/>
              </a:spcAft>
              <a:buClr>
                <a:schemeClr val="accent3"/>
              </a:buClr>
              <a:buSzPct val="100000"/>
              <a:buFont typeface="Wingdings" panose="05000000000000000000" pitchFamily="2" charset="2"/>
              <a:buChar char="§"/>
              <a:defRPr sz="2000"/>
            </a:lvl3pPr>
            <a:lvl4pPr marL="687705" lvl="3" indent="-225425" algn="l">
              <a:lnSpc>
                <a:spcPct val="90000"/>
              </a:lnSpc>
              <a:spcBef>
                <a:spcPts val="1200"/>
              </a:spcBef>
              <a:spcAft>
                <a:spcPts val="0"/>
              </a:spcAft>
              <a:buClr>
                <a:schemeClr val="accent3"/>
              </a:buClr>
              <a:buSzPct val="100000"/>
              <a:buFont typeface="Wingdings" panose="05000000000000000000" pitchFamily="2" charset="2"/>
              <a:buChar char="§"/>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1</a:t>
            </a:r>
            <a:endParaRPr lang="en-US" dirty="0"/>
          </a:p>
          <a:p>
            <a:pPr lvl="0"/>
            <a:r>
              <a:rPr lang="en-US" dirty="0"/>
              <a:t>2</a:t>
            </a:r>
            <a:endParaRPr lang="en-US" dirty="0"/>
          </a:p>
          <a:p>
            <a:pPr lvl="0"/>
            <a:r>
              <a:rPr lang="en-US" dirty="0"/>
              <a:t>3</a:t>
            </a:r>
            <a:endParaRPr lang="en-US" dirty="0"/>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quarter" idx="13"/>
          </p:nvPr>
        </p:nvSpPr>
        <p:spPr>
          <a:xfrm>
            <a:off x="6507163" y="1038320"/>
            <a:ext cx="5437187" cy="5143406"/>
          </a:xfrm>
        </p:spPr>
        <p:txBody>
          <a:bodyPr/>
          <a:lstStyle/>
          <a:p>
            <a:pPr lvl="0"/>
            <a:r>
              <a:rPr lang="en-US"/>
              <a:t>Click to edit Master text styles</a:t>
            </a:r>
            <a:endParaRPr lang="en-US"/>
          </a:p>
        </p:txBody>
      </p:sp>
      <p:grpSp>
        <p:nvGrpSpPr>
          <p:cNvPr id="10" name="Google Shape;179;p39"/>
          <p:cNvGrpSpPr/>
          <p:nvPr userDrawn="1"/>
        </p:nvGrpSpPr>
        <p:grpSpPr>
          <a:xfrm>
            <a:off x="210281" y="6406259"/>
            <a:ext cx="183059" cy="242571"/>
            <a:chOff x="5097417" y="6406259"/>
            <a:chExt cx="183059" cy="242571"/>
          </a:xfrm>
        </p:grpSpPr>
        <p:sp>
          <p:nvSpPr>
            <p:cNvPr id="11" name="Freeform 1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matchingName="Title and Content">
  <p:cSld name="Screensho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12" name="Picture Placeholder 3"/>
          <p:cNvSpPr>
            <a:spLocks noGrp="1"/>
          </p:cNvSpPr>
          <p:nvPr>
            <p:ph type="pic" sz="quarter" idx="13"/>
          </p:nvPr>
        </p:nvSpPr>
        <p:spPr>
          <a:xfrm>
            <a:off x="2414059" y="1857376"/>
            <a:ext cx="7363883"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2960" eaLnBrk="1" latinLnBrk="0" hangingPunct="1"/>
            <a:r>
              <a:rPr lang="en-US"/>
              <a:t>Click icon to add picture</a:t>
            </a:r>
            <a:endParaRPr lang="en-US" dirty="0"/>
          </a:p>
        </p:txBody>
      </p:sp>
      <p:grpSp>
        <p:nvGrpSpPr>
          <p:cNvPr id="10" name="Google Shape;179;p39"/>
          <p:cNvGrpSpPr/>
          <p:nvPr userDrawn="1"/>
        </p:nvGrpSpPr>
        <p:grpSpPr>
          <a:xfrm>
            <a:off x="210281" y="6406259"/>
            <a:ext cx="183059" cy="242571"/>
            <a:chOff x="5097417" y="6406259"/>
            <a:chExt cx="183059" cy="242571"/>
          </a:xfrm>
        </p:grpSpPr>
        <p:sp>
          <p:nvSpPr>
            <p:cNvPr id="11" name="Freeform 1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matchingName="Title and Content">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12" name="Picture Placeholder 3"/>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20" eaLnBrk="1" latinLnBrk="0" hangingPunct="1">
              <a:spcBef>
                <a:spcPts val="450"/>
              </a:spcBef>
            </a:pPr>
            <a:r>
              <a:rPr lang="en-US"/>
              <a:t>Click icon to add picture</a:t>
            </a:r>
            <a:endParaRPr lang="en-US" dirty="0"/>
          </a:p>
        </p:txBody>
      </p:sp>
      <p:grpSp>
        <p:nvGrpSpPr>
          <p:cNvPr id="10" name="Google Shape;179;p39"/>
          <p:cNvGrpSpPr/>
          <p:nvPr userDrawn="1"/>
        </p:nvGrpSpPr>
        <p:grpSpPr>
          <a:xfrm>
            <a:off x="210281" y="6406259"/>
            <a:ext cx="183059" cy="242571"/>
            <a:chOff x="5097417" y="6406259"/>
            <a:chExt cx="183059" cy="242571"/>
          </a:xfrm>
        </p:grpSpPr>
        <p:sp>
          <p:nvSpPr>
            <p:cNvPr id="11" name="Freeform 1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matchingName="Title and Content">
  <p:cSld name="1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12" name="Picture Placeholder 3"/>
          <p:cNvSpPr>
            <a:spLocks noGrp="1"/>
          </p:cNvSpPr>
          <p:nvPr>
            <p:ph type="pic" sz="quarter" idx="13" hasCustomPrompt="1"/>
          </p:nvPr>
        </p:nvSpPr>
        <p:spPr>
          <a:xfrm>
            <a:off x="1138153"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2960" eaLnBrk="1" latinLnBrk="0" hangingPunct="1"/>
            <a:r>
              <a:rPr lang="en-US" dirty="0"/>
              <a:t>Screenshot</a:t>
            </a:r>
            <a:endParaRPr lang="en-US" dirty="0"/>
          </a:p>
        </p:txBody>
      </p:sp>
      <p:sp>
        <p:nvSpPr>
          <p:cNvPr id="10" name="Picture Placeholder 3"/>
          <p:cNvSpPr>
            <a:spLocks noGrp="1"/>
          </p:cNvSpPr>
          <p:nvPr>
            <p:ph type="pic" sz="quarter" idx="14" hasCustomPrompt="1"/>
          </p:nvPr>
        </p:nvSpPr>
        <p:spPr>
          <a:xfrm>
            <a:off x="4632721"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2960" eaLnBrk="1" latinLnBrk="0" hangingPunct="1"/>
            <a:r>
              <a:rPr lang="en-US" dirty="0"/>
              <a:t>Screenshot</a:t>
            </a:r>
            <a:endParaRPr lang="en-US" dirty="0"/>
          </a:p>
        </p:txBody>
      </p:sp>
      <p:sp>
        <p:nvSpPr>
          <p:cNvPr id="11" name="Picture Placeholder 3"/>
          <p:cNvSpPr>
            <a:spLocks noGrp="1"/>
          </p:cNvSpPr>
          <p:nvPr>
            <p:ph type="pic" sz="quarter" idx="15" hasCustomPrompt="1"/>
          </p:nvPr>
        </p:nvSpPr>
        <p:spPr>
          <a:xfrm>
            <a:off x="8127289"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2960" eaLnBrk="1" latinLnBrk="0" hangingPunct="1"/>
            <a:r>
              <a:rPr lang="en-US" dirty="0"/>
              <a:t>Screenshot</a:t>
            </a:r>
            <a:endParaRPr lang="en-US" dirty="0"/>
          </a:p>
        </p:txBody>
      </p:sp>
      <p:grpSp>
        <p:nvGrpSpPr>
          <p:cNvPr id="13" name="Google Shape;179;p39"/>
          <p:cNvGrpSpPr/>
          <p:nvPr userDrawn="1"/>
        </p:nvGrpSpPr>
        <p:grpSpPr>
          <a:xfrm>
            <a:off x="210281" y="6406259"/>
            <a:ext cx="183059" cy="242571"/>
            <a:chOff x="5097417" y="6406259"/>
            <a:chExt cx="183059" cy="242571"/>
          </a:xfrm>
        </p:grpSpPr>
        <p:sp>
          <p:nvSpPr>
            <p:cNvPr id="14" name="Freeform 13"/>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matchingName="Title and Content">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12" name="Picture Placeholder 3"/>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20" eaLnBrk="1" latinLnBrk="0" hangingPunct="1">
              <a:spcBef>
                <a:spcPts val="450"/>
              </a:spcBef>
            </a:pPr>
            <a:r>
              <a:rPr lang="en-US" dirty="0"/>
              <a:t>Screenshot</a:t>
            </a:r>
            <a:endParaRPr lang="en-US" dirty="0"/>
          </a:p>
        </p:txBody>
      </p:sp>
      <p:sp>
        <p:nvSpPr>
          <p:cNvPr id="10" name="Picture Placeholder 3"/>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20" eaLnBrk="1" latinLnBrk="0" hangingPunct="1">
              <a:spcBef>
                <a:spcPts val="450"/>
              </a:spcBef>
            </a:pPr>
            <a:r>
              <a:rPr lang="en-US" dirty="0"/>
              <a:t>Screenshot</a:t>
            </a:r>
            <a:endParaRPr lang="en-US" dirty="0"/>
          </a:p>
        </p:txBody>
      </p:sp>
      <p:sp>
        <p:nvSpPr>
          <p:cNvPr id="11" name="Picture Placeholder 3"/>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20" eaLnBrk="1" latinLnBrk="0" hangingPunct="1">
              <a:spcBef>
                <a:spcPts val="450"/>
              </a:spcBef>
            </a:pPr>
            <a:r>
              <a:rPr lang="en-US" dirty="0"/>
              <a:t>Screenshot</a:t>
            </a:r>
            <a:endParaRPr lang="en-US" dirty="0"/>
          </a:p>
        </p:txBody>
      </p:sp>
      <p:grpSp>
        <p:nvGrpSpPr>
          <p:cNvPr id="13" name="Google Shape;179;p39"/>
          <p:cNvGrpSpPr/>
          <p:nvPr userDrawn="1"/>
        </p:nvGrpSpPr>
        <p:grpSpPr>
          <a:xfrm>
            <a:off x="210281" y="6406259"/>
            <a:ext cx="183059" cy="242571"/>
            <a:chOff x="5097417" y="6406259"/>
            <a:chExt cx="183059" cy="242571"/>
          </a:xfrm>
        </p:grpSpPr>
        <p:sp>
          <p:nvSpPr>
            <p:cNvPr id="14" name="Freeform 13"/>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matchingName="5_Title Slide">
  <p:cSld name="5_Title Slide">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7" name="Google Shape;27;p18"/>
          <p:cNvSpPr txBox="1">
            <a:spLocks noGrp="1"/>
          </p:cNvSpPr>
          <p:nvPr>
            <p:ph type="body" idx="1"/>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5080" lvl="0" indent="-5080" algn="l">
              <a:lnSpc>
                <a:spcPct val="90000"/>
              </a:lnSpc>
              <a:spcBef>
                <a:spcPts val="900"/>
              </a:spcBef>
              <a:spcAft>
                <a:spcPts val="0"/>
              </a:spcAft>
              <a:buSzPts val="900"/>
              <a:buNone/>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8" name="Google Shape;28;p18"/>
          <p:cNvSpPr txBox="1">
            <a:spLocks noGrp="1"/>
          </p:cNvSpPr>
          <p:nvPr>
            <p:ph type="body" idx="2"/>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1100"/>
              <a:buNone/>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panose="02040502050405020303"/>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32136" y="6406259"/>
            <a:ext cx="1502664" cy="242221"/>
          </a:xfrm>
          <a:prstGeom prst="rect">
            <a:avLst/>
          </a:prstGeom>
          <a:noFill/>
        </p:spPr>
      </p:pic>
      <p:grpSp>
        <p:nvGrpSpPr>
          <p:cNvPr id="19" name="Google Shape;179;p39"/>
          <p:cNvGrpSpPr/>
          <p:nvPr userDrawn="1"/>
        </p:nvGrpSpPr>
        <p:grpSpPr>
          <a:xfrm>
            <a:off x="652878" y="704555"/>
            <a:ext cx="501366" cy="664359"/>
            <a:chOff x="10094760" y="621204"/>
            <a:chExt cx="1354470" cy="1794807"/>
          </a:xfrm>
          <a:solidFill>
            <a:schemeClr val="bg2"/>
          </a:solidFill>
        </p:grpSpPr>
        <p:sp>
          <p:nvSpPr>
            <p:cNvPr id="20" name="Freeform 19"/>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p:cNvGrpSpPr/>
          <p:nvPr userDrawn="1"/>
        </p:nvGrpSpPr>
        <p:grpSpPr>
          <a:xfrm>
            <a:off x="7534080" y="-1"/>
            <a:ext cx="4657920" cy="6172199"/>
            <a:chOff x="10094760" y="621204"/>
            <a:chExt cx="1354470" cy="1794807"/>
          </a:xfrm>
          <a:solidFill>
            <a:srgbClr val="F68763"/>
          </a:solidFill>
        </p:grpSpPr>
        <p:sp>
          <p:nvSpPr>
            <p:cNvPr id="34" name="Freeform 33"/>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matchingName="Title and Content">
  <p:cSld name="1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12" name="Picture Placeholder 3"/>
          <p:cNvSpPr>
            <a:spLocks noGrp="1"/>
          </p:cNvSpPr>
          <p:nvPr>
            <p:ph type="pic" sz="quarter" idx="13" hasCustomPrompt="1"/>
          </p:nvPr>
        </p:nvSpPr>
        <p:spPr>
          <a:xfrm>
            <a:off x="1138152" y="2029283"/>
            <a:ext cx="5624155" cy="3207976"/>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2960" eaLnBrk="1" latinLnBrk="0" hangingPunct="1"/>
            <a:r>
              <a:rPr lang="en-US" dirty="0"/>
              <a:t>Screenshot</a:t>
            </a:r>
            <a:endParaRPr lang="en-US" dirty="0"/>
          </a:p>
        </p:txBody>
      </p:sp>
      <p:sp>
        <p:nvSpPr>
          <p:cNvPr id="13" name="Picture Placeholder 3"/>
          <p:cNvSpPr>
            <a:spLocks noGrp="1"/>
          </p:cNvSpPr>
          <p:nvPr>
            <p:ph type="pic" sz="quarter" idx="14" hasCustomPrompt="1"/>
          </p:nvPr>
        </p:nvSpPr>
        <p:spPr>
          <a:xfrm>
            <a:off x="5429693" y="2755520"/>
            <a:ext cx="5624155" cy="3207976"/>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2960" eaLnBrk="1" latinLnBrk="0" hangingPunct="1"/>
            <a:r>
              <a:rPr lang="en-US" dirty="0"/>
              <a:t>Screenshot</a:t>
            </a:r>
            <a:endParaRPr lang="en-US" dirty="0"/>
          </a:p>
        </p:txBody>
      </p:sp>
      <p:grpSp>
        <p:nvGrpSpPr>
          <p:cNvPr id="10" name="Google Shape;179;p39"/>
          <p:cNvGrpSpPr/>
          <p:nvPr userDrawn="1"/>
        </p:nvGrpSpPr>
        <p:grpSpPr>
          <a:xfrm>
            <a:off x="210281" y="6406259"/>
            <a:ext cx="183059" cy="242571"/>
            <a:chOff x="5097417" y="6406259"/>
            <a:chExt cx="183059" cy="242571"/>
          </a:xfrm>
        </p:grpSpPr>
        <p:sp>
          <p:nvSpPr>
            <p:cNvPr id="11" name="Freeform 1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matchingName="Title and Content">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12" name="Picture Placeholder 3"/>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20" eaLnBrk="1" latinLnBrk="0" hangingPunct="1">
              <a:spcBef>
                <a:spcPts val="450"/>
              </a:spcBef>
            </a:pPr>
            <a:r>
              <a:rPr lang="en-US" dirty="0"/>
              <a:t>Screenshot</a:t>
            </a:r>
            <a:endParaRPr lang="en-US" dirty="0"/>
          </a:p>
        </p:txBody>
      </p:sp>
      <p:sp>
        <p:nvSpPr>
          <p:cNvPr id="13" name="Picture Placeholder 3"/>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20" eaLnBrk="1" latinLnBrk="0" hangingPunct="1">
              <a:spcBef>
                <a:spcPts val="450"/>
              </a:spcBef>
            </a:pPr>
            <a:r>
              <a:rPr lang="en-US" dirty="0"/>
              <a:t>Screenshot</a:t>
            </a:r>
            <a:endParaRPr lang="en-US" dirty="0"/>
          </a:p>
        </p:txBody>
      </p:sp>
      <p:grpSp>
        <p:nvGrpSpPr>
          <p:cNvPr id="10" name="Google Shape;179;p39"/>
          <p:cNvGrpSpPr/>
          <p:nvPr userDrawn="1"/>
        </p:nvGrpSpPr>
        <p:grpSpPr>
          <a:xfrm>
            <a:off x="210281" y="6406259"/>
            <a:ext cx="183059" cy="242571"/>
            <a:chOff x="5097417" y="6406259"/>
            <a:chExt cx="183059" cy="242571"/>
          </a:xfrm>
        </p:grpSpPr>
        <p:sp>
          <p:nvSpPr>
            <p:cNvPr id="11" name="Freeform 1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matchingName="Title and Content">
  <p:cSld name="1_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5" lvl="0" indent="-276225" algn="l">
              <a:lnSpc>
                <a:spcPct val="90000"/>
              </a:lnSpc>
              <a:spcBef>
                <a:spcPts val="1200"/>
              </a:spcBef>
              <a:spcAft>
                <a:spcPts val="0"/>
              </a:spcAft>
              <a:buClr>
                <a:schemeClr val="bg2"/>
              </a:buClr>
              <a:buSzPct val="100000"/>
              <a:buFont typeface="Wingdings" panose="05000000000000000000" pitchFamily="2" charset="2"/>
              <a:buNone/>
              <a:defRPr sz="2400"/>
            </a:lvl1pPr>
            <a:lvl2pPr marL="230505" lvl="1" indent="-230505" algn="l">
              <a:lnSpc>
                <a:spcPct val="90000"/>
              </a:lnSpc>
              <a:spcBef>
                <a:spcPts val="1200"/>
              </a:spcBef>
              <a:spcAft>
                <a:spcPts val="0"/>
              </a:spcAft>
              <a:buClr>
                <a:schemeClr val="accent3"/>
              </a:buClr>
              <a:buSzPct val="100000"/>
              <a:buFont typeface="Wingdings" panose="05000000000000000000" pitchFamily="2" charset="2"/>
              <a:buChar char="§"/>
              <a:defRPr sz="2400"/>
            </a:lvl2pPr>
            <a:lvl3pPr marL="462280" lvl="2" indent="-231775" algn="l">
              <a:lnSpc>
                <a:spcPct val="90000"/>
              </a:lnSpc>
              <a:spcBef>
                <a:spcPts val="1200"/>
              </a:spcBef>
              <a:spcAft>
                <a:spcPts val="0"/>
              </a:spcAft>
              <a:buSzPct val="100000"/>
              <a:buFont typeface="Wingdings" panose="05000000000000000000" pitchFamily="2" charset="2"/>
              <a:buChar char="§"/>
              <a:defRPr sz="2400"/>
            </a:lvl3pPr>
            <a:lvl4pPr marL="687705" lvl="3" indent="-225425" algn="l">
              <a:lnSpc>
                <a:spcPct val="90000"/>
              </a:lnSpc>
              <a:spcBef>
                <a:spcPts val="1200"/>
              </a:spcBef>
              <a:spcAft>
                <a:spcPts val="0"/>
              </a:spcAft>
              <a:buSzPct val="100000"/>
              <a:buFont typeface="Wingdings" panose="05000000000000000000" pitchFamily="2" charset="2"/>
              <a:buChar char="§"/>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p:cNvGrpSpPr/>
          <p:nvPr userDrawn="1"/>
        </p:nvGrpSpPr>
        <p:grpSpPr>
          <a:xfrm>
            <a:off x="210281" y="6406259"/>
            <a:ext cx="183059" cy="242571"/>
            <a:chOff x="5097417" y="6406259"/>
            <a:chExt cx="183059" cy="242571"/>
          </a:xfrm>
        </p:grpSpPr>
        <p:sp>
          <p:nvSpPr>
            <p:cNvPr id="21" name="Freeform 2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p:cNvGrpSpPr/>
          <p:nvPr userDrawn="1"/>
        </p:nvGrpSpPr>
        <p:grpSpPr>
          <a:xfrm>
            <a:off x="4980048" y="0"/>
            <a:ext cx="1463040" cy="1463040"/>
            <a:chOff x="3735036" y="0"/>
            <a:chExt cx="1097280" cy="1219200"/>
          </a:xfrm>
        </p:grpSpPr>
        <p:sp>
          <p:nvSpPr>
            <p:cNvPr id="43" name="Rectangle 42"/>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matchingName="Comparison">
  <p:cSld name="Comparison">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endParaRPr lang="en-US"/>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anose="05000000000000000000" pitchFamily="2" charset="2"/>
              <a:buNone/>
              <a:defRPr sz="2400"/>
            </a:lvl1pPr>
            <a:lvl2pPr marL="295275" lvl="1" indent="-295275" algn="l">
              <a:lnSpc>
                <a:spcPct val="90000"/>
              </a:lnSpc>
              <a:spcBef>
                <a:spcPts val="1200"/>
              </a:spcBef>
              <a:spcAft>
                <a:spcPts val="0"/>
              </a:spcAft>
              <a:buClr>
                <a:schemeClr val="accent3"/>
              </a:buClr>
              <a:buSzPct val="100000"/>
              <a:buFont typeface="Wingdings" panose="05000000000000000000" pitchFamily="2" charset="2"/>
              <a:buChar char="§"/>
              <a:defRPr sz="2400"/>
            </a:lvl2pPr>
            <a:lvl3pPr marL="554355" lvl="2" indent="-278130" algn="l">
              <a:lnSpc>
                <a:spcPct val="90000"/>
              </a:lnSpc>
              <a:spcBef>
                <a:spcPts val="1200"/>
              </a:spcBef>
              <a:spcAft>
                <a:spcPts val="0"/>
              </a:spcAft>
              <a:buClr>
                <a:schemeClr val="accent3"/>
              </a:buClr>
              <a:buSzPct val="100000"/>
              <a:buFont typeface="Wingdings" panose="05000000000000000000" pitchFamily="2" charset="2"/>
              <a:buChar char="§"/>
              <a:defRPr sz="2400"/>
            </a:lvl3pPr>
            <a:lvl4pPr marL="822960" lvl="3" indent="-268605" algn="l">
              <a:lnSpc>
                <a:spcPct val="90000"/>
              </a:lnSpc>
              <a:spcBef>
                <a:spcPts val="1200"/>
              </a:spcBef>
              <a:spcAft>
                <a:spcPts val="0"/>
              </a:spcAft>
              <a:buClr>
                <a:schemeClr val="accent3"/>
              </a:buClr>
              <a:buSzPct val="100000"/>
              <a:buFont typeface="Wingdings" panose="05000000000000000000" pitchFamily="2" charset="2"/>
              <a:buChar char="§"/>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endParaRPr lang="en-US"/>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anose="05000000000000000000" pitchFamily="2" charset="2"/>
              <a:buNone/>
              <a:defRPr sz="2400"/>
            </a:lvl1pPr>
            <a:lvl2pPr marL="312420" lvl="1" indent="-312420" algn="l">
              <a:lnSpc>
                <a:spcPct val="90000"/>
              </a:lnSpc>
              <a:spcBef>
                <a:spcPts val="1200"/>
              </a:spcBef>
              <a:spcAft>
                <a:spcPts val="0"/>
              </a:spcAft>
              <a:buClr>
                <a:schemeClr val="accent3"/>
              </a:buClr>
              <a:buSzPct val="100000"/>
              <a:buFont typeface="Wingdings" panose="05000000000000000000" pitchFamily="2" charset="2"/>
              <a:buChar char="§"/>
              <a:defRPr sz="2400"/>
            </a:lvl2pPr>
            <a:lvl3pPr marL="554355" lvl="2" indent="-278130" algn="l">
              <a:lnSpc>
                <a:spcPct val="90000"/>
              </a:lnSpc>
              <a:spcBef>
                <a:spcPts val="1200"/>
              </a:spcBef>
              <a:spcAft>
                <a:spcPts val="0"/>
              </a:spcAft>
              <a:buClr>
                <a:schemeClr val="accent3"/>
              </a:buClr>
              <a:buSzPct val="100000"/>
              <a:buFont typeface="Wingdings" panose="05000000000000000000" pitchFamily="2" charset="2"/>
              <a:buChar char="§"/>
              <a:defRPr sz="2400"/>
            </a:lvl3pPr>
            <a:lvl4pPr marL="822960" lvl="3" indent="-268605" algn="l">
              <a:lnSpc>
                <a:spcPct val="90000"/>
              </a:lnSpc>
              <a:spcBef>
                <a:spcPts val="1200"/>
              </a:spcBef>
              <a:spcAft>
                <a:spcPts val="0"/>
              </a:spcAft>
              <a:buClr>
                <a:schemeClr val="accent3"/>
              </a:buClr>
              <a:buSzPct val="100000"/>
              <a:buFont typeface="Wingdings" panose="05000000000000000000" pitchFamily="2" charset="2"/>
              <a:buChar char="§"/>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p:cNvSpPr>
            <a:spLocks noGrp="1"/>
          </p:cNvSpPr>
          <p:nvPr>
            <p:ph type="title"/>
          </p:nvPr>
        </p:nvSpPr>
        <p:spPr/>
        <p:txBody>
          <a:bodyPr/>
          <a:lstStyle/>
          <a:p>
            <a:r>
              <a:rPr lang="en-US"/>
              <a:t>Click to edit Master title style</a:t>
            </a:r>
            <a:endParaRPr lang="en-US"/>
          </a:p>
        </p:txBody>
      </p:sp>
      <p:grpSp>
        <p:nvGrpSpPr>
          <p:cNvPr id="12" name="Google Shape;179;p39"/>
          <p:cNvGrpSpPr/>
          <p:nvPr userDrawn="1"/>
        </p:nvGrpSpPr>
        <p:grpSpPr>
          <a:xfrm>
            <a:off x="210281" y="6406259"/>
            <a:ext cx="183059" cy="242571"/>
            <a:chOff x="5097417" y="6406259"/>
            <a:chExt cx="183059" cy="242571"/>
          </a:xfrm>
        </p:grpSpPr>
        <p:sp>
          <p:nvSpPr>
            <p:cNvPr id="13" name="Freeform 12"/>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matchingName="Two Content">
  <p:cSld name="Two Content">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anose="05000000000000000000" pitchFamily="2" charset="2"/>
              <a:buNone/>
              <a:defRPr sz="2400"/>
            </a:lvl1pPr>
            <a:lvl2pPr marL="312420" lvl="1" indent="-312420" algn="l">
              <a:lnSpc>
                <a:spcPct val="90000"/>
              </a:lnSpc>
              <a:spcBef>
                <a:spcPts val="1200"/>
              </a:spcBef>
              <a:spcAft>
                <a:spcPts val="0"/>
              </a:spcAft>
              <a:buClr>
                <a:schemeClr val="accent3"/>
              </a:buClr>
              <a:buSzPct val="100000"/>
              <a:buFont typeface="Wingdings" panose="05000000000000000000" pitchFamily="2" charset="2"/>
              <a:buChar char="§"/>
              <a:defRPr sz="2400"/>
            </a:lvl2pPr>
            <a:lvl3pPr marL="554355" lvl="2" indent="-278130" algn="l">
              <a:lnSpc>
                <a:spcPct val="90000"/>
              </a:lnSpc>
              <a:spcBef>
                <a:spcPts val="1200"/>
              </a:spcBef>
              <a:spcAft>
                <a:spcPts val="0"/>
              </a:spcAft>
              <a:buClr>
                <a:schemeClr val="accent3"/>
              </a:buClr>
              <a:buSzPct val="100000"/>
              <a:buFont typeface="Wingdings" panose="05000000000000000000" pitchFamily="2" charset="2"/>
              <a:buChar char="§"/>
              <a:defRPr sz="2400"/>
            </a:lvl3pPr>
            <a:lvl4pPr marL="822960" lvl="3" indent="-268605" algn="l">
              <a:lnSpc>
                <a:spcPct val="90000"/>
              </a:lnSpc>
              <a:spcBef>
                <a:spcPts val="1200"/>
              </a:spcBef>
              <a:spcAft>
                <a:spcPts val="0"/>
              </a:spcAft>
              <a:buClr>
                <a:schemeClr val="accent3"/>
              </a:buClr>
              <a:buSzPct val="100000"/>
              <a:buFont typeface="Wingdings" panose="05000000000000000000" pitchFamily="2" charset="2"/>
              <a:buChar char="§"/>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anose="05000000000000000000" pitchFamily="2" charset="2"/>
              <a:buNone/>
              <a:defRPr sz="2400"/>
            </a:lvl1pPr>
            <a:lvl2pPr marL="312420" lvl="1" indent="-312420" algn="l">
              <a:lnSpc>
                <a:spcPct val="90000"/>
              </a:lnSpc>
              <a:spcBef>
                <a:spcPts val="1200"/>
              </a:spcBef>
              <a:spcAft>
                <a:spcPts val="0"/>
              </a:spcAft>
              <a:buClr>
                <a:schemeClr val="accent3"/>
              </a:buClr>
              <a:buSzPct val="100000"/>
              <a:buFont typeface="Wingdings" panose="05000000000000000000" pitchFamily="2" charset="2"/>
              <a:buChar char="§"/>
              <a:defRPr sz="2400"/>
            </a:lvl2pPr>
            <a:lvl3pPr marL="554355" lvl="2" indent="-278130" algn="l">
              <a:lnSpc>
                <a:spcPct val="90000"/>
              </a:lnSpc>
              <a:spcBef>
                <a:spcPts val="1200"/>
              </a:spcBef>
              <a:spcAft>
                <a:spcPts val="0"/>
              </a:spcAft>
              <a:buClr>
                <a:schemeClr val="accent3"/>
              </a:buClr>
              <a:buSzPct val="100000"/>
              <a:buFont typeface="Wingdings" panose="05000000000000000000" pitchFamily="2" charset="2"/>
              <a:buChar char="§"/>
              <a:defRPr sz="2400"/>
            </a:lvl3pPr>
            <a:lvl4pPr marL="822960" lvl="3" indent="-268605" algn="l">
              <a:lnSpc>
                <a:spcPct val="90000"/>
              </a:lnSpc>
              <a:spcBef>
                <a:spcPts val="1200"/>
              </a:spcBef>
              <a:spcAft>
                <a:spcPts val="0"/>
              </a:spcAft>
              <a:buClr>
                <a:schemeClr val="accent3"/>
              </a:buClr>
              <a:buSzPct val="100000"/>
              <a:buFont typeface="Wingdings" panose="05000000000000000000" pitchFamily="2" charset="2"/>
              <a:buChar char="§"/>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p:cNvSpPr>
            <a:spLocks noGrp="1"/>
          </p:cNvSpPr>
          <p:nvPr>
            <p:ph type="title"/>
          </p:nvPr>
        </p:nvSpPr>
        <p:spPr/>
        <p:txBody>
          <a:bodyPr/>
          <a:lstStyle/>
          <a:p>
            <a:r>
              <a:rPr lang="en-US"/>
              <a:t>Click to edit Master title style</a:t>
            </a:r>
            <a:endParaRPr lang="en-US"/>
          </a:p>
        </p:txBody>
      </p:sp>
      <p:grpSp>
        <p:nvGrpSpPr>
          <p:cNvPr id="10" name="Google Shape;179;p39"/>
          <p:cNvGrpSpPr/>
          <p:nvPr userDrawn="1"/>
        </p:nvGrpSpPr>
        <p:grpSpPr>
          <a:xfrm>
            <a:off x="210281" y="6406259"/>
            <a:ext cx="183059" cy="242571"/>
            <a:chOff x="5097417" y="6406259"/>
            <a:chExt cx="183059" cy="242571"/>
          </a:xfrm>
        </p:grpSpPr>
        <p:sp>
          <p:nvSpPr>
            <p:cNvPr id="11" name="Freeform 1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matchingName="Two Content">
  <p:cSld name="1_Two Content">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60" b="0" i="0" u="none" strike="noStrike" cap="none">
              <a:solidFill>
                <a:schemeClr val="lt1"/>
              </a:solidFill>
              <a:latin typeface="Calibri"/>
              <a:ea typeface="Calibri"/>
              <a:cs typeface="Calibri"/>
              <a:sym typeface="Calibri"/>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11" name="Text Placeholder 10"/>
          <p:cNvSpPr>
            <a:spLocks noGrp="1"/>
          </p:cNvSpPr>
          <p:nvPr>
            <p:ph type="body" sz="quarter" idx="16"/>
          </p:nvPr>
        </p:nvSpPr>
        <p:spPr>
          <a:xfrm>
            <a:off x="461434" y="1516380"/>
            <a:ext cx="3596217" cy="46320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13" name="Text Placeholder 12"/>
          <p:cNvSpPr>
            <a:spLocks noGrp="1"/>
          </p:cNvSpPr>
          <p:nvPr>
            <p:ph type="body" sz="quarter" idx="17"/>
          </p:nvPr>
        </p:nvSpPr>
        <p:spPr>
          <a:xfrm>
            <a:off x="4292600" y="1516379"/>
            <a:ext cx="3606800" cy="46402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15" name="Text Placeholder 14"/>
          <p:cNvSpPr>
            <a:spLocks noGrp="1"/>
          </p:cNvSpPr>
          <p:nvPr>
            <p:ph type="body" sz="quarter" idx="18"/>
          </p:nvPr>
        </p:nvSpPr>
        <p:spPr>
          <a:xfrm>
            <a:off x="8125884" y="1516380"/>
            <a:ext cx="3604683" cy="46320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grpSp>
        <p:nvGrpSpPr>
          <p:cNvPr id="10" name="Google Shape;179;p39"/>
          <p:cNvGrpSpPr/>
          <p:nvPr userDrawn="1"/>
        </p:nvGrpSpPr>
        <p:grpSpPr>
          <a:xfrm>
            <a:off x="210281" y="6406259"/>
            <a:ext cx="183059" cy="242571"/>
            <a:chOff x="5097417" y="6406259"/>
            <a:chExt cx="183059" cy="242571"/>
          </a:xfrm>
        </p:grpSpPr>
        <p:sp>
          <p:nvSpPr>
            <p:cNvPr id="12" name="Freeform 11"/>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matchingName="4_Title and Content">
  <p:cSld name="4_Title and Content">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3" name="Google Shape;93;p27"/>
          <p:cNvSpPr txBox="1">
            <a:spLocks noGrp="1"/>
          </p:cNvSpPr>
          <p:nvPr>
            <p:ph type="body" idx="2"/>
          </p:nvPr>
        </p:nvSpPr>
        <p:spPr>
          <a:xfrm>
            <a:off x="1291070"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4" name="Google Shape;94;p27"/>
          <p:cNvSpPr txBox="1">
            <a:spLocks noGrp="1"/>
          </p:cNvSpPr>
          <p:nvPr>
            <p:ph type="body" idx="3"/>
          </p:nvPr>
        </p:nvSpPr>
        <p:spPr>
          <a:xfrm>
            <a:off x="4759576"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5" name="Google Shape;95;p27"/>
          <p:cNvSpPr txBox="1">
            <a:spLocks noGrp="1"/>
          </p:cNvSpPr>
          <p:nvPr>
            <p:ph type="body" idx="4"/>
          </p:nvPr>
        </p:nvSpPr>
        <p:spPr>
          <a:xfrm>
            <a:off x="8223971"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6" name="Google Shape;96;p27"/>
          <p:cNvSpPr txBox="1">
            <a:spLocks noGrp="1"/>
          </p:cNvSpPr>
          <p:nvPr>
            <p:ph type="body" idx="5"/>
          </p:nvPr>
        </p:nvSpPr>
        <p:spPr>
          <a:xfrm>
            <a:off x="1291070"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7" name="Google Shape;97;p27"/>
          <p:cNvSpPr txBox="1">
            <a:spLocks noGrp="1"/>
          </p:cNvSpPr>
          <p:nvPr>
            <p:ph type="body" idx="6"/>
          </p:nvPr>
        </p:nvSpPr>
        <p:spPr>
          <a:xfrm>
            <a:off x="4759576"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8" name="Google Shape;98;p27"/>
          <p:cNvSpPr txBox="1">
            <a:spLocks noGrp="1"/>
          </p:cNvSpPr>
          <p:nvPr>
            <p:ph type="body" idx="7"/>
          </p:nvPr>
        </p:nvSpPr>
        <p:spPr>
          <a:xfrm>
            <a:off x="8223971"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Picture Placeholder 3"/>
          <p:cNvSpPr>
            <a:spLocks noGrp="1"/>
          </p:cNvSpPr>
          <p:nvPr>
            <p:ph type="pic" sz="quarter" idx="13" hasCustomPrompt="1"/>
          </p:nvPr>
        </p:nvSpPr>
        <p:spPr>
          <a:xfrm>
            <a:off x="5441913" y="2158207"/>
            <a:ext cx="1209675" cy="1209675"/>
          </a:xfrm>
        </p:spPr>
        <p:txBody>
          <a:bodyPr/>
          <a:lstStyle>
            <a:lvl1pPr algn="ctr">
              <a:defRPr sz="2000"/>
            </a:lvl1pPr>
          </a:lstStyle>
          <a:p>
            <a:r>
              <a:rPr lang="en-US" dirty="0"/>
              <a:t>icon</a:t>
            </a:r>
            <a:endParaRPr lang="en-US" dirty="0"/>
          </a:p>
        </p:txBody>
      </p:sp>
      <p:sp>
        <p:nvSpPr>
          <p:cNvPr id="16" name="Picture Placeholder 3"/>
          <p:cNvSpPr>
            <a:spLocks noGrp="1"/>
          </p:cNvSpPr>
          <p:nvPr>
            <p:ph type="pic" sz="quarter" idx="14" hasCustomPrompt="1"/>
          </p:nvPr>
        </p:nvSpPr>
        <p:spPr>
          <a:xfrm>
            <a:off x="1973407" y="2158207"/>
            <a:ext cx="1209675" cy="1209675"/>
          </a:xfrm>
        </p:spPr>
        <p:txBody>
          <a:bodyPr/>
          <a:lstStyle>
            <a:lvl1pPr algn="ctr">
              <a:defRPr sz="2000"/>
            </a:lvl1pPr>
          </a:lstStyle>
          <a:p>
            <a:r>
              <a:rPr lang="en-US" dirty="0"/>
              <a:t>icon</a:t>
            </a:r>
            <a:endParaRPr lang="en-US" dirty="0"/>
          </a:p>
        </p:txBody>
      </p:sp>
      <p:sp>
        <p:nvSpPr>
          <p:cNvPr id="17" name="Picture Placeholder 3"/>
          <p:cNvSpPr>
            <a:spLocks noGrp="1"/>
          </p:cNvSpPr>
          <p:nvPr>
            <p:ph type="pic" sz="quarter" idx="15" hasCustomPrompt="1"/>
          </p:nvPr>
        </p:nvSpPr>
        <p:spPr>
          <a:xfrm>
            <a:off x="8906308" y="2158207"/>
            <a:ext cx="1209675" cy="1209675"/>
          </a:xfrm>
        </p:spPr>
        <p:txBody>
          <a:bodyPr/>
          <a:lstStyle>
            <a:lvl1pPr algn="ctr">
              <a:defRPr sz="2000"/>
            </a:lvl1pPr>
          </a:lstStyle>
          <a:p>
            <a:r>
              <a:rPr lang="en-US" dirty="0"/>
              <a:t>icon</a:t>
            </a:r>
            <a:endParaRPr lang="en-US" dirty="0"/>
          </a:p>
        </p:txBody>
      </p:sp>
      <p:grpSp>
        <p:nvGrpSpPr>
          <p:cNvPr id="18" name="Google Shape;179;p39"/>
          <p:cNvGrpSpPr/>
          <p:nvPr userDrawn="1"/>
        </p:nvGrpSpPr>
        <p:grpSpPr>
          <a:xfrm>
            <a:off x="210281" y="6406259"/>
            <a:ext cx="183059" cy="242571"/>
            <a:chOff x="5097417" y="6406259"/>
            <a:chExt cx="183059" cy="242571"/>
          </a:xfrm>
        </p:grpSpPr>
        <p:sp>
          <p:nvSpPr>
            <p:cNvPr id="19" name="Freeform 18"/>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matchingName="Blank">
  <p:cSld name="Blank">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p:cNvGrpSpPr/>
          <p:nvPr userDrawn="1"/>
        </p:nvGrpSpPr>
        <p:grpSpPr>
          <a:xfrm>
            <a:off x="210281" y="6406259"/>
            <a:ext cx="183059" cy="242571"/>
            <a:chOff x="5097417" y="6406259"/>
            <a:chExt cx="183059" cy="242571"/>
          </a:xfrm>
        </p:grpSpPr>
        <p:sp>
          <p:nvSpPr>
            <p:cNvPr id="8" name="Freeform 7"/>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matchingName="Picture with Caption">
  <p:cSld name="Picture with Caption">
    <p:spTree>
      <p:nvGrpSpPr>
        <p:cNvPr id="1" name="Shape 104"/>
        <p:cNvGrpSpPr/>
        <p:nvPr/>
      </p:nvGrpSpPr>
      <p:grpSpPr>
        <a:xfrm>
          <a:off x="0" y="0"/>
          <a:ext cx="0" cy="0"/>
          <a:chOff x="0" y="0"/>
          <a:chExt cx="0" cy="0"/>
        </a:xfrm>
      </p:grpSpPr>
      <p:sp>
        <p:nvSpPr>
          <p:cNvPr id="4" name="Picture Placeholder 3"/>
          <p:cNvSpPr>
            <a:spLocks noGrp="1"/>
          </p:cNvSpPr>
          <p:nvPr>
            <p:ph type="pic" sz="quarter" idx="13"/>
          </p:nvPr>
        </p:nvSpPr>
        <p:spPr>
          <a:xfrm>
            <a:off x="6728885" y="0"/>
            <a:ext cx="5463116" cy="6807994"/>
          </a:xfrm>
          <a:prstGeom prst="rect">
            <a:avLst/>
          </a:prstGeom>
        </p:spPr>
        <p:txBody>
          <a:bodyPr/>
          <a:lstStyle/>
          <a:p>
            <a:r>
              <a:rPr lang="en-US"/>
              <a:t>Click icon to add picture</a:t>
            </a:r>
            <a:endParaRPr lang="en-US"/>
          </a:p>
        </p:txBody>
      </p:sp>
      <p:sp>
        <p:nvSpPr>
          <p:cNvPr id="108" name="Google Shape;108;p29"/>
          <p:cNvSpPr txBox="1">
            <a:spLocks noGrp="1"/>
          </p:cNvSpPr>
          <p:nvPr>
            <p:ph type="body" idx="1"/>
          </p:nvPr>
        </p:nvSpPr>
        <p:spPr>
          <a:xfrm>
            <a:off x="461176" y="1502718"/>
            <a:ext cx="5634823" cy="92026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defRPr sz="1800" b="1">
                <a:solidFill>
                  <a:schemeClr val="accent2"/>
                </a:solidFill>
              </a:defRPr>
            </a:lvl1pPr>
            <a:lvl2pPr marL="283845" lvl="1" indent="-274320" algn="l">
              <a:lnSpc>
                <a:spcPct val="90000"/>
              </a:lnSpc>
              <a:spcBef>
                <a:spcPts val="450"/>
              </a:spcBef>
              <a:spcAft>
                <a:spcPts val="0"/>
              </a:spcAft>
              <a:buClr>
                <a:schemeClr val="accent3"/>
              </a:buClr>
              <a:buSzPct val="100000"/>
              <a:buFont typeface="Wingdings" panose="05000000000000000000" pitchFamily="2" charset="2"/>
              <a:buChar char="§"/>
              <a:defRPr sz="1800"/>
            </a:lvl2pPr>
            <a:lvl3pPr marL="558165" lvl="2" indent="-274320" algn="l">
              <a:lnSpc>
                <a:spcPct val="90000"/>
              </a:lnSpc>
              <a:spcBef>
                <a:spcPts val="450"/>
              </a:spcBef>
              <a:spcAft>
                <a:spcPts val="0"/>
              </a:spcAft>
              <a:buClr>
                <a:schemeClr val="accent3"/>
              </a:buClr>
              <a:buSzPct val="100000"/>
              <a:buFont typeface="Wingdings" panose="05000000000000000000" pitchFamily="2" charset="2"/>
              <a:buChar char="§"/>
              <a:defRPr sz="1800"/>
            </a:lvl3pPr>
            <a:lvl4pPr marL="832485" lvl="3" indent="-283845" algn="l">
              <a:lnSpc>
                <a:spcPct val="90000"/>
              </a:lnSpc>
              <a:spcBef>
                <a:spcPts val="450"/>
              </a:spcBef>
              <a:spcAft>
                <a:spcPts val="0"/>
              </a:spcAft>
              <a:buClr>
                <a:schemeClr val="accent3"/>
              </a:buClr>
              <a:buSzPct val="100000"/>
              <a:buFont typeface="Wingdings" panose="05000000000000000000" pitchFamily="2" charset="2"/>
              <a:buChar char="§"/>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endParaRPr lang="en-US"/>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1pPr>
            <a:lvl2pPr marL="0" lvl="1"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2pPr>
            <a:lvl3pPr marL="0" lvl="2"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3pPr>
            <a:lvl4pPr marL="0" lvl="3"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4pPr>
            <a:lvl5pPr marL="0" lvl="4"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5pPr>
            <a:lvl6pPr marL="0" lvl="5"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6pPr>
            <a:lvl7pPr marL="0" lvl="6"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7pPr>
            <a:lvl8pPr marL="0" lvl="7"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8pPr>
            <a:lvl9pPr marL="0" lvl="8"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9pPr>
          </a:lstStyle>
          <a:p>
            <a:fld id="{00000000-1234-1234-1234-123412341234}" type="slidenum">
              <a:rPr lang="en-US" smtClean="0"/>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p:cNvSpPr txBox="1"/>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1pPr>
            <a:lvl2pPr marL="0" marR="0" lvl="1"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2pPr>
            <a:lvl3pPr marL="0" marR="0" lvl="2"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3pPr>
            <a:lvl4pPr marL="0" marR="0" lvl="3"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4pPr>
            <a:lvl5pPr marL="0" marR="0" lvl="4"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5pPr>
            <a:lvl6pPr marL="0" marR="0" lvl="5"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6pPr>
            <a:lvl7pPr marL="0" marR="0" lvl="6"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7pPr>
            <a:lvl8pPr marL="0" marR="0" lvl="7"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8pPr>
            <a:lvl9pPr marL="0" marR="0" lvl="8"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9pPr>
          </a:lstStyle>
          <a:p>
            <a:fld id="{AFC50BEB-B461-2E44-9C2D-497BBA09C946}" type="slidenum">
              <a:rPr lang="en-US" sz="1080" smtClean="0"/>
            </a:fld>
            <a:endParaRPr lang="en-US" sz="1080"/>
          </a:p>
        </p:txBody>
      </p:sp>
      <p:sp>
        <p:nvSpPr>
          <p:cNvPr id="5" name="Picture Placeholder 4"/>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endParaRPr lang="en-US" dirty="0"/>
          </a:p>
        </p:txBody>
      </p:sp>
      <p:sp>
        <p:nvSpPr>
          <p:cNvPr id="22" name="Picture Placeholder 4"/>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endParaRPr lang="en-US" dirty="0"/>
          </a:p>
        </p:txBody>
      </p:sp>
      <p:sp>
        <p:nvSpPr>
          <p:cNvPr id="23" name="Picture Placeholder 4"/>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endParaRPr lang="en-US" dirty="0"/>
          </a:p>
        </p:txBody>
      </p:sp>
      <p:sp>
        <p:nvSpPr>
          <p:cNvPr id="7" name="Text Placeholder 6"/>
          <p:cNvSpPr>
            <a:spLocks noGrp="1"/>
          </p:cNvSpPr>
          <p:nvPr>
            <p:ph type="body" sz="quarter" idx="17"/>
          </p:nvPr>
        </p:nvSpPr>
        <p:spPr>
          <a:xfrm>
            <a:off x="1644504" y="3128376"/>
            <a:ext cx="4451496" cy="2718436"/>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endParaRPr lang="en-US"/>
          </a:p>
          <a:p>
            <a:pPr lvl="1"/>
            <a:r>
              <a:rPr lang="en-US"/>
              <a:t>Second level</a:t>
            </a:r>
            <a:endParaRPr lang="en-US"/>
          </a:p>
        </p:txBody>
      </p:sp>
      <p:sp>
        <p:nvSpPr>
          <p:cNvPr id="26"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3" name="Title 2"/>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5" name="Google Shape;179;p39"/>
          <p:cNvGrpSpPr/>
          <p:nvPr userDrawn="1"/>
        </p:nvGrpSpPr>
        <p:grpSpPr>
          <a:xfrm>
            <a:off x="210281" y="6406259"/>
            <a:ext cx="183059" cy="242571"/>
            <a:chOff x="5097417" y="6406259"/>
            <a:chExt cx="183059" cy="242571"/>
          </a:xfrm>
        </p:grpSpPr>
        <p:sp>
          <p:nvSpPr>
            <p:cNvPr id="16" name="Freeform 15"/>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matchingName="Picture with Caption">
  <p:cSld name="1_Picture with Caption">
    <p:spTree>
      <p:nvGrpSpPr>
        <p:cNvPr id="1" name="Shape 104"/>
        <p:cNvGrpSpPr/>
        <p:nvPr/>
      </p:nvGrpSpPr>
      <p:grpSpPr>
        <a:xfrm>
          <a:off x="0" y="0"/>
          <a:ext cx="0" cy="0"/>
          <a:chOff x="0" y="0"/>
          <a:chExt cx="0" cy="0"/>
        </a:xfrm>
      </p:grpSpPr>
      <p:sp>
        <p:nvSpPr>
          <p:cNvPr id="4" name="Picture Placeholder 3"/>
          <p:cNvSpPr>
            <a:spLocks noGrp="1"/>
          </p:cNvSpPr>
          <p:nvPr>
            <p:ph type="pic" sz="quarter" idx="13"/>
          </p:nvPr>
        </p:nvSpPr>
        <p:spPr>
          <a:xfrm>
            <a:off x="6728885" y="0"/>
            <a:ext cx="5463116" cy="6807994"/>
          </a:xfrm>
          <a:prstGeom prst="rect">
            <a:avLst/>
          </a:prstGeom>
        </p:spPr>
        <p:txBody>
          <a:bodyPr/>
          <a:lstStyle/>
          <a:p>
            <a:r>
              <a:rPr lang="en-US"/>
              <a:t>Click icon to add picture</a:t>
            </a:r>
            <a:endParaRPr lang="en-US"/>
          </a:p>
        </p:txBody>
      </p:sp>
      <p:sp>
        <p:nvSpPr>
          <p:cNvPr id="108" name="Google Shape;108;p29"/>
          <p:cNvSpPr txBox="1">
            <a:spLocks noGrp="1"/>
          </p:cNvSpPr>
          <p:nvPr>
            <p:ph type="body" idx="1"/>
          </p:nvPr>
        </p:nvSpPr>
        <p:spPr>
          <a:xfrm>
            <a:off x="461176" y="1499616"/>
            <a:ext cx="5634823" cy="92026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defRPr sz="1800" b="1">
                <a:solidFill>
                  <a:schemeClr val="accent2"/>
                </a:solidFill>
              </a:defRPr>
            </a:lvl1pPr>
            <a:lvl2pPr marL="283845" lvl="1" indent="-274320" algn="l">
              <a:lnSpc>
                <a:spcPct val="90000"/>
              </a:lnSpc>
              <a:spcBef>
                <a:spcPts val="450"/>
              </a:spcBef>
              <a:spcAft>
                <a:spcPts val="0"/>
              </a:spcAft>
              <a:buClr>
                <a:schemeClr val="accent3"/>
              </a:buClr>
              <a:buSzPct val="100000"/>
              <a:buFont typeface="Wingdings" panose="05000000000000000000" pitchFamily="2" charset="2"/>
              <a:buChar char="§"/>
              <a:defRPr sz="1800"/>
            </a:lvl2pPr>
            <a:lvl3pPr marL="558165" lvl="2" indent="-274320" algn="l">
              <a:lnSpc>
                <a:spcPct val="90000"/>
              </a:lnSpc>
              <a:spcBef>
                <a:spcPts val="450"/>
              </a:spcBef>
              <a:spcAft>
                <a:spcPts val="0"/>
              </a:spcAft>
              <a:buClr>
                <a:schemeClr val="accent3"/>
              </a:buClr>
              <a:buSzPct val="100000"/>
              <a:buFont typeface="Wingdings" panose="05000000000000000000" pitchFamily="2" charset="2"/>
              <a:buChar char="§"/>
              <a:defRPr sz="1800"/>
            </a:lvl3pPr>
            <a:lvl4pPr marL="832485" lvl="3" indent="-283845" algn="l">
              <a:lnSpc>
                <a:spcPct val="90000"/>
              </a:lnSpc>
              <a:spcBef>
                <a:spcPts val="450"/>
              </a:spcBef>
              <a:spcAft>
                <a:spcPts val="0"/>
              </a:spcAft>
              <a:buClr>
                <a:schemeClr val="accent3"/>
              </a:buClr>
              <a:buSzPct val="100000"/>
              <a:buFont typeface="Wingdings" panose="05000000000000000000" pitchFamily="2" charset="2"/>
              <a:buChar char="§"/>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endParaRPr lang="en-US"/>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1pPr>
            <a:lvl2pPr marL="0" lvl="1"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2pPr>
            <a:lvl3pPr marL="0" lvl="2"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3pPr>
            <a:lvl4pPr marL="0" lvl="3"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4pPr>
            <a:lvl5pPr marL="0" lvl="4"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5pPr>
            <a:lvl6pPr marL="0" lvl="5"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6pPr>
            <a:lvl7pPr marL="0" lvl="6"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7pPr>
            <a:lvl8pPr marL="0" lvl="7"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8pPr>
            <a:lvl9pPr marL="0" lvl="8"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9pPr>
          </a:lstStyle>
          <a:p>
            <a:fld id="{00000000-1234-1234-1234-123412341234}" type="slidenum">
              <a:rPr lang="en-US" smtClean="0"/>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p:cNvSpPr txBox="1"/>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1pPr>
            <a:lvl2pPr marL="0" marR="0" lvl="1"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2pPr>
            <a:lvl3pPr marL="0" marR="0" lvl="2"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3pPr>
            <a:lvl4pPr marL="0" marR="0" lvl="3"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4pPr>
            <a:lvl5pPr marL="0" marR="0" lvl="4"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5pPr>
            <a:lvl6pPr marL="0" marR="0" lvl="5"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6pPr>
            <a:lvl7pPr marL="0" marR="0" lvl="6"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7pPr>
            <a:lvl8pPr marL="0" marR="0" lvl="7"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8pPr>
            <a:lvl9pPr marL="0" marR="0" lvl="8" indent="0" algn="r" defTabSz="685800" rtl="0" eaLnBrk="1" latinLnBrk="0" hangingPunct="1">
              <a:spcBef>
                <a:spcPts val="0"/>
              </a:spcBef>
              <a:buNone/>
              <a:defRPr sz="900" b="1" i="0" u="none" strike="noStrike" kern="1200" cap="none">
                <a:solidFill>
                  <a:schemeClr val="dk1"/>
                </a:solidFill>
                <a:latin typeface="Georgia" panose="02040502050405020303"/>
                <a:ea typeface="Georgia" panose="02040502050405020303"/>
                <a:cs typeface="Georgia" panose="02040502050405020303"/>
                <a:sym typeface="Georgia" panose="02040502050405020303"/>
              </a:defRPr>
            </a:lvl9pPr>
          </a:lstStyle>
          <a:p>
            <a:fld id="{AFC50BEB-B461-2E44-9C2D-497BBA09C946}" type="slidenum">
              <a:rPr lang="en-US" sz="1080" smtClean="0"/>
            </a:fld>
            <a:endParaRPr lang="en-US" sz="1080"/>
          </a:p>
        </p:txBody>
      </p:sp>
      <p:sp>
        <p:nvSpPr>
          <p:cNvPr id="7" name="Text Placeholder 6"/>
          <p:cNvSpPr>
            <a:spLocks noGrp="1"/>
          </p:cNvSpPr>
          <p:nvPr>
            <p:ph type="body" sz="quarter" idx="17"/>
          </p:nvPr>
        </p:nvSpPr>
        <p:spPr>
          <a:xfrm>
            <a:off x="461176" y="3221165"/>
            <a:ext cx="5634824" cy="2926271"/>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505" indent="-230505">
              <a:spcBef>
                <a:spcPts val="1500"/>
              </a:spcBef>
              <a:buFont typeface="Wingdings" panose="05000000000000000000" pitchFamily="2" charset="2"/>
              <a:buChar char="§"/>
              <a:defRPr sz="2000"/>
            </a:lvl3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26"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3" name="Title 2"/>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2" name="Google Shape;179;p39"/>
          <p:cNvGrpSpPr/>
          <p:nvPr userDrawn="1"/>
        </p:nvGrpSpPr>
        <p:grpSpPr>
          <a:xfrm>
            <a:off x="210281" y="6406259"/>
            <a:ext cx="183059" cy="242571"/>
            <a:chOff x="5097417" y="6406259"/>
            <a:chExt cx="183059" cy="242571"/>
          </a:xfrm>
        </p:grpSpPr>
        <p:sp>
          <p:nvSpPr>
            <p:cNvPr id="13" name="Freeform 12"/>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matchingName="6_Title Slide">
  <p:cSld name="6_Title Slide">
    <p:spTree>
      <p:nvGrpSpPr>
        <p:cNvPr id="1" name="Shape 32"/>
        <p:cNvGrpSpPr/>
        <p:nvPr/>
      </p:nvGrpSpPr>
      <p:grpSpPr>
        <a:xfrm>
          <a:off x="0" y="0"/>
          <a:ext cx="0" cy="0"/>
          <a:chOff x="0" y="0"/>
          <a:chExt cx="0" cy="0"/>
        </a:xfrm>
      </p:grpSpPr>
      <p:sp>
        <p:nvSpPr>
          <p:cNvPr id="33" name="Google Shape;33;p19"/>
          <p:cNvSpPr/>
          <p:nvPr/>
        </p:nvSpPr>
        <p:spPr>
          <a:xfrm>
            <a:off x="0" y="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6" name="Google Shape;36;p19"/>
          <p:cNvSpPr txBox="1">
            <a:spLocks noGrp="1"/>
          </p:cNvSpPr>
          <p:nvPr>
            <p:ph type="body" idx="1"/>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900"/>
              <a:buNone/>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37" name="Google Shape;37;p19"/>
          <p:cNvSpPr txBox="1">
            <a:spLocks noGrp="1"/>
          </p:cNvSpPr>
          <p:nvPr>
            <p:ph type="body" idx="2"/>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1100"/>
              <a:buNone/>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panose="02040502050405020303"/>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32136" y="6406259"/>
            <a:ext cx="1502664" cy="242221"/>
          </a:xfrm>
          <a:prstGeom prst="rect">
            <a:avLst/>
          </a:prstGeom>
          <a:noFill/>
        </p:spPr>
      </p:pic>
      <p:grpSp>
        <p:nvGrpSpPr>
          <p:cNvPr id="12" name="Google Shape;179;p39"/>
          <p:cNvGrpSpPr/>
          <p:nvPr userDrawn="1"/>
        </p:nvGrpSpPr>
        <p:grpSpPr>
          <a:xfrm>
            <a:off x="652878" y="704555"/>
            <a:ext cx="501366" cy="664359"/>
            <a:chOff x="10094760" y="621204"/>
            <a:chExt cx="1354470" cy="1794807"/>
          </a:xfrm>
          <a:solidFill>
            <a:schemeClr val="bg2"/>
          </a:solidFill>
        </p:grpSpPr>
        <p:sp>
          <p:nvSpPr>
            <p:cNvPr id="13" name="Freeform 12"/>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p:cNvGrpSpPr/>
          <p:nvPr userDrawn="1"/>
        </p:nvGrpSpPr>
        <p:grpSpPr>
          <a:xfrm>
            <a:off x="7534080" y="-1"/>
            <a:ext cx="4657920" cy="6172199"/>
            <a:chOff x="10094760" y="621204"/>
            <a:chExt cx="1354470" cy="1794807"/>
          </a:xfrm>
          <a:solidFill>
            <a:srgbClr val="64AE9E"/>
          </a:solidFill>
        </p:grpSpPr>
        <p:sp>
          <p:nvSpPr>
            <p:cNvPr id="17" name="Freeform 16"/>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matchingName="Picture with Caption">
  <p:cSld name="1_Picture with Caption">
    <p:spTree>
      <p:nvGrpSpPr>
        <p:cNvPr id="1" name="Shape 104"/>
        <p:cNvGrpSpPr/>
        <p:nvPr/>
      </p:nvGrpSpPr>
      <p:grpSpPr>
        <a:xfrm>
          <a:off x="0" y="0"/>
          <a:ext cx="0" cy="0"/>
          <a:chOff x="0" y="0"/>
          <a:chExt cx="0" cy="0"/>
        </a:xfrm>
      </p:grpSpPr>
      <p:sp>
        <p:nvSpPr>
          <p:cNvPr id="4" name="Picture Placeholder 3"/>
          <p:cNvSpPr>
            <a:spLocks noGrp="1"/>
          </p:cNvSpPr>
          <p:nvPr>
            <p:ph type="pic" sz="quarter" idx="13"/>
          </p:nvPr>
        </p:nvSpPr>
        <p:spPr>
          <a:xfrm>
            <a:off x="461176" y="2987276"/>
            <a:ext cx="5634823" cy="2829658"/>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799378"/>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defRPr sz="1800" b="1">
                <a:solidFill>
                  <a:schemeClr val="accent2"/>
                </a:solidFill>
              </a:defRPr>
            </a:lvl1pPr>
            <a:lvl2pPr marL="283845" lvl="1" indent="-274320" algn="l">
              <a:lnSpc>
                <a:spcPct val="90000"/>
              </a:lnSpc>
              <a:spcBef>
                <a:spcPts val="450"/>
              </a:spcBef>
              <a:spcAft>
                <a:spcPts val="0"/>
              </a:spcAft>
              <a:buClr>
                <a:schemeClr val="accent3"/>
              </a:buClr>
              <a:buSzPct val="100000"/>
              <a:buFont typeface="Wingdings" panose="05000000000000000000" pitchFamily="2" charset="2"/>
              <a:buChar char="§"/>
              <a:defRPr sz="1800"/>
            </a:lvl2pPr>
            <a:lvl3pPr marL="558165" lvl="2" indent="-274320" algn="l">
              <a:lnSpc>
                <a:spcPct val="90000"/>
              </a:lnSpc>
              <a:spcBef>
                <a:spcPts val="450"/>
              </a:spcBef>
              <a:spcAft>
                <a:spcPts val="0"/>
              </a:spcAft>
              <a:buClr>
                <a:schemeClr val="accent3"/>
              </a:buClr>
              <a:buSzPct val="100000"/>
              <a:buFont typeface="Wingdings" panose="05000000000000000000" pitchFamily="2" charset="2"/>
              <a:buChar char="§"/>
              <a:defRPr sz="1800"/>
            </a:lvl3pPr>
            <a:lvl4pPr marL="832485" lvl="3" indent="-283845" algn="l">
              <a:lnSpc>
                <a:spcPct val="90000"/>
              </a:lnSpc>
              <a:spcBef>
                <a:spcPts val="450"/>
              </a:spcBef>
              <a:spcAft>
                <a:spcPts val="0"/>
              </a:spcAft>
              <a:buClr>
                <a:schemeClr val="accent3"/>
              </a:buClr>
              <a:buSzPct val="100000"/>
              <a:buFont typeface="Wingdings" panose="05000000000000000000" pitchFamily="2" charset="2"/>
              <a:buChar char="§"/>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endParaRPr lang="en-US"/>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1pPr>
            <a:lvl2pPr marL="0" lvl="1"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2pPr>
            <a:lvl3pPr marL="0" lvl="2"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3pPr>
            <a:lvl4pPr marL="0" lvl="3"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4pPr>
            <a:lvl5pPr marL="0" lvl="4"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5pPr>
            <a:lvl6pPr marL="0" lvl="5"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6pPr>
            <a:lvl7pPr marL="0" lvl="6"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7pPr>
            <a:lvl8pPr marL="0" lvl="7"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8pPr>
            <a:lvl9pPr marL="0" lvl="8"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9pPr>
          </a:lstStyle>
          <a:p>
            <a:fld id="{00000000-1234-1234-1234-123412341234}" type="slidenum">
              <a:rPr lang="en-US" smtClean="0"/>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endParaRPr lang="en-US"/>
          </a:p>
          <a:p>
            <a:pPr lvl="1"/>
            <a:r>
              <a:rPr lang="en-US"/>
              <a:t>Second level</a:t>
            </a:r>
            <a:endParaRPr lang="en-US"/>
          </a:p>
        </p:txBody>
      </p:sp>
      <p:sp>
        <p:nvSpPr>
          <p:cNvPr id="3" name="Title 2"/>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1" name="Google Shape;179;p39"/>
          <p:cNvGrpSpPr/>
          <p:nvPr userDrawn="1"/>
        </p:nvGrpSpPr>
        <p:grpSpPr>
          <a:xfrm>
            <a:off x="210281" y="6406259"/>
            <a:ext cx="183059" cy="242571"/>
            <a:chOff x="5097417" y="6406259"/>
            <a:chExt cx="183059" cy="242571"/>
          </a:xfrm>
        </p:grpSpPr>
        <p:sp>
          <p:nvSpPr>
            <p:cNvPr id="12" name="Freeform 11"/>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matchingName="8_Title Slide">
  <p:cSld name="8_Title Slide">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486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lang="en-US"/>
          </a:p>
        </p:txBody>
      </p:sp>
      <p:sp>
        <p:nvSpPr>
          <p:cNvPr id="127" name="Google Shape;127;p32"/>
          <p:cNvSpPr txBox="1">
            <a:spLocks noGrp="1"/>
          </p:cNvSpPr>
          <p:nvPr>
            <p:ph type="subTitle" idx="1"/>
          </p:nvPr>
        </p:nvSpPr>
        <p:spPr>
          <a:xfrm>
            <a:off x="658370" y="3745147"/>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matchingName="8_Title Slide">
  <p:cSld name="12_Title Slide">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486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lang="en-US"/>
          </a:p>
        </p:txBody>
      </p:sp>
      <p:sp>
        <p:nvSpPr>
          <p:cNvPr id="3" name="Picture Placeholder 2"/>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endParaRPr lang="en-US"/>
          </a:p>
        </p:txBody>
      </p:sp>
      <p:grpSp>
        <p:nvGrpSpPr>
          <p:cNvPr id="5" name="Google Shape;179;p39"/>
          <p:cNvGrpSpPr/>
          <p:nvPr userDrawn="1"/>
        </p:nvGrpSpPr>
        <p:grpSpPr>
          <a:xfrm>
            <a:off x="210281" y="6406259"/>
            <a:ext cx="183059" cy="242571"/>
            <a:chOff x="5097417" y="6406259"/>
            <a:chExt cx="183059" cy="242571"/>
          </a:xfrm>
        </p:grpSpPr>
        <p:sp>
          <p:nvSpPr>
            <p:cNvPr id="7" name="Freeform 6"/>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matchingName="Title Only">
  <p:cSld name="Title Only">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p:cNvSpPr>
            <a:spLocks noGrp="1"/>
          </p:cNvSpPr>
          <p:nvPr>
            <p:ph type="title"/>
          </p:nvPr>
        </p:nvSpPr>
        <p:spPr/>
        <p:txBody>
          <a:bodyPr/>
          <a:lstStyle/>
          <a:p>
            <a:r>
              <a:rPr lang="en-US"/>
              <a:t>Click to edit Master title style</a:t>
            </a:r>
            <a:endParaRPr lang="en-US"/>
          </a:p>
        </p:txBody>
      </p:sp>
      <p:grpSp>
        <p:nvGrpSpPr>
          <p:cNvPr id="8" name="Google Shape;179;p39"/>
          <p:cNvGrpSpPr/>
          <p:nvPr userDrawn="1"/>
        </p:nvGrpSpPr>
        <p:grpSpPr>
          <a:xfrm>
            <a:off x="210281" y="6406259"/>
            <a:ext cx="183059" cy="242571"/>
            <a:chOff x="5097417" y="6406259"/>
            <a:chExt cx="183059" cy="242571"/>
          </a:xfrm>
        </p:grpSpPr>
        <p:sp>
          <p:nvSpPr>
            <p:cNvPr id="9" name="Freeform 8"/>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matchingName="3_Title Slide">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p:cNvSpPr>
            <a:spLocks noGrp="1"/>
          </p:cNvSpPr>
          <p:nvPr>
            <p:ph type="title"/>
          </p:nvPr>
        </p:nvSpPr>
        <p:spPr>
          <a:xfrm>
            <a:off x="461179" y="457200"/>
            <a:ext cx="4467814" cy="458884"/>
          </a:xfrm>
        </p:spPr>
        <p:txBody>
          <a:bodyPr/>
          <a:lstStyle>
            <a:lvl1pPr>
              <a:defRPr>
                <a:solidFill>
                  <a:schemeClr val="tx2"/>
                </a:solidFill>
              </a:defRPr>
            </a:lvl1pPr>
          </a:lstStyle>
          <a:p>
            <a:r>
              <a:rPr lang="en-US"/>
              <a:t>Click to edit Master title style</a:t>
            </a:r>
            <a:endParaRPr lang="en-US" dirty="0"/>
          </a:p>
        </p:txBody>
      </p:sp>
      <p:grpSp>
        <p:nvGrpSpPr>
          <p:cNvPr id="25" name="Group 24"/>
          <p:cNvGrpSpPr/>
          <p:nvPr userDrawn="1"/>
        </p:nvGrpSpPr>
        <p:grpSpPr>
          <a:xfrm>
            <a:off x="4980048" y="0"/>
            <a:ext cx="1463040" cy="1463040"/>
            <a:chOff x="3735036" y="0"/>
            <a:chExt cx="1097280" cy="1219200"/>
          </a:xfrm>
        </p:grpSpPr>
        <p:sp>
          <p:nvSpPr>
            <p:cNvPr id="27" name="Rectangle 26"/>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matchingName="4_Title and Content">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2"/>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3" name="Google Shape;93;p27"/>
          <p:cNvSpPr txBox="1">
            <a:spLocks noGrp="1"/>
          </p:cNvSpPr>
          <p:nvPr>
            <p:ph type="body" idx="2"/>
          </p:nvPr>
        </p:nvSpPr>
        <p:spPr>
          <a:xfrm>
            <a:off x="1291070"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4" name="Google Shape;94;p27"/>
          <p:cNvSpPr txBox="1">
            <a:spLocks noGrp="1"/>
          </p:cNvSpPr>
          <p:nvPr>
            <p:ph type="body" idx="3"/>
          </p:nvPr>
        </p:nvSpPr>
        <p:spPr>
          <a:xfrm>
            <a:off x="4757520"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5" name="Google Shape;95;p27"/>
          <p:cNvSpPr txBox="1">
            <a:spLocks noGrp="1"/>
          </p:cNvSpPr>
          <p:nvPr>
            <p:ph type="body" idx="4"/>
          </p:nvPr>
        </p:nvSpPr>
        <p:spPr>
          <a:xfrm>
            <a:off x="8223972"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6" name="Google Shape;96;p27"/>
          <p:cNvSpPr txBox="1">
            <a:spLocks noGrp="1"/>
          </p:cNvSpPr>
          <p:nvPr>
            <p:ph type="body" idx="5"/>
          </p:nvPr>
        </p:nvSpPr>
        <p:spPr>
          <a:xfrm>
            <a:off x="1291070" y="3398587"/>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7" name="Google Shape;97;p27"/>
          <p:cNvSpPr txBox="1">
            <a:spLocks noGrp="1"/>
          </p:cNvSpPr>
          <p:nvPr>
            <p:ph type="body" idx="6"/>
          </p:nvPr>
        </p:nvSpPr>
        <p:spPr>
          <a:xfrm>
            <a:off x="4761632" y="3398587"/>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98" name="Google Shape;98;p27"/>
          <p:cNvSpPr txBox="1">
            <a:spLocks noGrp="1"/>
          </p:cNvSpPr>
          <p:nvPr>
            <p:ph type="body" idx="7"/>
          </p:nvPr>
        </p:nvSpPr>
        <p:spPr>
          <a:xfrm>
            <a:off x="8228081" y="3398587"/>
            <a:ext cx="257023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a:p>
        </p:txBody>
      </p:sp>
      <p:grpSp>
        <p:nvGrpSpPr>
          <p:cNvPr id="19" name="Google Shape;179;p39"/>
          <p:cNvGrpSpPr/>
          <p:nvPr userDrawn="1"/>
        </p:nvGrpSpPr>
        <p:grpSpPr>
          <a:xfrm>
            <a:off x="210281" y="6406259"/>
            <a:ext cx="183059" cy="242571"/>
            <a:chOff x="5097417" y="6406259"/>
            <a:chExt cx="183059" cy="242571"/>
          </a:xfrm>
        </p:grpSpPr>
        <p:sp>
          <p:nvSpPr>
            <p:cNvPr id="20" name="Freeform 19"/>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matchingName="1_Title and Content">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1pPr>
            <a:lvl2pPr marL="0" lvl="1"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2pPr>
            <a:lvl3pPr marL="0" lvl="2"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3pPr>
            <a:lvl4pPr marL="0" lvl="3"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4pPr>
            <a:lvl5pPr marL="0" lvl="4"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5pPr>
            <a:lvl6pPr marL="0" lvl="5"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6pPr>
            <a:lvl7pPr marL="0" lvl="6"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7pPr>
            <a:lvl8pPr marL="0" lvl="7"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8pPr>
            <a:lvl9pPr marL="0" lvl="8" indent="0" algn="r">
              <a:spcBef>
                <a:spcPts val="0"/>
              </a:spcBef>
              <a:buNone/>
              <a:defRPr sz="1080" b="1" i="0" u="none" strike="noStrike" cap="none">
                <a:solidFill>
                  <a:schemeClr val="lt2"/>
                </a:solidFill>
                <a:latin typeface="Georgia" panose="02040502050405020303"/>
                <a:ea typeface="Georgia" panose="02040502050405020303"/>
                <a:cs typeface="Georgia" panose="02040502050405020303"/>
                <a:sym typeface="Georgia" panose="02040502050405020303"/>
              </a:defRPr>
            </a:lvl9pPr>
          </a:lstStyle>
          <a:p>
            <a:fld id="{00000000-1234-1234-1234-123412341234}" type="slidenum">
              <a:rPr lang="en-US" smtClean="0"/>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anose="05000000000000000000" pitchFamily="2" charset="2"/>
              <a:buNone/>
              <a:defRPr sz="2400">
                <a:solidFill>
                  <a:schemeClr val="tx2"/>
                </a:solidFill>
              </a:defRPr>
            </a:lvl1pPr>
            <a:lvl2pPr marL="276225" lvl="1" indent="-276225" algn="l">
              <a:lnSpc>
                <a:spcPct val="90000"/>
              </a:lnSpc>
              <a:spcBef>
                <a:spcPts val="1200"/>
              </a:spcBef>
              <a:spcAft>
                <a:spcPts val="0"/>
              </a:spcAft>
              <a:buClr>
                <a:schemeClr val="accent3"/>
              </a:buClr>
              <a:buSzPct val="100000"/>
              <a:buFont typeface="Wingdings" panose="05000000000000000000" pitchFamily="2" charset="2"/>
              <a:buChar char="§"/>
              <a:defRPr sz="2400">
                <a:solidFill>
                  <a:schemeClr val="tx2"/>
                </a:solidFill>
              </a:defRPr>
            </a:lvl2pPr>
            <a:lvl3pPr marL="554355" lvl="2" indent="-278130" algn="l">
              <a:lnSpc>
                <a:spcPct val="90000"/>
              </a:lnSpc>
              <a:spcBef>
                <a:spcPts val="1200"/>
              </a:spcBef>
              <a:spcAft>
                <a:spcPts val="0"/>
              </a:spcAft>
              <a:buClr>
                <a:schemeClr val="accent3"/>
              </a:buClr>
              <a:buSzPct val="100000"/>
              <a:buFont typeface="Wingdings" panose="05000000000000000000" pitchFamily="2" charset="2"/>
              <a:buChar char="§"/>
              <a:defRPr sz="2400">
                <a:solidFill>
                  <a:schemeClr val="tx2"/>
                </a:solidFill>
              </a:defRPr>
            </a:lvl3pPr>
            <a:lvl4pPr marL="822960" lvl="3" indent="-268605" algn="l">
              <a:lnSpc>
                <a:spcPct val="90000"/>
              </a:lnSpc>
              <a:spcBef>
                <a:spcPts val="1200"/>
              </a:spcBef>
              <a:spcAft>
                <a:spcPts val="0"/>
              </a:spcAft>
              <a:buClr>
                <a:schemeClr val="accent3"/>
              </a:buClr>
              <a:buSzPct val="100000"/>
              <a:buFont typeface="Wingdings" panose="05000000000000000000" pitchFamily="2" charset="2"/>
              <a:buChar char="§"/>
              <a:defRPr sz="2400">
                <a:solidFill>
                  <a:schemeClr val="tx2"/>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endParaRPr lang="en-US" dirty="0"/>
          </a:p>
          <a:p>
            <a:pPr lvl="1"/>
            <a:r>
              <a:rPr lang="en-US" dirty="0"/>
              <a:t>2</a:t>
            </a:r>
            <a:endParaRPr lang="en-US" dirty="0"/>
          </a:p>
          <a:p>
            <a:pPr lvl="2"/>
            <a:r>
              <a:rPr lang="en-US" dirty="0"/>
              <a:t>3</a:t>
            </a:r>
            <a:endParaRPr lang="en-US" dirty="0"/>
          </a:p>
          <a:p>
            <a:pPr lvl="3"/>
            <a:r>
              <a:rPr lang="en-US" dirty="0"/>
              <a:t>4</a:t>
            </a:r>
            <a:endParaRPr lang="en-US" dirty="0"/>
          </a:p>
        </p:txBody>
      </p:sp>
      <p:sp>
        <p:nvSpPr>
          <p:cNvPr id="9" name="Google Shape;141;p34"/>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p:cNvGrpSpPr/>
          <p:nvPr userDrawn="1"/>
        </p:nvGrpSpPr>
        <p:grpSpPr>
          <a:xfrm>
            <a:off x="210281" y="6406259"/>
            <a:ext cx="183059" cy="242571"/>
            <a:chOff x="5097417" y="6406259"/>
            <a:chExt cx="183059" cy="242571"/>
          </a:xfrm>
        </p:grpSpPr>
        <p:sp>
          <p:nvSpPr>
            <p:cNvPr id="11" name="Freeform 1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matchingName="6_Title and Content">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5080" lvl="0" indent="0" algn="ctr">
              <a:lnSpc>
                <a:spcPct val="120000"/>
              </a:lnSpc>
              <a:spcBef>
                <a:spcPts val="900"/>
              </a:spcBef>
              <a:spcAft>
                <a:spcPts val="0"/>
              </a:spcAft>
              <a:buSzPts val="1050"/>
              <a:buNone/>
              <a:defRPr sz="1050" b="0">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124" name="Google Shape;124;p31"/>
          <p:cNvSpPr txBox="1">
            <a:spLocks noGrp="1"/>
          </p:cNvSpPr>
          <p:nvPr>
            <p:ph type="body" idx="2"/>
          </p:nvPr>
        </p:nvSpPr>
        <p:spPr>
          <a:xfrm>
            <a:off x="461963" y="5915278"/>
            <a:ext cx="11268075" cy="396510"/>
          </a:xfrm>
          <a:prstGeom prst="rect">
            <a:avLst/>
          </a:prstGeom>
          <a:noFill/>
          <a:ln>
            <a:noFill/>
          </a:ln>
        </p:spPr>
        <p:txBody>
          <a:bodyPr spcFirstLastPara="1" wrap="square" lIns="91425" tIns="45700" rIns="91425" bIns="45700" anchor="t" anchorCtr="0">
            <a:noAutofit/>
          </a:bodyPr>
          <a:lstStyle>
            <a:lvl1pPr marL="5080" lvl="0" indent="-5080" algn="ctr">
              <a:lnSpc>
                <a:spcPct val="80000"/>
              </a:lnSpc>
              <a:spcBef>
                <a:spcPts val="900"/>
              </a:spcBef>
              <a:spcAft>
                <a:spcPts val="0"/>
              </a:spcAft>
              <a:buSzPts val="1200"/>
              <a:buNone/>
              <a:defRPr sz="12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grpSp>
        <p:nvGrpSpPr>
          <p:cNvPr id="20" name="Google Shape;179;p39"/>
          <p:cNvGrpSpPr/>
          <p:nvPr userDrawn="1"/>
        </p:nvGrpSpPr>
        <p:grpSpPr>
          <a:xfrm>
            <a:off x="4226603" y="2998910"/>
            <a:ext cx="3738795" cy="603826"/>
            <a:chOff x="740664" y="714406"/>
            <a:chExt cx="2911051" cy="470143"/>
          </a:xfrm>
        </p:grpSpPr>
        <p:sp>
          <p:nvSpPr>
            <p:cNvPr id="21" name="Freeform 20"/>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matchingName="Title Only">
  <p:cSld name="1_Title Only">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lang="en-US"/>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p:cNvSpPr/>
          <p:nvPr userDrawn="1"/>
        </p:nvSpPr>
        <p:spPr>
          <a:xfrm>
            <a:off x="8804228" y="1937492"/>
            <a:ext cx="1728865" cy="15559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5" name="Group 4"/>
          <p:cNvGrpSpPr/>
          <p:nvPr userDrawn="1"/>
        </p:nvGrpSpPr>
        <p:grpSpPr>
          <a:xfrm>
            <a:off x="1898756" y="3475483"/>
            <a:ext cx="8634337" cy="435354"/>
            <a:chOff x="1424066" y="2304124"/>
            <a:chExt cx="6475753" cy="217788"/>
          </a:xfrm>
        </p:grpSpPr>
        <p:sp>
          <p:nvSpPr>
            <p:cNvPr id="13" name="Rectangle 12"/>
            <p:cNvSpPr/>
            <p:nvPr userDrawn="1"/>
          </p:nvSpPr>
          <p:spPr>
            <a:xfrm>
              <a:off x="1424066" y="2304124"/>
              <a:ext cx="1296649" cy="217788"/>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p:cNvSpPr/>
            <p:nvPr userDrawn="1"/>
          </p:nvSpPr>
          <p:spPr>
            <a:xfrm>
              <a:off x="2718842" y="2304124"/>
              <a:ext cx="1296649" cy="217788"/>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p:cNvSpPr/>
            <p:nvPr userDrawn="1"/>
          </p:nvSpPr>
          <p:spPr>
            <a:xfrm>
              <a:off x="4013618" y="2304124"/>
              <a:ext cx="1296649" cy="217788"/>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p:cNvSpPr/>
            <p:nvPr userDrawn="1"/>
          </p:nvSpPr>
          <p:spPr>
            <a:xfrm>
              <a:off x="5308394" y="2304124"/>
              <a:ext cx="1296649" cy="217788"/>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Rectangle 16"/>
            <p:cNvSpPr/>
            <p:nvPr userDrawn="1"/>
          </p:nvSpPr>
          <p:spPr>
            <a:xfrm>
              <a:off x="6603170" y="2304124"/>
              <a:ext cx="1296649" cy="217788"/>
            </a:xfrm>
            <a:prstGeom prst="rect">
              <a:avLst/>
            </a:prstGeom>
            <a:solidFill>
              <a:srgbClr val="944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4" name="Group 3"/>
          <p:cNvGrpSpPr/>
          <p:nvPr userDrawn="1"/>
        </p:nvGrpSpPr>
        <p:grpSpPr>
          <a:xfrm>
            <a:off x="1898756" y="3909977"/>
            <a:ext cx="8634337" cy="435354"/>
            <a:chOff x="1424066" y="2498996"/>
            <a:chExt cx="6475753" cy="217788"/>
          </a:xfrm>
        </p:grpSpPr>
        <p:sp>
          <p:nvSpPr>
            <p:cNvPr id="18" name="Rectangle 17"/>
            <p:cNvSpPr/>
            <p:nvPr userDrawn="1"/>
          </p:nvSpPr>
          <p:spPr>
            <a:xfrm>
              <a:off x="1424066" y="2498996"/>
              <a:ext cx="1296649" cy="217788"/>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p:cNvSpPr/>
            <p:nvPr userDrawn="1"/>
          </p:nvSpPr>
          <p:spPr>
            <a:xfrm>
              <a:off x="2718842" y="2498996"/>
              <a:ext cx="1296649" cy="217788"/>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p:cNvSpPr/>
            <p:nvPr userDrawn="1"/>
          </p:nvSpPr>
          <p:spPr>
            <a:xfrm>
              <a:off x="4013618" y="2498996"/>
              <a:ext cx="1296649" cy="217788"/>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p:cNvSpPr/>
            <p:nvPr userDrawn="1"/>
          </p:nvSpPr>
          <p:spPr>
            <a:xfrm>
              <a:off x="5308394" y="2498996"/>
              <a:ext cx="1296649" cy="217788"/>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p:cNvSpPr/>
            <p:nvPr userDrawn="1"/>
          </p:nvSpPr>
          <p:spPr>
            <a:xfrm>
              <a:off x="6603170" y="2498996"/>
              <a:ext cx="1296649" cy="217788"/>
            </a:xfrm>
            <a:prstGeom prst="rect">
              <a:avLst/>
            </a:prstGeom>
            <a:solidFill>
              <a:srgbClr val="BF94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3" name="Group 2"/>
          <p:cNvGrpSpPr/>
          <p:nvPr userDrawn="1"/>
        </p:nvGrpSpPr>
        <p:grpSpPr>
          <a:xfrm>
            <a:off x="1898756" y="4344471"/>
            <a:ext cx="8634337" cy="435354"/>
            <a:chOff x="1424066" y="2738839"/>
            <a:chExt cx="6475753" cy="217788"/>
          </a:xfrm>
        </p:grpSpPr>
        <p:sp>
          <p:nvSpPr>
            <p:cNvPr id="23" name="Rectangle 22"/>
            <p:cNvSpPr/>
            <p:nvPr userDrawn="1"/>
          </p:nvSpPr>
          <p:spPr>
            <a:xfrm>
              <a:off x="1424066" y="2738839"/>
              <a:ext cx="1296649" cy="217788"/>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p:cNvSpPr/>
            <p:nvPr userDrawn="1"/>
          </p:nvSpPr>
          <p:spPr>
            <a:xfrm>
              <a:off x="2718842" y="2738839"/>
              <a:ext cx="1296649" cy="217788"/>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p:cNvSpPr/>
            <p:nvPr userDrawn="1"/>
          </p:nvSpPr>
          <p:spPr>
            <a:xfrm>
              <a:off x="4013618" y="2738839"/>
              <a:ext cx="1296649" cy="217788"/>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p:cNvSpPr/>
            <p:nvPr userDrawn="1"/>
          </p:nvSpPr>
          <p:spPr>
            <a:xfrm>
              <a:off x="5308394" y="2738839"/>
              <a:ext cx="1296649" cy="217788"/>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p:cNvSpPr/>
            <p:nvPr userDrawn="1"/>
          </p:nvSpPr>
          <p:spPr>
            <a:xfrm>
              <a:off x="6603170" y="2738839"/>
              <a:ext cx="1296649" cy="217788"/>
            </a:xfrm>
            <a:prstGeom prst="rect">
              <a:avLst/>
            </a:prstGeom>
            <a:solidFill>
              <a:srgbClr val="E5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30" name="Google Shape;179;p39"/>
          <p:cNvGrpSpPr/>
          <p:nvPr userDrawn="1"/>
        </p:nvGrpSpPr>
        <p:grpSpPr>
          <a:xfrm>
            <a:off x="210281" y="6406259"/>
            <a:ext cx="183059" cy="242571"/>
            <a:chOff x="5097417" y="6406259"/>
            <a:chExt cx="183059" cy="242571"/>
          </a:xfrm>
        </p:grpSpPr>
        <p:sp>
          <p:nvSpPr>
            <p:cNvPr id="31" name="Freeform 30"/>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matchingName="9_Title Slide">
  <p:cSld name="9_Title Slide">
    <p:bg>
      <p:bgPr>
        <a:solidFill>
          <a:schemeClr val="lt1"/>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matchingName="10_Title Slide">
  <p:cSld name="10_Title Slide">
    <p:bg>
      <p:bgPr>
        <a:solidFill>
          <a:schemeClr val="lt1"/>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matchingName="11_Title Slide">
  <p:cSld name="11_Title Slide">
    <p:bg>
      <p:bgPr>
        <a:solidFill>
          <a:schemeClr val="lt1"/>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matchingName="Title Slide">
  <p:cSld name="Title Slide">
    <p:spTree>
      <p:nvGrpSpPr>
        <p:cNvPr id="1" name="Shape 177"/>
        <p:cNvGrpSpPr/>
        <p:nvPr/>
      </p:nvGrpSpPr>
      <p:grpSpPr>
        <a:xfrm>
          <a:off x="0" y="0"/>
          <a:ext cx="0" cy="0"/>
          <a:chOff x="0" y="0"/>
          <a:chExt cx="0" cy="0"/>
        </a:xfrm>
      </p:grpSpPr>
      <p:pic>
        <p:nvPicPr>
          <p:cNvPr id="178" name="Google Shape;178;p39"/>
          <p:cNvPicPr preferRelativeResize="0"/>
          <p:nvPr/>
        </p:nvPicPr>
        <p:blipFill rotWithShape="1">
          <a:blip r:embed="rId2"/>
          <a:srcRect/>
          <a:stretch>
            <a:fill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panose="02040502050405020303"/>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82" name="Google Shape;182;p39"/>
          <p:cNvSpPr txBox="1">
            <a:spLocks noGrp="1"/>
          </p:cNvSpPr>
          <p:nvPr>
            <p:ph type="body" idx="2"/>
          </p:nvPr>
        </p:nvSpPr>
        <p:spPr>
          <a:xfrm>
            <a:off x="658368" y="5250638"/>
            <a:ext cx="1399032" cy="158172"/>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900"/>
              <a:buNone/>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183" name="Google Shape;183;p39"/>
          <p:cNvSpPr txBox="1">
            <a:spLocks noGrp="1"/>
          </p:cNvSpPr>
          <p:nvPr>
            <p:ph type="body" idx="3"/>
          </p:nvPr>
        </p:nvSpPr>
        <p:spPr>
          <a:xfrm>
            <a:off x="658368" y="4991882"/>
            <a:ext cx="1399032" cy="240468"/>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1100"/>
              <a:buNone/>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pic>
        <p:nvPicPr>
          <p:cNvPr id="9" name="Google Shape;179;p39"/>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40664" y="714406"/>
            <a:ext cx="2912409" cy="469464"/>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matchingName="1_Title Slide">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srcRect/>
          <a:stretch>
            <a:fill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panose="02040502050405020303"/>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66" name="Google Shape;166;p37"/>
          <p:cNvSpPr txBox="1">
            <a:spLocks noGrp="1"/>
          </p:cNvSpPr>
          <p:nvPr>
            <p:ph type="body" idx="2"/>
          </p:nvPr>
        </p:nvSpPr>
        <p:spPr>
          <a:xfrm>
            <a:off x="658368" y="5250638"/>
            <a:ext cx="1399032" cy="158172"/>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900"/>
              <a:buNone/>
              <a:defRPr sz="900" b="1">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sp>
        <p:nvSpPr>
          <p:cNvPr id="167" name="Google Shape;167;p37"/>
          <p:cNvSpPr txBox="1">
            <a:spLocks noGrp="1"/>
          </p:cNvSpPr>
          <p:nvPr>
            <p:ph type="body" idx="3"/>
          </p:nvPr>
        </p:nvSpPr>
        <p:spPr>
          <a:xfrm>
            <a:off x="658368" y="4991882"/>
            <a:ext cx="1399032" cy="240468"/>
          </a:xfrm>
          <a:prstGeom prst="rect">
            <a:avLst/>
          </a:prstGeom>
          <a:noFill/>
          <a:ln>
            <a:noFill/>
          </a:ln>
        </p:spPr>
        <p:txBody>
          <a:bodyPr spcFirstLastPara="1" wrap="square" lIns="91425" tIns="45700" rIns="91425" bIns="45700" anchor="t" anchorCtr="0">
            <a:noAutofit/>
          </a:bodyPr>
          <a:lstStyle>
            <a:lvl1pPr marL="5080" lvl="0" indent="0" algn="l">
              <a:lnSpc>
                <a:spcPct val="90000"/>
              </a:lnSpc>
              <a:spcBef>
                <a:spcPts val="900"/>
              </a:spcBef>
              <a:spcAft>
                <a:spcPts val="0"/>
              </a:spcAft>
              <a:buSzPts val="1100"/>
              <a:buNone/>
              <a:defRPr sz="1100" b="1">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endParaRPr lang="en-US"/>
          </a:p>
        </p:txBody>
      </p:sp>
      <p:grpSp>
        <p:nvGrpSpPr>
          <p:cNvPr id="2" name="Google Shape;179;p39"/>
          <p:cNvGrpSpPr/>
          <p:nvPr/>
        </p:nvGrpSpPr>
        <p:grpSpPr>
          <a:xfrm>
            <a:off x="740664" y="714406"/>
            <a:ext cx="2911051" cy="470143"/>
            <a:chOff x="740664" y="714406"/>
            <a:chExt cx="2911051" cy="470143"/>
          </a:xfrm>
        </p:grpSpPr>
        <p:sp>
          <p:nvSpPr>
            <p:cNvPr id="3" name="Freeform 2"/>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matchingName="3_Title Slide">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panose="02040502050405020303"/>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p:cNvGrpSpPr/>
          <p:nvPr userDrawn="1"/>
        </p:nvGrpSpPr>
        <p:grpSpPr>
          <a:xfrm>
            <a:off x="4980048" y="0"/>
            <a:ext cx="1463040" cy="1463040"/>
            <a:chOff x="3735036" y="0"/>
            <a:chExt cx="1097280" cy="1219200"/>
          </a:xfrm>
        </p:grpSpPr>
        <p:sp>
          <p:nvSpPr>
            <p:cNvPr id="11" name="Rectangle 10"/>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9" Type="http://schemas.openxmlformats.org/officeDocument/2006/relationships/theme" Target="../theme/theme1.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panose="02040502050405020303"/>
              <a:buNone/>
              <a:defRPr sz="360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2021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1pPr>
            <a:lvl2pPr marL="0" marR="0" lvl="1"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2pPr>
            <a:lvl3pPr marL="0" marR="0" lvl="2"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3pPr>
            <a:lvl4pPr marL="0" marR="0" lvl="3"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4pPr>
            <a:lvl5pPr marL="0" marR="0" lvl="4"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5pPr>
            <a:lvl6pPr marL="0" marR="0" lvl="5"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6pPr>
            <a:lvl7pPr marL="0" marR="0" lvl="6"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7pPr>
            <a:lvl8pPr marL="0" marR="0" lvl="7"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8pPr>
            <a:lvl9pPr marL="0" marR="0" lvl="8" indent="0" algn="r" rtl="0">
              <a:spcBef>
                <a:spcPts val="0"/>
              </a:spcBef>
              <a:buNone/>
              <a:defRPr sz="1080" b="1" i="0" u="none" strike="noStrike" cap="none">
                <a:solidFill>
                  <a:schemeClr val="dk1"/>
                </a:solidFill>
                <a:latin typeface="Georgia" panose="02040502050405020303"/>
                <a:ea typeface="Georgia" panose="02040502050405020303"/>
                <a:cs typeface="Georgia" panose="02040502050405020303"/>
                <a:sym typeface="Georgia" panose="02040502050405020303"/>
              </a:defRPr>
            </a:lvl9pPr>
          </a:lstStyle>
          <a:p>
            <a:fld id="{00000000-1234-1234-1234-123412341234}" type="slidenum">
              <a:rPr lang="en-US" smtClean="0"/>
            </a:fld>
            <a:endParaRPr lang="en-US"/>
          </a:p>
        </p:txBody>
      </p:sp>
      <p:sp>
        <p:nvSpPr>
          <p:cNvPr id="2" name="Text Placeholder 1"/>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anose="05000000000000000000" pitchFamily="2" charset="2"/>
        <a:buNone/>
        <a:defRPr sz="2400" b="0" i="0" u="none" strike="noStrike" cap="none">
          <a:solidFill>
            <a:schemeClr val="tx1"/>
          </a:solidFill>
          <a:latin typeface="Arial" panose="020B0604020202020204"/>
          <a:ea typeface="Arial" panose="020B0604020202020204"/>
          <a:cs typeface="Arial" panose="020B0604020202020204"/>
          <a:sym typeface="Arial" panose="020B0604020202020204"/>
        </a:defRPr>
      </a:lvl1pPr>
      <a:lvl2pPr marL="230505" marR="0" lvl="1" indent="-230505" algn="l" rtl="0" eaLnBrk="1" hangingPunct="1">
        <a:lnSpc>
          <a:spcPct val="100000"/>
        </a:lnSpc>
        <a:spcBef>
          <a:spcPts val="600"/>
        </a:spcBef>
        <a:spcAft>
          <a:spcPts val="0"/>
        </a:spcAft>
        <a:buClr>
          <a:schemeClr val="accent3"/>
        </a:buClr>
        <a:buFont typeface="Wingdings" panose="05000000000000000000" pitchFamily="2" charset="2"/>
        <a:buChar char="§"/>
        <a:defRPr sz="2400" b="0" i="0" u="none" strike="noStrike" cap="none">
          <a:solidFill>
            <a:schemeClr val="bg2"/>
          </a:solidFill>
          <a:latin typeface="Arial" panose="020B0604020202020204"/>
          <a:ea typeface="Arial" panose="020B0604020202020204"/>
          <a:cs typeface="Arial" panose="020B0604020202020204"/>
          <a:sym typeface="Arial" panose="020B0604020202020204"/>
        </a:defRPr>
      </a:lvl2pPr>
      <a:lvl3pPr marL="462280" marR="0" lvl="2" indent="-231775" algn="l" rtl="0" eaLnBrk="1" hangingPunct="1">
        <a:lnSpc>
          <a:spcPct val="100000"/>
        </a:lnSpc>
        <a:spcBef>
          <a:spcPts val="600"/>
        </a:spcBef>
        <a:spcAft>
          <a:spcPts val="0"/>
        </a:spcAft>
        <a:buClr>
          <a:schemeClr val="accent3"/>
        </a:buClr>
        <a:buFont typeface="Wingdings" panose="05000000000000000000" pitchFamily="2" charset="2"/>
        <a:buChar char="§"/>
        <a:defRPr sz="2400" b="0" i="0" u="none" strike="noStrike" cap="none">
          <a:solidFill>
            <a:schemeClr val="tx1"/>
          </a:solidFill>
          <a:latin typeface="Arial" panose="020B0604020202020204"/>
          <a:ea typeface="Arial" panose="020B0604020202020204"/>
          <a:cs typeface="Arial" panose="020B0604020202020204"/>
          <a:sym typeface="Arial" panose="020B0604020202020204"/>
        </a:defRPr>
      </a:lvl3pPr>
      <a:lvl4pPr marL="687705" marR="0" lvl="3" indent="-225425" algn="l" rtl="0" eaLnBrk="1" hangingPunct="1">
        <a:lnSpc>
          <a:spcPct val="100000"/>
        </a:lnSpc>
        <a:spcBef>
          <a:spcPts val="600"/>
        </a:spcBef>
        <a:spcAft>
          <a:spcPts val="0"/>
        </a:spcAft>
        <a:buClr>
          <a:schemeClr val="accent3"/>
        </a:buClr>
        <a:buFont typeface="Wingdings" panose="05000000000000000000" pitchFamily="2" charset="2"/>
        <a:buChar char="§"/>
        <a:defRPr sz="2400" b="0" i="0" u="none" strike="noStrike" cap="none">
          <a:solidFill>
            <a:schemeClr val="tx1"/>
          </a:solidFill>
          <a:latin typeface="Arial" panose="020B0604020202020204"/>
          <a:ea typeface="Arial" panose="020B0604020202020204"/>
          <a:cs typeface="Arial" panose="020B0604020202020204"/>
          <a:sym typeface="Arial" panose="020B0604020202020204"/>
        </a:defRPr>
      </a:lvl4pPr>
      <a:lvl5pPr marL="830580" marR="0" lvl="4" indent="-280035" algn="l" rtl="0" eaLnBrk="1" hangingPunct="1">
        <a:lnSpc>
          <a:spcPct val="100000"/>
        </a:lnSpc>
        <a:spcBef>
          <a:spcPts val="0"/>
        </a:spcBef>
        <a:spcAft>
          <a:spcPts val="0"/>
        </a:spcAft>
        <a:buClr>
          <a:schemeClr val="accent3"/>
        </a:buClr>
        <a:buFont typeface="Wingdings" panose="05000000000000000000" pitchFamily="2" charset="2"/>
        <a:buChar char="§"/>
        <a:defRPr sz="2400" b="0" i="0" u="none" strike="noStrike" cap="none">
          <a:solidFill>
            <a:schemeClr val="tx1"/>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26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800" dirty="0">
                <a:sym typeface="Georgia" panose="02040502050405020303"/>
              </a:rPr>
              <a:t>Quickbase </a:t>
            </a:r>
            <a:br>
              <a:rPr lang="en-US" sz="4800" dirty="0">
                <a:sym typeface="Georgia" panose="02040502050405020303"/>
              </a:rPr>
            </a:br>
            <a:r>
              <a:rPr lang="en-US" sz="4800" dirty="0">
                <a:sym typeface="Georgia" panose="02040502050405020303"/>
              </a:rPr>
              <a:t>Candidate Exercise</a:t>
            </a:r>
            <a:endParaRPr lang="en-US" sz="4800"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pPr lvl="0"/>
            <a:r>
              <a:rPr lang="en-US" dirty="0">
                <a:sym typeface="Arial" panose="020B0604020202020204"/>
              </a:rPr>
              <a:t>Software Engineer</a:t>
            </a:r>
            <a:endParaRPr lang="en-US" dirty="0"/>
          </a:p>
        </p:txBody>
      </p:sp>
      <p:sp>
        <p:nvSpPr>
          <p:cNvPr id="199" name="Google Shape;199;p1"/>
          <p:cNvSpPr txBox="1">
            <a:spLocks noGrp="1"/>
          </p:cNvSpPr>
          <p:nvPr>
            <p:ph type="body" idx="2"/>
          </p:nvPr>
        </p:nvSpPr>
        <p:spPr>
          <a:xfrm>
            <a:off x="658369" y="5692945"/>
            <a:ext cx="1399032" cy="158172"/>
          </a:xfrm>
          <a:noFill/>
          <a:ln>
            <a:noFill/>
          </a:ln>
        </p:spPr>
        <p:txBody>
          <a:bodyPr spcFirstLastPara="1" wrap="square" lIns="91425" tIns="45700" rIns="91425" bIns="45700" anchor="t" anchorCtr="0">
            <a:noAutofit/>
          </a:bodyPr>
          <a:lstStyle/>
          <a:p>
            <a:pPr lvl="0"/>
            <a:r>
              <a:rPr lang="en-US" dirty="0"/>
              <a:t>Version 1.2</a:t>
            </a:r>
            <a:endParaRPr lang="en-US" dirty="0"/>
          </a:p>
        </p:txBody>
      </p:sp>
      <p:sp>
        <p:nvSpPr>
          <p:cNvPr id="200" name="Google Shape;200;p1"/>
          <p:cNvSpPr txBox="1">
            <a:spLocks noGrp="1"/>
          </p:cNvSpPr>
          <p:nvPr>
            <p:ph type="body" idx="3"/>
          </p:nvPr>
        </p:nvSpPr>
        <p:spPr>
          <a:xfrm>
            <a:off x="658369" y="5434189"/>
            <a:ext cx="1399032" cy="240468"/>
          </a:xfrm>
          <a:noFill/>
          <a:ln>
            <a:noFill/>
          </a:ln>
        </p:spPr>
        <p:txBody>
          <a:bodyPr spcFirstLastPara="1" wrap="square" lIns="91425" tIns="45700" rIns="91425" bIns="45700" anchor="t" anchorCtr="0">
            <a:noAutofit/>
          </a:bodyPr>
          <a:lstStyle/>
          <a:p>
            <a:pPr lvl="0"/>
            <a:r>
              <a:rPr lang="en-US" dirty="0"/>
              <a:t>10 | 30 | 23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Other Slide Templates</a:t>
            </a:r>
            <a:endParaRPr lang="en-US" dirty="0"/>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Feel free to use these if you find them helpful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1"/>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endParaRPr lang="en-US"/>
          </a:p>
        </p:txBody>
      </p:sp>
      <p:sp>
        <p:nvSpPr>
          <p:cNvPr id="282" name="Google Shape;282;p11"/>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smtClean="0"/>
            </a:fld>
            <a:endParaRPr lang="en-US"/>
          </a:p>
        </p:txBody>
      </p:sp>
      <p:sp>
        <p:nvSpPr>
          <p:cNvPr id="283" name="Google Shape;283;p11"/>
          <p:cNvSpPr txBox="1">
            <a:spLocks noGrp="1"/>
          </p:cNvSpPr>
          <p:nvPr>
            <p:ph type="body" idx="1"/>
          </p:nvPr>
        </p:nvSpPr>
        <p:spPr>
          <a:xfrm>
            <a:off x="461963" y="914400"/>
            <a:ext cx="11268075" cy="465137"/>
          </a:xfrm>
          <a:noFill/>
          <a:ln>
            <a:noFill/>
          </a:ln>
        </p:spPr>
        <p:txBody>
          <a:bodyPr spcFirstLastPara="1" wrap="square" lIns="91425" tIns="45700" rIns="91425" bIns="45700" anchor="t" anchorCtr="0">
            <a:normAutofit/>
          </a:bodyPr>
          <a:lstStyle/>
          <a:p>
            <a:pPr lvl="0"/>
            <a:r>
              <a:rPr lang="en-US" dirty="0"/>
              <a:t>Subhead Title Goes Here</a:t>
            </a:r>
            <a:endParaRPr lang="en-US" dirty="0"/>
          </a:p>
        </p:txBody>
      </p:sp>
      <p:sp>
        <p:nvSpPr>
          <p:cNvPr id="284" name="Google Shape;284;p11"/>
          <p:cNvSpPr txBox="1">
            <a:spLocks noGrp="1"/>
          </p:cNvSpPr>
          <p:nvPr>
            <p:ph type="body" idx="2"/>
          </p:nvPr>
        </p:nvSpPr>
        <p:spPr>
          <a:xfrm>
            <a:off x="1291070" y="3429000"/>
            <a:ext cx="2574349" cy="365125"/>
          </a:xfrm>
          <a:noFill/>
          <a:ln>
            <a:noFill/>
          </a:ln>
        </p:spPr>
        <p:txBody>
          <a:bodyPr spcFirstLastPara="1" wrap="square" lIns="91425" tIns="45700" rIns="91425" bIns="45700" anchor="t" anchorCtr="0">
            <a:noAutofit/>
          </a:bodyPr>
          <a:lstStyle/>
          <a:p>
            <a:pPr lvl="0"/>
            <a:r>
              <a:rPr lang="en-US"/>
              <a:t>Point 1</a:t>
            </a:r>
            <a:endParaRPr lang="en-US"/>
          </a:p>
        </p:txBody>
      </p:sp>
      <p:sp>
        <p:nvSpPr>
          <p:cNvPr id="285" name="Google Shape;285;p11"/>
          <p:cNvSpPr txBox="1">
            <a:spLocks noGrp="1"/>
          </p:cNvSpPr>
          <p:nvPr>
            <p:ph type="body" idx="3"/>
          </p:nvPr>
        </p:nvSpPr>
        <p:spPr>
          <a:xfrm>
            <a:off x="4759576" y="3429000"/>
            <a:ext cx="2574349" cy="365125"/>
          </a:xfrm>
          <a:noFill/>
          <a:ln>
            <a:noFill/>
          </a:ln>
        </p:spPr>
        <p:txBody>
          <a:bodyPr spcFirstLastPara="1" wrap="square" lIns="91425" tIns="45700" rIns="91425" bIns="45700" anchor="t" anchorCtr="0">
            <a:noAutofit/>
          </a:bodyPr>
          <a:lstStyle/>
          <a:p>
            <a:pPr lvl="0"/>
            <a:r>
              <a:rPr lang="en-US"/>
              <a:t>Point 2</a:t>
            </a:r>
            <a:endParaRPr lang="en-US"/>
          </a:p>
        </p:txBody>
      </p:sp>
      <p:sp>
        <p:nvSpPr>
          <p:cNvPr id="286" name="Google Shape;286;p11"/>
          <p:cNvSpPr txBox="1">
            <a:spLocks noGrp="1"/>
          </p:cNvSpPr>
          <p:nvPr>
            <p:ph type="body" idx="4"/>
          </p:nvPr>
        </p:nvSpPr>
        <p:spPr>
          <a:xfrm>
            <a:off x="8223971" y="3429000"/>
            <a:ext cx="2574349" cy="365125"/>
          </a:xfrm>
          <a:noFill/>
          <a:ln>
            <a:noFill/>
          </a:ln>
        </p:spPr>
        <p:txBody>
          <a:bodyPr spcFirstLastPara="1" wrap="square" lIns="91425" tIns="45700" rIns="91425" bIns="45700" anchor="t" anchorCtr="0">
            <a:noAutofit/>
          </a:bodyPr>
          <a:lstStyle/>
          <a:p>
            <a:pPr lvl="0"/>
            <a:r>
              <a:rPr lang="en-US"/>
              <a:t>Point 3</a:t>
            </a:r>
            <a:endParaRPr lang="en-US"/>
          </a:p>
        </p:txBody>
      </p:sp>
      <p:sp>
        <p:nvSpPr>
          <p:cNvPr id="287" name="Google Shape;287;p11"/>
          <p:cNvSpPr txBox="1">
            <a:spLocks noGrp="1"/>
          </p:cNvSpPr>
          <p:nvPr>
            <p:ph type="body" idx="5"/>
          </p:nvPr>
        </p:nvSpPr>
        <p:spPr>
          <a:xfrm>
            <a:off x="1291070"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8" name="Google Shape;288;p11"/>
          <p:cNvSpPr txBox="1">
            <a:spLocks noGrp="1"/>
          </p:cNvSpPr>
          <p:nvPr>
            <p:ph type="body" idx="6"/>
          </p:nvPr>
        </p:nvSpPr>
        <p:spPr>
          <a:xfrm>
            <a:off x="4759576"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9" name="Google Shape;289;p11"/>
          <p:cNvSpPr txBox="1">
            <a:spLocks noGrp="1"/>
          </p:cNvSpPr>
          <p:nvPr>
            <p:ph type="body" idx="7"/>
          </p:nvPr>
        </p:nvSpPr>
        <p:spPr>
          <a:xfrm>
            <a:off x="8223971"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0" name="Google Shape;280;p11"/>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Slide Title Goes Here</a:t>
            </a:r>
            <a:endParaRPr lang="en-US" dirty="0"/>
          </a:p>
        </p:txBody>
      </p:sp>
      <p:sp>
        <p:nvSpPr>
          <p:cNvPr id="55" name="Picture Placeholder 54"/>
          <p:cNvSpPr>
            <a:spLocks noGrp="1"/>
          </p:cNvSpPr>
          <p:nvPr>
            <p:ph type="pic" sz="quarter" idx="13"/>
          </p:nvPr>
        </p:nvSpPr>
        <p:spPr/>
      </p:sp>
      <p:sp>
        <p:nvSpPr>
          <p:cNvPr id="56" name="Picture Placeholder 55"/>
          <p:cNvSpPr>
            <a:spLocks noGrp="1"/>
          </p:cNvSpPr>
          <p:nvPr>
            <p:ph type="pic" sz="quarter" idx="14"/>
          </p:nvPr>
        </p:nvSpPr>
        <p:spPr/>
      </p:sp>
      <p:sp>
        <p:nvSpPr>
          <p:cNvPr id="57" name="Picture Placeholder 56"/>
          <p:cNvSpPr>
            <a:spLocks noGrp="1"/>
          </p:cNvSpPr>
          <p:nvPr>
            <p:ph type="pic" sz="quarter" idx="15"/>
          </p:nvPr>
        </p:nvSpPr>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1"/>
          </p:nvPr>
        </p:nvSpPr>
        <p:spPr/>
        <p:txBody>
          <a:bodyPr/>
          <a:lstStyle/>
          <a:p>
            <a:r>
              <a:rPr lang="en-US"/>
              <a:t>© Quickbase 2021 Private &amp; Confidential</a:t>
            </a:r>
            <a:endParaRPr lang="en-US"/>
          </a:p>
        </p:txBody>
      </p:sp>
      <p:sp>
        <p:nvSpPr>
          <p:cNvPr id="3" name="Slide Number Placeholder 2"/>
          <p:cNvSpPr>
            <a:spLocks noGrp="1"/>
          </p:cNvSpPr>
          <p:nvPr>
            <p:ph type="sldNum" idx="12"/>
          </p:nvPr>
        </p:nvSpPr>
        <p:spPr/>
        <p:txBody>
          <a:bodyPr/>
          <a:lstStyle/>
          <a:p>
            <a:fld id="{00000000-1234-1234-1234-123412341234}" type="slidenum">
              <a:rPr lang="en-US" smtClean="0"/>
            </a:fld>
            <a:endParaRPr lang="en-US"/>
          </a:p>
        </p:txBody>
      </p:sp>
      <p:sp>
        <p:nvSpPr>
          <p:cNvPr id="4" name="Text Placeholder 3"/>
          <p:cNvSpPr>
            <a:spLocks noGrp="1"/>
          </p:cNvSpPr>
          <p:nvPr>
            <p:ph type="body" idx="1"/>
          </p:nvPr>
        </p:nvSpPr>
        <p:spPr/>
        <p:txBody>
          <a:bodyPr/>
          <a:lstStyle/>
          <a:p>
            <a:endParaRPr lang="en-US"/>
          </a:p>
        </p:txBody>
      </p:sp>
      <p:sp>
        <p:nvSpPr>
          <p:cNvPr id="5" name="Text Placeholder 4"/>
          <p:cNvSpPr>
            <a:spLocks noGrp="1"/>
          </p:cNvSpPr>
          <p:nvPr>
            <p:ph type="body" idx="2"/>
          </p:nvPr>
        </p:nvSpPr>
        <p:spPr/>
        <p:txBody>
          <a:bodyPr/>
          <a:lstStyle/>
          <a:p>
            <a:endParaRPr lang="en-US"/>
          </a:p>
        </p:txBody>
      </p:sp>
      <p:sp>
        <p:nvSpPr>
          <p:cNvPr id="6" name="Text Placeholder 5"/>
          <p:cNvSpPr>
            <a:spLocks noGrp="1"/>
          </p:cNvSpPr>
          <p:nvPr>
            <p:ph type="body" idx="3"/>
          </p:nvPr>
        </p:nvSpPr>
        <p:spPr/>
        <p:txBody>
          <a:bodyPr/>
          <a:lstStyle/>
          <a:p>
            <a:endParaRPr lang="en-US"/>
          </a:p>
        </p:txBody>
      </p:sp>
      <p:sp>
        <p:nvSpPr>
          <p:cNvPr id="7" name="Text Placeholder 6"/>
          <p:cNvSpPr>
            <a:spLocks noGrp="1"/>
          </p:cNvSpPr>
          <p:nvPr>
            <p:ph type="body" idx="4"/>
          </p:nvPr>
        </p:nvSpPr>
        <p:spPr/>
        <p:txBody>
          <a:bodyPr/>
          <a:lstStyle/>
          <a:p>
            <a:endParaRPr lang="en-US"/>
          </a:p>
        </p:txBody>
      </p:sp>
      <p:sp>
        <p:nvSpPr>
          <p:cNvPr id="8" name="Text Placeholder 7"/>
          <p:cNvSpPr>
            <a:spLocks noGrp="1"/>
          </p:cNvSpPr>
          <p:nvPr>
            <p:ph type="body" idx="5"/>
          </p:nvPr>
        </p:nvSpPr>
        <p:spPr/>
        <p:txBody>
          <a:bodyPr/>
          <a:lstStyle/>
          <a:p>
            <a:endParaRPr lang="en-US"/>
          </a:p>
        </p:txBody>
      </p:sp>
      <p:sp>
        <p:nvSpPr>
          <p:cNvPr id="9" name="Text Placeholder 8"/>
          <p:cNvSpPr>
            <a:spLocks noGrp="1"/>
          </p:cNvSpPr>
          <p:nvPr>
            <p:ph type="body" idx="6"/>
          </p:nvPr>
        </p:nvSpPr>
        <p:spPr/>
        <p:txBody>
          <a:bodyPr/>
          <a:lstStyle/>
          <a:p>
            <a:endParaRPr lang="en-US"/>
          </a:p>
        </p:txBody>
      </p:sp>
      <p:sp>
        <p:nvSpPr>
          <p:cNvPr id="10" name="Text Placeholder 9"/>
          <p:cNvSpPr>
            <a:spLocks noGrp="1"/>
          </p:cNvSpPr>
          <p:nvPr>
            <p:ph type="body" idx="7"/>
          </p:nvPr>
        </p:nvSpPr>
        <p:spPr/>
        <p:txBody>
          <a:bodyPr/>
          <a:lstStyle/>
          <a:p>
            <a:endParaRPr lang="en-US"/>
          </a:p>
        </p:txBody>
      </p:sp>
      <p:sp>
        <p:nvSpPr>
          <p:cNvPr id="11" name="Title 10"/>
          <p:cNvSpPr>
            <a:spLocks noGrp="1"/>
          </p:cNvSpPr>
          <p:nvPr>
            <p:ph type="title"/>
          </p:nvPr>
        </p:nvSpPr>
        <p:spPr/>
        <p:txBody>
          <a:bodyPr/>
          <a:lstStyle/>
          <a:p>
            <a:endParaRPr lang="en-US"/>
          </a:p>
        </p:txBody>
      </p:sp>
      <p:sp>
        <p:nvSpPr>
          <p:cNvPr id="12" name="Picture Placeholder 11"/>
          <p:cNvSpPr>
            <a:spLocks noGrp="1"/>
          </p:cNvSpPr>
          <p:nvPr>
            <p:ph type="pic" sz="quarter" idx="13"/>
          </p:nvPr>
        </p:nvSpPr>
        <p:spPr/>
      </p:sp>
      <p:sp>
        <p:nvSpPr>
          <p:cNvPr id="13" name="Picture Placeholder 12"/>
          <p:cNvSpPr>
            <a:spLocks noGrp="1"/>
          </p:cNvSpPr>
          <p:nvPr>
            <p:ph type="pic" sz="quarter" idx="14"/>
          </p:nvPr>
        </p:nvSpPr>
        <p:spPr/>
      </p:sp>
      <p:sp>
        <p:nvSpPr>
          <p:cNvPr id="14" name="Picture Placeholder 13"/>
          <p:cNvSpPr>
            <a:spLocks noGrp="1"/>
          </p:cNvSpPr>
          <p:nvPr>
            <p:ph type="pic" sz="quarter" idx="15"/>
          </p:nvPr>
        </p:nvSpPr>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endParaRPr lang="en-US"/>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a:t>Slide Title Goes Here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1"/>
          </p:nvPr>
        </p:nvSpPr>
        <p:spPr/>
        <p:txBody>
          <a:bodyPr/>
          <a:lstStyle/>
          <a:p>
            <a:r>
              <a:rPr lang="en-US"/>
              <a:t>© Quickbase 2021 Private &amp; Confidential</a:t>
            </a:r>
            <a:endParaRPr lang="en-US"/>
          </a:p>
        </p:txBody>
      </p:sp>
      <p:sp>
        <p:nvSpPr>
          <p:cNvPr id="3" name="Slide Number Placeholder 2"/>
          <p:cNvSpPr>
            <a:spLocks noGrp="1"/>
          </p:cNvSpPr>
          <p:nvPr>
            <p:ph type="sldNum" idx="12"/>
          </p:nvPr>
        </p:nvSpPr>
        <p:spPr/>
        <p:txBody>
          <a:bodyPr/>
          <a:lstStyle/>
          <a:p>
            <a:fld id="{00000000-1234-1234-1234-123412341234}" type="slidenum">
              <a:rPr lang="en-US" smtClean="0"/>
            </a:fld>
            <a:endParaRPr lang="en-US"/>
          </a:p>
        </p:txBody>
      </p:sp>
      <p:sp>
        <p:nvSpPr>
          <p:cNvPr id="4" name="Text Placeholder 3"/>
          <p:cNvSpPr>
            <a:spLocks noGrp="1"/>
          </p:cNvSpPr>
          <p:nvPr>
            <p:ph type="body" idx="2"/>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6" name="Picture Placeholder 5"/>
          <p:cNvSpPr>
            <a:spLocks noGrp="1"/>
          </p:cNvSpPr>
          <p:nvPr>
            <p:ph type="pic" sz="quarter" idx="13"/>
          </p:nvPr>
        </p:nvSpPr>
        <p:spPr/>
      </p:sp>
      <p:sp>
        <p:nvSpPr>
          <p:cNvPr id="7" name="Picture Placeholder 6"/>
          <p:cNvSpPr>
            <a:spLocks noGrp="1"/>
          </p:cNvSpPr>
          <p:nvPr>
            <p:ph type="pic" sz="quarter" idx="14"/>
          </p:nvPr>
        </p:nvSpPr>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1"/>
          </p:nvPr>
        </p:nvSpPr>
        <p:spPr>
          <a:xfrm>
            <a:off x="461178" y="2194559"/>
            <a:ext cx="11269647" cy="2545241"/>
          </a:xfrm>
          <a:noFill/>
          <a:ln>
            <a:noFill/>
          </a:ln>
        </p:spPr>
        <p:txBody>
          <a:bodyPr spcFirstLastPara="1" wrap="square" lIns="91425" tIns="45700" rIns="91425" bIns="45700" anchor="t" anchorCtr="0">
            <a:normAutofit/>
          </a:bodyPr>
          <a:lstStyle/>
          <a:p>
            <a:pPr lvl="1"/>
            <a:r>
              <a:rPr lang="en-US" sz="2000" dirty="0"/>
              <a:t>About Me </a:t>
            </a:r>
            <a:br>
              <a:rPr lang="en-US" sz="2000" dirty="0"/>
            </a:br>
            <a:r>
              <a:rPr lang="en-US" sz="1600" dirty="0">
                <a:solidFill>
                  <a:srgbClr val="606060"/>
                </a:solidFill>
                <a:latin typeface="Avenir Next Regular" panose="020B0503020202020204"/>
              </a:rPr>
              <a:t>Roughly 5 minutes to tell us about yourself and set some context.</a:t>
            </a:r>
            <a:endParaRPr lang="en-US" sz="1600" dirty="0">
              <a:solidFill>
                <a:srgbClr val="606060"/>
              </a:solidFill>
              <a:latin typeface="Avenir Next Regular" panose="020B0503020202020204"/>
            </a:endParaRPr>
          </a:p>
          <a:p>
            <a:pPr lvl="1"/>
            <a:r>
              <a:rPr lang="en-US" sz="2000" dirty="0"/>
              <a:t>Portfolio Accomplishments </a:t>
            </a:r>
            <a:br>
              <a:rPr lang="en-US" sz="2000" dirty="0"/>
            </a:br>
            <a:r>
              <a:rPr lang="en-US" sz="1600" dirty="0">
                <a:solidFill>
                  <a:srgbClr val="606060"/>
                </a:solidFill>
                <a:latin typeface="Avenir Next Regular" panose="020B0503020202020204"/>
              </a:rPr>
              <a:t>Showcase one or two career highlights. We should spend about 5 minutes on each. </a:t>
            </a:r>
            <a:endParaRPr lang="en-US" sz="1600" dirty="0">
              <a:solidFill>
                <a:srgbClr val="606060"/>
              </a:solidFill>
              <a:latin typeface="Avenir Next Regular" panose="020B0503020202020204"/>
            </a:endParaRPr>
          </a:p>
          <a:p>
            <a:pPr lvl="1"/>
            <a:r>
              <a:rPr lang="en-US" sz="2000" dirty="0"/>
              <a:t>Craft Demo </a:t>
            </a:r>
            <a:br>
              <a:rPr lang="en-US" sz="2000" dirty="0"/>
            </a:br>
            <a:r>
              <a:rPr lang="en-US" sz="1600" dirty="0">
                <a:solidFill>
                  <a:srgbClr val="606060"/>
                </a:solidFill>
                <a:latin typeface="Avenir Next Regular" panose="020B0503020202020204"/>
              </a:rPr>
              <a:t>You should spend about 30 minutes walking through the demo. The remaining 30 minutes is for discussion.</a:t>
            </a:r>
            <a:endParaRPr lang="en-US" sz="1400" dirty="0">
              <a:solidFill>
                <a:srgbClr val="606060"/>
              </a:solidFill>
              <a:latin typeface="Avenir Next Regular" panose="020B0503020202020204"/>
            </a:endParaRPr>
          </a:p>
        </p:txBody>
      </p:sp>
      <p:sp>
        <p:nvSpPr>
          <p:cNvPr id="243" name="Google Shape;243;p7"/>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endParaRPr lang="en-US"/>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endParaRPr lang="en-US" dirty="0"/>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panose="02040502050405020303"/>
              </a:rPr>
              <a:t>Agenda</a:t>
            </a:r>
            <a:endParaRPr lang="en-US" dirty="0"/>
          </a:p>
        </p:txBody>
      </p:sp>
      <p:sp>
        <p:nvSpPr>
          <p:cNvPr id="2" name="TextBox 1"/>
          <p:cNvSpPr txBox="1"/>
          <p:nvPr/>
        </p:nvSpPr>
        <p:spPr>
          <a:xfrm>
            <a:off x="461178" y="1379537"/>
            <a:ext cx="9952822" cy="738664"/>
          </a:xfrm>
          <a:prstGeom prst="rect">
            <a:avLst/>
          </a:prstGeom>
          <a:noFill/>
        </p:spPr>
        <p:txBody>
          <a:bodyPr wrap="square" rtlCol="0">
            <a:spAutoFit/>
          </a:bodyPr>
          <a:lstStyle/>
          <a:p>
            <a:r>
              <a:rPr lang="en-US" dirty="0">
                <a:solidFill>
                  <a:srgbClr val="606060"/>
                </a:solidFill>
                <a:latin typeface="Avenir Next Regular" panose="020B0503020202020204"/>
                <a:cs typeface="Avenir Next Regular" panose="020B0503020202020204"/>
              </a:rPr>
              <a:t>The first part of the interview is designed to generate a conversation. We want to know what is important to you and share what is important to us. Learnings and values are more important than details.</a:t>
            </a:r>
            <a:endParaRPr lang="en-US" dirty="0">
              <a:solidFill>
                <a:srgbClr val="606060"/>
              </a:solidFill>
              <a:latin typeface="Avenir Next Regular" panose="020B0503020202020204"/>
              <a:cs typeface="Avenir Next Regular" panose="020B0503020202020204"/>
            </a:endParaRPr>
          </a:p>
          <a:p>
            <a:endParaRPr lang="en-US" dirty="0"/>
          </a:p>
        </p:txBody>
      </p:sp>
      <p:sp>
        <p:nvSpPr>
          <p:cNvPr id="4" name="Rectangle 3"/>
          <p:cNvSpPr/>
          <p:nvPr/>
        </p:nvSpPr>
        <p:spPr>
          <a:xfrm>
            <a:off x="575920" y="4739800"/>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Our goal is to have a great conversation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panose="02040502050405020303"/>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a:spLocks noGrp="1"/>
          </p:cNvSpPr>
          <p:nvPr>
            <p:ph type="body" idx="1"/>
          </p:nvPr>
        </p:nvSpPr>
        <p:spPr>
          <a:xfrm>
            <a:off x="457200" y="1211078"/>
            <a:ext cx="5540375" cy="440133"/>
          </a:xfrm>
          <a:noFill/>
          <a:ln>
            <a:noFill/>
          </a:ln>
        </p:spPr>
        <p:txBody>
          <a:bodyPr spcFirstLastPara="1" wrap="square" lIns="91425" tIns="45700" rIns="91425" bIns="45700" anchor="t" anchorCtr="0">
            <a:normAutofit fontScale="92500" lnSpcReduction="20000"/>
          </a:bodyPr>
          <a:lstStyle/>
          <a:p>
            <a:pPr lvl="0"/>
            <a:r>
              <a:rPr lang="en-US" dirty="0"/>
              <a:t>Problem</a:t>
            </a:r>
            <a:endParaRPr lang="en-US" dirty="0"/>
          </a:p>
        </p:txBody>
      </p:sp>
      <p:sp>
        <p:nvSpPr>
          <p:cNvPr id="251" name="Google Shape;251;p8"/>
          <p:cNvSpPr txBox="1">
            <a:spLocks noGrp="1"/>
          </p:cNvSpPr>
          <p:nvPr>
            <p:ph type="body" idx="2"/>
          </p:nvPr>
        </p:nvSpPr>
        <p:spPr>
          <a:xfrm>
            <a:off x="457200" y="2406605"/>
            <a:ext cx="5540375" cy="2806373"/>
          </a:xfrm>
          <a:noFill/>
          <a:ln>
            <a:noFill/>
          </a:ln>
        </p:spPr>
        <p:txBody>
          <a:bodyPr spcFirstLastPara="1" wrap="square" lIns="91425" tIns="45700" rIns="91425" bIns="45700" anchor="t" anchorCtr="0">
            <a:normAutofit/>
          </a:bodyPr>
          <a:lstStyle/>
          <a:p>
            <a:pPr lvl="1"/>
            <a:r>
              <a:rPr lang="en-US" dirty="0"/>
              <a:t>Roku specific scripting languange and UI markup language </a:t>
            </a:r>
            <a:endParaRPr lang="en-US" dirty="0"/>
          </a:p>
          <a:p>
            <a:pPr lvl="1"/>
            <a:r>
              <a:rPr lang="en-US" dirty="0"/>
              <a:t>Scarce docummentation and materials on the web</a:t>
            </a:r>
            <a:endParaRPr lang="en-US" dirty="0"/>
          </a:p>
          <a:p>
            <a:pPr lvl="1"/>
            <a:r>
              <a:rPr lang="en-US" dirty="0"/>
              <a:t>The client wanted a custom layout and functionality for the app</a:t>
            </a:r>
            <a:endParaRPr lang="en-US" dirty="0"/>
          </a:p>
          <a:p>
            <a:pPr lvl="0"/>
            <a:endParaRPr lang="en-US" dirty="0"/>
          </a:p>
        </p:txBody>
      </p:sp>
      <p:sp>
        <p:nvSpPr>
          <p:cNvPr id="252" name="Google Shape;252;p8"/>
          <p:cNvSpPr txBox="1">
            <a:spLocks noGrp="1"/>
          </p:cNvSpPr>
          <p:nvPr>
            <p:ph type="body" idx="3"/>
          </p:nvPr>
        </p:nvSpPr>
        <p:spPr>
          <a:xfrm>
            <a:off x="6172200" y="1209746"/>
            <a:ext cx="5562600" cy="440133"/>
          </a:xfrm>
          <a:noFill/>
          <a:ln>
            <a:noFill/>
          </a:ln>
        </p:spPr>
        <p:txBody>
          <a:bodyPr spcFirstLastPara="1" wrap="square" lIns="91425" tIns="45700" rIns="91425" bIns="45700" anchor="t" anchorCtr="0">
            <a:normAutofit fontScale="92500" lnSpcReduction="20000"/>
          </a:bodyPr>
          <a:lstStyle/>
          <a:p>
            <a:pPr lvl="0"/>
            <a:r>
              <a:rPr lang="en-US" dirty="0"/>
              <a:t>Results</a:t>
            </a:r>
            <a:endParaRPr lang="en-US" dirty="0"/>
          </a:p>
          <a:p>
            <a:pPr lvl="0"/>
            <a:endParaRPr lang="en-US" dirty="0"/>
          </a:p>
        </p:txBody>
      </p:sp>
      <p:sp>
        <p:nvSpPr>
          <p:cNvPr id="253" name="Google Shape;253;p8"/>
          <p:cNvSpPr txBox="1">
            <a:spLocks noGrp="1"/>
          </p:cNvSpPr>
          <p:nvPr>
            <p:ph type="body" idx="4"/>
          </p:nvPr>
        </p:nvSpPr>
        <p:spPr>
          <a:xfrm>
            <a:off x="6172200" y="2406605"/>
            <a:ext cx="5562600" cy="2712125"/>
          </a:xfrm>
          <a:noFill/>
          <a:ln>
            <a:noFill/>
          </a:ln>
        </p:spPr>
        <p:txBody>
          <a:bodyPr spcFirstLastPara="1" wrap="square" lIns="91425" tIns="45700" rIns="91425" bIns="45700" anchor="t" anchorCtr="0">
            <a:normAutofit lnSpcReduction="10000"/>
          </a:bodyPr>
          <a:lstStyle/>
          <a:p>
            <a:pPr lvl="1"/>
            <a:r>
              <a:rPr lang="en-US" dirty="0"/>
              <a:t>I learned how to properly read and understand documentation</a:t>
            </a:r>
            <a:endParaRPr lang="en-US" dirty="0"/>
          </a:p>
          <a:p>
            <a:pPr lvl="1"/>
            <a:r>
              <a:rPr lang="en-US" dirty="0"/>
              <a:t>I learned to take the little information I had and make the most out of it in creative ways</a:t>
            </a:r>
            <a:endParaRPr lang="en-US" dirty="0"/>
          </a:p>
          <a:p>
            <a:pPr lvl="1"/>
            <a:r>
              <a:rPr lang="en-US" dirty="0"/>
              <a:t>I managed to create three different modular layouts for a Roku app</a:t>
            </a:r>
            <a:endParaRPr lang="en-US" dirty="0"/>
          </a:p>
          <a:p>
            <a:pPr lvl="0"/>
            <a:endParaRPr lang="en-US" dirty="0"/>
          </a:p>
        </p:txBody>
      </p:sp>
      <p:sp>
        <p:nvSpPr>
          <p:cNvPr id="254" name="Google Shape;254;p8"/>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endParaRPr lang="en-US"/>
          </a:p>
        </p:txBody>
      </p:sp>
      <p:sp>
        <p:nvSpPr>
          <p:cNvPr id="255" name="Google Shape;255;p8"/>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fld>
            <a:endParaRPr lang="en-US"/>
          </a:p>
        </p:txBody>
      </p:sp>
      <p:sp>
        <p:nvSpPr>
          <p:cNvPr id="256" name="Google Shape;256;p8"/>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Roku VoD and Streaming App</a:t>
            </a:r>
            <a:endParaRPr lang="en-US" dirty="0"/>
          </a:p>
        </p:txBody>
      </p:sp>
      <p:sp>
        <p:nvSpPr>
          <p:cNvPr id="9" name="Rectangle 8"/>
          <p:cNvSpPr/>
          <p:nvPr/>
        </p:nvSpPr>
        <p:spPr>
          <a:xfrm>
            <a:off x="575920" y="5306962"/>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Read the docummentation and be persistent </a:t>
            </a:r>
            <a:endParaRPr lang="en-US" sz="2800" dirty="0"/>
          </a:p>
        </p:txBody>
      </p:sp>
      <p:sp>
        <p:nvSpPr>
          <p:cNvPr id="11" name="TextBox 10"/>
          <p:cNvSpPr txBox="1"/>
          <p:nvPr/>
        </p:nvSpPr>
        <p:spPr>
          <a:xfrm>
            <a:off x="457200" y="1514962"/>
            <a:ext cx="5318567" cy="857158"/>
          </a:xfrm>
          <a:prstGeom prst="rect">
            <a:avLst/>
          </a:prstGeom>
          <a:noFill/>
        </p:spPr>
        <p:txBody>
          <a:bodyPr wrap="square">
            <a:spAutoFit/>
          </a:bodyPr>
          <a:lstStyle/>
          <a:p>
            <a:pPr>
              <a:lnSpc>
                <a:spcPct val="120000"/>
              </a:lnSpc>
            </a:pPr>
            <a:r>
              <a:rPr lang="en-US" dirty="0">
                <a:solidFill>
                  <a:srgbClr val="606060"/>
                </a:solidFill>
                <a:latin typeface="Avenir Next Italic" panose="020B0503020202020204"/>
                <a:cs typeface="Avenir Next Italic" panose="020B0503020202020204"/>
              </a:rPr>
              <a:t>Describe the problem and explain your thinking. What were the constraints? What did you consider before starting? Who else were you working with?</a:t>
            </a:r>
            <a:endParaRPr lang="en-US" dirty="0">
              <a:solidFill>
                <a:srgbClr val="606060"/>
              </a:solidFill>
              <a:latin typeface="Avenir Next Italic" panose="020B0503020202020204"/>
              <a:cs typeface="Avenir Next Italic" panose="020B0503020202020204"/>
            </a:endParaRPr>
          </a:p>
        </p:txBody>
      </p:sp>
      <p:sp>
        <p:nvSpPr>
          <p:cNvPr id="13" name="TextBox 12"/>
          <p:cNvSpPr txBox="1"/>
          <p:nvPr/>
        </p:nvSpPr>
        <p:spPr>
          <a:xfrm>
            <a:off x="6116377" y="1608946"/>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panose="020B0503020202020204"/>
                <a:cs typeface="Avenir Next Italic" panose="020B0503020202020204"/>
              </a:rPr>
              <a:t>Explain what you did and what you learned. Talk about why you were (un)successful. Were you able to apply your learnings to other projects?</a:t>
            </a:r>
            <a:endParaRPr lang="en-US" dirty="0">
              <a:solidFill>
                <a:srgbClr val="606060"/>
              </a:solidFill>
              <a:latin typeface="Avenir Next Italic" panose="020B0503020202020204"/>
              <a:cs typeface="Avenir Next Italic" panose="020B05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a:spLocks noGrp="1"/>
          </p:cNvSpPr>
          <p:nvPr>
            <p:ph type="body" idx="1"/>
          </p:nvPr>
        </p:nvSpPr>
        <p:spPr>
          <a:xfrm>
            <a:off x="457200" y="1211078"/>
            <a:ext cx="5540375" cy="440133"/>
          </a:xfrm>
          <a:noFill/>
          <a:ln>
            <a:noFill/>
          </a:ln>
        </p:spPr>
        <p:txBody>
          <a:bodyPr spcFirstLastPara="1" wrap="square" lIns="91425" tIns="45700" rIns="91425" bIns="45700" anchor="t" anchorCtr="0">
            <a:normAutofit fontScale="92500" lnSpcReduction="20000"/>
          </a:bodyPr>
          <a:lstStyle/>
          <a:p>
            <a:pPr lvl="0"/>
            <a:r>
              <a:rPr lang="en-US" dirty="0"/>
              <a:t>Problem</a:t>
            </a:r>
            <a:endParaRPr lang="en-US" dirty="0"/>
          </a:p>
        </p:txBody>
      </p:sp>
      <p:sp>
        <p:nvSpPr>
          <p:cNvPr id="251" name="Google Shape;251;p8"/>
          <p:cNvSpPr txBox="1">
            <a:spLocks noGrp="1"/>
          </p:cNvSpPr>
          <p:nvPr>
            <p:ph type="body" idx="2"/>
          </p:nvPr>
        </p:nvSpPr>
        <p:spPr>
          <a:xfrm>
            <a:off x="457200" y="2406605"/>
            <a:ext cx="5540375" cy="2806373"/>
          </a:xfrm>
          <a:noFill/>
          <a:ln>
            <a:noFill/>
          </a:ln>
        </p:spPr>
        <p:txBody>
          <a:bodyPr spcFirstLastPara="1" wrap="square" lIns="91425" tIns="45700" rIns="91425" bIns="45700" anchor="t" anchorCtr="0">
            <a:normAutofit/>
          </a:bodyPr>
          <a:lstStyle/>
          <a:p>
            <a:pPr lvl="1"/>
            <a:r>
              <a:rPr lang="en-US" dirty="0"/>
              <a:t>We had to develop a project on the broad topic of Smart Cities </a:t>
            </a:r>
            <a:endParaRPr lang="en-US" dirty="0"/>
          </a:p>
          <a:p>
            <a:pPr lvl="1"/>
            <a:r>
              <a:rPr lang="en-US" dirty="0"/>
              <a:t>I had to blindly join or make a team of four people total</a:t>
            </a:r>
            <a:endParaRPr lang="en-US" dirty="0"/>
          </a:p>
          <a:p>
            <a:pPr lvl="1"/>
            <a:r>
              <a:rPr lang="en-US" dirty="0"/>
              <a:t>Everyone else on the team was off campus and working aside from school</a:t>
            </a:r>
            <a:endParaRPr lang="en-US" dirty="0"/>
          </a:p>
          <a:p>
            <a:pPr lvl="1"/>
            <a:endParaRPr lang="en-US" dirty="0"/>
          </a:p>
          <a:p>
            <a:pPr lvl="0"/>
            <a:endParaRPr lang="en-US" dirty="0"/>
          </a:p>
        </p:txBody>
      </p:sp>
      <p:sp>
        <p:nvSpPr>
          <p:cNvPr id="252" name="Google Shape;252;p8"/>
          <p:cNvSpPr txBox="1">
            <a:spLocks noGrp="1"/>
          </p:cNvSpPr>
          <p:nvPr>
            <p:ph type="body" idx="3"/>
          </p:nvPr>
        </p:nvSpPr>
        <p:spPr>
          <a:xfrm>
            <a:off x="6172200" y="1209746"/>
            <a:ext cx="5562600" cy="440133"/>
          </a:xfrm>
          <a:noFill/>
          <a:ln>
            <a:noFill/>
          </a:ln>
        </p:spPr>
        <p:txBody>
          <a:bodyPr spcFirstLastPara="1" wrap="square" lIns="91425" tIns="45700" rIns="91425" bIns="45700" anchor="t" anchorCtr="0">
            <a:normAutofit fontScale="92500" lnSpcReduction="20000"/>
          </a:bodyPr>
          <a:lstStyle/>
          <a:p>
            <a:pPr lvl="0"/>
            <a:r>
              <a:rPr lang="en-US" dirty="0"/>
              <a:t>Results</a:t>
            </a:r>
            <a:endParaRPr lang="en-US" dirty="0"/>
          </a:p>
          <a:p>
            <a:pPr lvl="0"/>
            <a:endParaRPr lang="en-US" dirty="0"/>
          </a:p>
        </p:txBody>
      </p:sp>
      <p:sp>
        <p:nvSpPr>
          <p:cNvPr id="253" name="Google Shape;253;p8"/>
          <p:cNvSpPr txBox="1">
            <a:spLocks noGrp="1"/>
          </p:cNvSpPr>
          <p:nvPr>
            <p:ph type="body" idx="4"/>
          </p:nvPr>
        </p:nvSpPr>
        <p:spPr>
          <a:xfrm>
            <a:off x="6172200" y="2406605"/>
            <a:ext cx="5562600" cy="2712125"/>
          </a:xfrm>
          <a:noFill/>
          <a:ln>
            <a:noFill/>
          </a:ln>
        </p:spPr>
        <p:txBody>
          <a:bodyPr spcFirstLastPara="1" wrap="square" lIns="91425" tIns="45700" rIns="91425" bIns="45700" anchor="t" anchorCtr="0">
            <a:normAutofit fontScale="90000" lnSpcReduction="20000"/>
          </a:bodyPr>
          <a:lstStyle/>
          <a:p>
            <a:pPr lvl="1"/>
            <a:r>
              <a:rPr lang="en-US" dirty="0"/>
              <a:t>I had to find a way to best serve the team with my strengths, and be flexible so I could support when someone was busy </a:t>
            </a:r>
            <a:endParaRPr lang="en-US" dirty="0"/>
          </a:p>
          <a:p>
            <a:pPr lvl="1"/>
            <a:r>
              <a:rPr lang="en-US" dirty="0"/>
              <a:t>I had to learn to trust that my teammates would come through </a:t>
            </a:r>
            <a:endParaRPr lang="en-US" dirty="0"/>
          </a:p>
          <a:p>
            <a:pPr lvl="1"/>
            <a:r>
              <a:rPr lang="en-US" dirty="0"/>
              <a:t>We presented the project to a Stanford researcher and received good feedback and excellent grades</a:t>
            </a:r>
            <a:endParaRPr lang="en-US" dirty="0"/>
          </a:p>
          <a:p>
            <a:pPr lvl="0"/>
            <a:endParaRPr lang="en-US" dirty="0"/>
          </a:p>
        </p:txBody>
      </p:sp>
      <p:sp>
        <p:nvSpPr>
          <p:cNvPr id="254" name="Google Shape;254;p8"/>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endParaRPr lang="en-US"/>
          </a:p>
        </p:txBody>
      </p:sp>
      <p:sp>
        <p:nvSpPr>
          <p:cNvPr id="255" name="Google Shape;255;p8"/>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fld>
            <a:endParaRPr lang="en-US"/>
          </a:p>
        </p:txBody>
      </p:sp>
      <p:sp>
        <p:nvSpPr>
          <p:cNvPr id="256" name="Google Shape;256;p8"/>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USC Capstone Project</a:t>
            </a:r>
            <a:endParaRPr lang="en-US" dirty="0"/>
          </a:p>
        </p:txBody>
      </p:sp>
      <p:sp>
        <p:nvSpPr>
          <p:cNvPr id="9" name="Rectangle 8"/>
          <p:cNvSpPr/>
          <p:nvPr/>
        </p:nvSpPr>
        <p:spPr>
          <a:xfrm>
            <a:off x="575920" y="5306962"/>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Trust in your teammates, be flexible, team over ideas</a:t>
            </a:r>
            <a:endParaRPr lang="en-US" sz="2800" dirty="0"/>
          </a:p>
        </p:txBody>
      </p:sp>
      <p:sp>
        <p:nvSpPr>
          <p:cNvPr id="11" name="TextBox 10"/>
          <p:cNvSpPr txBox="1"/>
          <p:nvPr/>
        </p:nvSpPr>
        <p:spPr>
          <a:xfrm>
            <a:off x="457200" y="1514962"/>
            <a:ext cx="5318567" cy="857158"/>
          </a:xfrm>
          <a:prstGeom prst="rect">
            <a:avLst/>
          </a:prstGeom>
          <a:noFill/>
        </p:spPr>
        <p:txBody>
          <a:bodyPr wrap="square">
            <a:spAutoFit/>
          </a:bodyPr>
          <a:lstStyle/>
          <a:p>
            <a:pPr>
              <a:lnSpc>
                <a:spcPct val="120000"/>
              </a:lnSpc>
            </a:pPr>
            <a:r>
              <a:rPr lang="en-US" dirty="0">
                <a:solidFill>
                  <a:srgbClr val="606060"/>
                </a:solidFill>
                <a:latin typeface="Avenir Next Italic" panose="020B0503020202020204"/>
                <a:cs typeface="Avenir Next Italic" panose="020B0503020202020204"/>
              </a:rPr>
              <a:t>Describe the problem and explain your thinking. What were the constraints? What did you consider before starting? Who else were you working with?</a:t>
            </a:r>
            <a:endParaRPr lang="en-US" dirty="0">
              <a:solidFill>
                <a:srgbClr val="606060"/>
              </a:solidFill>
              <a:latin typeface="Avenir Next Italic" panose="020B0503020202020204"/>
              <a:cs typeface="Avenir Next Italic" panose="020B0503020202020204"/>
            </a:endParaRPr>
          </a:p>
        </p:txBody>
      </p:sp>
      <p:sp>
        <p:nvSpPr>
          <p:cNvPr id="13" name="TextBox 12"/>
          <p:cNvSpPr txBox="1"/>
          <p:nvPr/>
        </p:nvSpPr>
        <p:spPr>
          <a:xfrm>
            <a:off x="6116377" y="1608946"/>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panose="020B0503020202020204"/>
                <a:cs typeface="Avenir Next Italic" panose="020B0503020202020204"/>
              </a:rPr>
              <a:t>Explain what you did and what you learned. Talk about why you were (un)successful. Were you able to apply your learnings to other projects?</a:t>
            </a:r>
            <a:endParaRPr lang="en-US" dirty="0">
              <a:solidFill>
                <a:srgbClr val="606060"/>
              </a:solidFill>
              <a:latin typeface="Avenir Next Italic" panose="020B0503020202020204"/>
              <a:cs typeface="Avenir Next Italic" panose="020B05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endParaRPr lang="en-US" dirty="0"/>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Initially I got a bit stuck into overthinking about the details.</a:t>
            </a:r>
            <a:endParaRPr lang="en-US" dirty="0"/>
          </a:p>
          <a:p>
            <a:pPr lvl="1"/>
            <a:r>
              <a:rPr lang="en-US" dirty="0"/>
              <a:t> Sometimes it can be difficult to start when you are facing a blank page and you have to think of multiple different components and how they shoud come together</a:t>
            </a:r>
            <a:endParaRPr lang="en-US" dirty="0"/>
          </a:p>
          <a:p>
            <a:pPr lvl="1"/>
            <a:r>
              <a:rPr lang="en-US" dirty="0"/>
              <a:t>Having the ticket with all the specific requirements was helpful but also made some things require more work</a:t>
            </a:r>
            <a:endParaRPr lang="en-US" dirty="0"/>
          </a:p>
          <a:p>
            <a:pPr lvl="1"/>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My general approach was to start by building the base: the card general html and styling</a:t>
            </a:r>
            <a:endParaRPr lang="en-US" dirty="0"/>
          </a:p>
          <a:p>
            <a:pPr lvl="1"/>
            <a:r>
              <a:rPr lang="en-US" dirty="0"/>
              <a:t>Then, add the JS loop that dynamically injects the data into the html file and applies the styling classes</a:t>
            </a:r>
            <a:endParaRPr lang="en-US" dirty="0"/>
          </a:p>
          <a:p>
            <a:pPr lvl="1"/>
            <a:r>
              <a:rPr lang="en-US" dirty="0"/>
              <a:t>From that point, it was all about working on the detailed requirements for styling and extending the features from the stretch section</a:t>
            </a:r>
            <a:endParaRPr lang="en-US" dirty="0"/>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endParaRPr lang="en-US"/>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endParaRPr lang="en-US" dirty="0"/>
          </a:p>
        </p:txBody>
      </p:sp>
      <p:sp>
        <p:nvSpPr>
          <p:cNvPr id="8" name="TextBox 7"/>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panose="020B0503020202020204"/>
                <a:cs typeface="Avenir Next Regular" panose="020B0503020202020204"/>
              </a:rPr>
              <a:t>Give us a little insight into how you approached the problem, where you got tripped up or stuck, and how you resolved it. We can switch between this and the actual code as you’d like.</a:t>
            </a:r>
            <a:endParaRPr lang="en-US" dirty="0">
              <a:solidFill>
                <a:srgbClr val="606060"/>
              </a:solidFill>
              <a:latin typeface="Avenir Next Regular" panose="020B0503020202020204"/>
              <a:cs typeface="Avenir Next Regular" panose="020B05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endParaRPr lang="en-US" dirty="0"/>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a:t>290 Congress Street, 4th Floor</a:t>
            </a:r>
            <a:br>
              <a:rPr lang="en-US" dirty="0"/>
            </a:br>
            <a:r>
              <a:rPr lang="en-US" dirty="0"/>
              <a:t>Boston, MA 02210</a:t>
            </a:r>
            <a:endParaRPr lang="en-US" dirty="0"/>
          </a:p>
        </p:txBody>
      </p:sp>
      <p:sp>
        <p:nvSpPr>
          <p:cNvPr id="386" name="Google Shape;386;p15"/>
          <p:cNvSpPr txBox="1">
            <a:spLocks noGrp="1"/>
          </p:cNvSpPr>
          <p:nvPr>
            <p:ph type="body" idx="2"/>
          </p:nvPr>
        </p:nvSpPr>
        <p:spPr>
          <a:xfrm>
            <a:off x="461963" y="5915278"/>
            <a:ext cx="11268075" cy="396510"/>
          </a:xfrm>
          <a:noFill/>
          <a:ln>
            <a:noFill/>
          </a:ln>
        </p:spPr>
        <p:txBody>
          <a:bodyPr spcFirstLastPara="1" wrap="square" lIns="91425" tIns="45700" rIns="91425" bIns="45700" anchor="t" anchorCtr="0">
            <a:normAutofit/>
          </a:bodyPr>
          <a:lstStyle/>
          <a:p>
            <a:pPr lvl="0"/>
            <a:r>
              <a:rPr lang="en-US"/>
              <a:t>Quickbase.com</a:t>
            </a:r>
            <a:endParaRPr lang="en-US"/>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Quickbase Template-Jan 2021</Template>
  <TotalTime>0</TotalTime>
  <Words>3905</Words>
  <Application>WPS Presentation</Application>
  <PresentationFormat>Widescreen</PresentationFormat>
  <Paragraphs>153</Paragraphs>
  <Slides>14</Slides>
  <Notes>12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SimSun</vt:lpstr>
      <vt:lpstr>Wingdings</vt:lpstr>
      <vt:lpstr>Arial</vt:lpstr>
      <vt:lpstr>Georgia</vt:lpstr>
      <vt:lpstr>Calibri</vt:lpstr>
      <vt:lpstr>Helvetica Neue</vt:lpstr>
      <vt:lpstr>Noto Sans Symbols</vt:lpstr>
      <vt:lpstr>Thonburi</vt:lpstr>
      <vt:lpstr>Georgia</vt:lpstr>
      <vt:lpstr>Avenir Next Regular</vt:lpstr>
      <vt:lpstr>Avenir Next Italic</vt:lpstr>
      <vt:lpstr>Microsoft YaHei</vt:lpstr>
      <vt:lpstr>汉仪旗黑</vt:lpstr>
      <vt:lpstr>Arial Unicode MS</vt:lpstr>
      <vt:lpstr>宋体-简</vt:lpstr>
      <vt:lpstr>Quickbase Template-Jan 2021</vt:lpstr>
      <vt:lpstr>Quickbase  Candidate Exercise</vt:lpstr>
      <vt:lpstr>Agenda</vt:lpstr>
      <vt:lpstr>Hello!</vt:lpstr>
      <vt:lpstr>Portfolio – [Name of project]</vt:lpstr>
      <vt:lpstr>Portfolio – [Name of project]</vt:lpstr>
      <vt:lpstr>Craft Demo and discussion</vt:lpstr>
      <vt:lpstr>Describe your process and blockers</vt:lpstr>
      <vt:lpstr>Thank you!</vt:lpstr>
      <vt:lpstr>PowerPoint 演示文稿</vt:lpstr>
      <vt:lpstr>Other Slide Templates</vt:lpstr>
      <vt:lpstr>Slide Title Goes Here</vt:lpstr>
      <vt:lpstr>PowerPoint 演示文稿</vt:lpstr>
      <vt:lpstr>Slide Title Goes Here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Wood, Brian</dc:creator>
  <cp:lastModifiedBy>mitorax</cp:lastModifiedBy>
  <cp:revision>6</cp:revision>
  <dcterms:created xsi:type="dcterms:W3CDTF">2023-10-30T17:32:22Z</dcterms:created>
  <dcterms:modified xsi:type="dcterms:W3CDTF">2023-10-30T17:32:22Z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