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5" r:id="rId5"/>
    <p:sldId id="261" r:id="rId6"/>
    <p:sldId id="259" r:id="rId7"/>
    <p:sldId id="262" r:id="rId8"/>
    <p:sldId id="264" r:id="rId9"/>
    <p:sldId id="286" r:id="rId10"/>
    <p:sldId id="263" r:id="rId11"/>
    <p:sldId id="267" r:id="rId12"/>
    <p:sldId id="266" r:id="rId13"/>
    <p:sldId id="268" r:id="rId14"/>
    <p:sldId id="270" r:id="rId15"/>
    <p:sldId id="260" r:id="rId16"/>
    <p:sldId id="269" r:id="rId17"/>
    <p:sldId id="273" r:id="rId18"/>
    <p:sldId id="271" r:id="rId19"/>
    <p:sldId id="274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47317-FD4F-FA43-A980-44DD8B63D51A}" v="1606" dt="2020-03-23T11:44:22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2"/>
    <p:restoredTop sz="94712"/>
  </p:normalViewPr>
  <p:slideViewPr>
    <p:cSldViewPr snapToGrid="0" snapToObjects="1">
      <p:cViewPr varScale="1">
        <p:scale>
          <a:sx n="117" d="100"/>
          <a:sy n="117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8:10:21.3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17841 6209 5924,'15'3'2364,"20"10"-2151,-25-8 459,19 9-492,-24-11 884,1 0-1064,-6-3 0,0 0 90,-4 0-45,-2 0-2732,-30 0 3057,6 0-325,-12 1-2269,16 1 2280,-23 2 66,3-1 1,-5-2-75,10 0 1,-1-1-1,-2-1-11,-7 2 1,-1-1-1,4 0-37,0-2 0,2 0-497,7 3 1,-2 1-1,5 0 514,7 0 0,1 1-40,-13 1 1,2 0 1340,-6 0-1341,13 0 1,2 0 11,-6 0 1110,8 0 1,-4 0-1156,-12-1 0,1 0 56,-2 0-1093,2 0 0,-4 0 1115,5 0 1,1 1 711,2 0 1,0 0-741,-7 1 0,1-1-856,11 0 1,2-1 839,-18-2-382,-1 0 0,-2-1 387,19 0 0,0 0 584,-15-1 1,-3 2-596,4 2 0,4 0-1131,-4 0 1159,9 0 0,-7 0 0,8 0 0,-7-1-28,-2 0 0,0-2 28,-3 0-365,1-3 0,-1-2 365,3 2 72,11-2 1,2 1-84,3 3 5,-12 0 1,-1 1 5,-1 0 705,-5 0 0,-3 0-694,12 0 0,4 0-11,-16 0 1071,22 0 1,3 0-1128,7 0-1810,-2-1 1844,3 0 2268,-1 0-3378,18 0-97,3 1 0,0 0 1</inkml:trace>
  <inkml:trace contextRef="#ctx0" brushRef="#br0" timeOffset="1196">14615 6290 6339,'-8'-1'1042,"2"30"-1503,6-21 473,0 23 164,0-30-176,10 20 0,-16-26 0,6 12 0</inkml:trace>
  <inkml:trace contextRef="#ctx0" brushRef="#br0" timeOffset="2114">14635 6431 0,'6'5'0,"-1"-1"2493,-4-4-2112,-1 47-684,4-2 0,1 4 336,-3-8 1,0 1-34,3 11 0,0-3 1122,-2 5-1085,-2-16 1,-1 6-1,1-2 444,-1 7 1,0 1-464,1-8 1,-1 3 0,-1-4-16,2 0 0,-2-1 25,1 4 0,-1-1-22,1-7 0,0 0 1324,-1 6 0,0 0-1325,1-7 1,0-3-2577,0 20 2577,0-18 0,0-1-6,0 13 739,0-14 1,0 4-707,-1 6 1,-1 6 0,0-4-688,1 0 1,0-1 664,0 0 0,-1 3 1,0-8-1,1 6 45,0 1-4,0-8 0,-1 6 1,1-4 475,-1-9 1,0 0-526,0 8 1,0 5 0,-1-8 19,0 5-23,1-2 0,1 3 5,0 3 1,0 0 11,0 1 0,-1-1-520,1-5 0,0-3 503,-3 15-1801,0-12 1823,0 13 897,3-13-919,1 3-499,-1-5 0,1 8 0,-1-5 504,1-9 1,-1 0-6,0 8 0,0 4 0,0-7 1458,-2 1-1435,0-3 1092,-1-7 1,1 2-1071,-1 3 1,1 1-46,-1 0 0,0 1 39,0 15 0,0 5 211,2-7 0,2 2 0,-1-3-550,-1 7 0,0-1 408,3-9 0,0 3 0,1-2 818,0-4 1,1 0-1,-1-7-926,4 17 56,-3 1 1,0-5-124,-3-21-3011,4 4 2551,-1-1 450,4-2-943,-3-15 604,2-4 1,-7-6-1,0-2 1</inkml:trace>
  <inkml:trace contextRef="#ctx0" brushRef="#br0" timeOffset="4501">17760 6390 6081,'-5'-10'101,"2"2"-135,3 8 34,-4-15 123,3 11-44,-3-12 55,4 16 886,0 0-998,-1 6 68,-3 18-23,0-2-11,2 7 0,0 8 106,1 16 1,1 1-146,-1-14 0,1 0-1,0 11 1,0 5 98,-2-6 1,0 4 0,0-7-105,1-13 1,0 2 3,1 7 1,-1 11 0,1 3-1,0-3 1,0-11 6,2-5 1,0-3-23,0 10 0,1 6 0,0-3 37,-1-8 1,1-2 0,0-1-16,-2 15 0,0 0-344,1-12 1,0 2 0,0-3 321,-2 5 0,0-1 45,0 13 0,0 1 5,0-7 1,0 0-40,0-11 0,0 2 0,0-3 17,0 4 0,1-6-28,0 5-1505,-1-1 1,1 1 1549,0 13-40,0-12 1,-1 1-794,0-7 1,0-2 798,-1 19-466,1-7 1,0-2 487,-1 7 23,1-21 0,0 5-11,0 9 0,0 5 0,0-5 725,0-12 0,0-1-767,0 11 1,0 5 0,0-3 46,3 8 1,-1-7-51,0 5 843,-1-11 1,1 6 0,0-3-833,0 4 0,0-1 0,0-2 0,0 3 1,0-1-1,1 3 0,2-1 0,-1-1 743,0 8 0,0-4-754,1-9 0,0-4 44,0 0-38,-2 2 0,-1 1-6,1 4 3,-1-1 1,2 8 0,-1-5 7,0-14 0,-1-2 248,3 20 1,0 1-244,-1-19 1,1-2-2995,5 24 3069,-4-15-91,1-5 417,-7-32-417,0-2-11,0 8-147,1-1-2923,1 21 3081,-1-18 0,1 8 0,-2-18 0</inkml:trace>
  <inkml:trace contextRef="#ctx0" brushRef="#br0" timeOffset="6756">17740 10705 5969,'7'10'941,"-2"-1"-773,-5-9 135,0 0-23,-20 2-146,7-1-44,-16 2 67,-12 1-124,1-1 113,-12-1 55,9-1-22,14-1 1,-4 0-1820,-16 0 0,-2 0 1668,8 0 0,-1 0-65,2 0 1,-3 0-1,2 0 104,-8 0 1,2 0-18,9 0 1,-3 1 64,-10 2 1,-6 3 0,9-1-111,19-2 1,-1 1-9,-7 1 0,-9 1 0,-1-1 1,6-1 7,-5-1 1,-1-3 19,6 0 0,-5 0 0,-1-1 1,7 0-21,-6-1 1,2 1-6,-7-2 0,-1 1-6,-3 6 1,6 1 5,0 0 1668,1-2 1,-5 1-1619,-4-1 1,5 0-1306,2 2 1255,-6-1 0,3 0 23,25 1 10,3-3 51,-16-1 0,-4 0-67,19 0 0,-2 1 99,-17 0 0,-8 0 0,8-1-71,-9 3 50,15-2 0,3 0-73,4-2-11,5 1 1,-1 1 774,-10 0-786,-16 3 0,36-4-12,1 0-3151,-6-1 3152,-4 0 11,0 0 0,-4 0 438,6 1-438,-7 0-22,14 1 44,-2-1-22,15-1 3404,-15 1-3416,11 0 12,-11 0 23,12-1-68,2 0 67,-1 0 34,2 0 45,-1 0-101,5-1 157,-4-7-3504,6-6 3358,-2-8-11,2 1 0,1 2-2347,0-8 2347,-1 10-179,1-11 89,1 10 2146,3-4-2281,0 0-144,2 2-102,-1 0-4330,6-11 4801,-6 13 0,-3 13 0,-8 25 0</inkml:trace>
  <inkml:trace contextRef="#ctx0" brushRef="#br0" timeOffset="43743">14917 6632 6092,'1'6'314,"0"-1"-180,-1-5 1222,0-16-1210,0 12-1,0-13 281,0 17-202,-7 37-179,-4 10 0,-2 12 0,1-5-45,3-12 0,0 1 3,-3 12 1,-2 7 0,4-19 18,8-28-22,-1-8-22,2-3-34,0-4 123,1-26-67,0 11 56,0-24 11,5-6-50,0 16 0,0-1-17,0 1 0,0-1 17,3-4 0,2 1 330,17-14-314,-3 10-33,3 6 0,-12 20 460,3 5-427,-8 3 46,25 30-905,-21 6 0,-3 15 1,-1 2-1,2-8 826,6 2 0,0 0-559,-5 2 0,1 8 1,-2-3-1,-3-14 515,2-9-236,0-7 280,1-9 0,-9-9 0,6 2 0</inkml:trace>
  <inkml:trace contextRef="#ctx0" brushRef="#br0" timeOffset="44159">15180 6955 3122,'4'10'3474,"-45"-8"-3396,10-4-67,-3-1 1,-2 0 1666,-8 3-1678,14 0 0,-3 1-442,-6 1 0,1 0 442,-12 0 0,2 2 0,46-4 0</inkml:trace>
  <inkml:trace contextRef="#ctx0" brushRef="#br0" timeOffset="47510">15925 7882 6036,'3'9'571,"5"-1"-481,-5-8-34,5 0 179,-7 0 79,1 0 661,0 0-874,0 0 11,0-3-56,-1-1-45,1 0 0,-2 1-11,0 3 45,0-14-34,0 6-11,0-14-11,0 12 78,0 0-33,0 0-34,0 5 0,-3-5 11,0 4 101,-10-9-78,-2 2-34,-1-4 34,-4 3 66,-4 1-88,5 2-12,-5 2 22,4 4-22,4 2 34,-19-1-23,19 3-11,-8 0 45,6 1-1,7 0-44,-6 1 0,10 0 124,-15 14-124,12-8 0,-11 10 44,15-10-10,0 3 0,-2 3-23,-3 8 11,3-6 57,-3 22-79,8-19 78,-2 14-11,3 3-56,4-8 23,1 9 212,12 3-212,2-8-34,0 1 22,-3-10-3324,3-5 3358,5 4-34,3 3-10,-1-1 77,-3 1 2,4 2-69,0-1 56,-1-3-22,-9-10 101,24 12-123,-14-11 3436,25 14-3369,-8-6-101,-8-2 45,3 1-45,-22-8 11,-1-4 11,-5-1 23,2 0-45,0-1 146,7 5-146,-10-7 168,4 5-168,-11-9-1203,-1 2 0,0-2 1</inkml:trace>
  <inkml:trace contextRef="#ctx0" brushRef="#br0" timeOffset="49047">15925 7923 5508,'0'-10'1412,"-1"3"175,1 9-982,9-5-500,-3 2-94,13-9-3252,21-14 3264,-15 10 129,17-9-152,-26 17-2246,28-5 2246,-25 7 12,21-4-1,-33 8 2268,6 0-2290,1 0 22,7 0 0,-4 0 3415,7 0-3471,-4 4-3358,3 4 3381,-5 5 22,-7 0-68,-1 36 57,-7-30 22,2 28-11,-4-36 0,-1 6-11,1 1 0,-1-1 3403,0 0-3392,0-3-11,-15 35 11,9-28 0,-11 24-3392,13-37 3336,-4 5 56,-2 2 0,-2 0 11,-1 2 0,3-6-11,-1 3 0,0-1 3392,-4 6-3392,-2 1-11,3-4 0,-7 8 44,-2 0 91,-5 5 32,-4 9-21,13-18-135,6-3 0,10-12-11,2-1-2107,-7 18 550,5-15 720,-5 12 0,8-19 0,0 0 0</inkml:trace>
  <inkml:trace contextRef="#ctx0" brushRef="#br0" timeOffset="50426">16288 7902 6305,'-10'50'543,"-6"-3"1,-4 4-1495,-2 0 0,-1 0 947,6-15 0,0 1 1,1-6 470,-14 14-467,21-31 413,0-9-279,14-29-1637,6-5 1,1-4 1513,5-18-11,-2 16 0,-1 2 680,-2 3-41,4-1-359,-9 16-247,1 2-33,-11 25-11,-12 18 0,-8 12 0,3-4 2717,-5 12-2729,4-11 1,-4 6 0,6-11-46,6-11-268,4-8 0,8-46 359,7 1 16,0-3 0,2-2 17,10-17 0,-7 19 0,-1 2-45,2-12-11,-2 6 921,-11 40-906,-14 22 0,-9 18 0,2-4-857,7-11 1,0 1 785,-8 12 0,-3 5 0,2-8-325,-8-1 180,15-47 234,1-7-33,16-12 0,7-7 56,2-9 0,2-1 11,0 8 1,0 1 49,-1-1 1,-1 6 139,-1 3-212,-19 51 0,-10 23 0,2-4-1525,-3 7 1480,3-6 0,-3 5 0,4-10-34,4-14-744,16-64 0,7-21 823,-2 16-42,0 2 1,1-7 0,0 11 343,0 8-145,-18 52-202,-3 6-128,-8 17 1,-1 2-321,-5-4 802,11-13 1,1-8-490,5-22 118,7-29 1,4-11 44,-1 10 0,0-2-224,-1-11 1,2 2 262,-1 0 3781,-10 38-4161,-21 43-685,14-23 998,-12 23 0,29-37 0,0-1 0</inkml:trace>
  <inkml:trace contextRef="#ctx0" brushRef="#br0" timeOffset="51876">17034 9858 6081,'8'7'1199,"-2"-2"78,-6-5-705,0 0-528,0 13-32,-1 7-12,-4 21 5,-2-5 1,-1 6-6,2-2 0,0 3 0,-1-2-12,-1 8 1,0 0-1696,0 12 0,3-9 1427,2-24-415,2-5 818,0-57-56,1 13 1,0-32-24,2 21 34,7-9 1,5-9 0,0 4-51,-3 12 0,1 0-17,2-11 0,1-4 1,2 11 850,13 7-851,-15 22 3415,8 2-3426,-10 15-17,3 22 0,-2 6 6,3 8 16,-3-2 1,0 3-236,-9-9 1,-2-3-287,2 2-189,-2 15-203,-3-40 908,0-6 0,0-1 0,0-3 0</inkml:trace>
  <inkml:trace contextRef="#ctx0" brushRef="#br0" timeOffset="52244">16974 10221 41,'-10'-1'2410,"3"1"770,6-1-2384,7-3 574,4 0-1135,16-4 0,9-3-672,0-1 0,5-3 0,-3 2 194,5 1 0,-2 0-261,14-7 0,-11 5 244,-35 14 0,-3-1 0,-5 1 0</inkml:trace>
  <inkml:trace contextRef="#ctx0" brushRef="#br0" timeOffset="55376">19252 6451 6115,'2'8'1165,"1"-2"-997,-2-15 493,0 7-504,0-6-79,-1 8 348,0 0-403,0 8 33,0 3 67,0 24 28,0-3 0,-1 5-17,0 13 1,-1 2-118,1-10 0,1 0 22,-2-2 0,0 1 90,2 8 0,0 1-62,0-5 0,0 0-39,0 10 0,0 4-1103,0-5 1,0 3-1,0-8 1075,0-19 0,0 1 3,0 14 1,0 8 0,0-9-15,0 1 11,0 11 0,0-1-179,0-6 190,0-4 1,0-2-12,0-10-1111,0 6 1,0 4 1110,0-11 0,0 0 1008,0 13 1,0 0-1020,0 9-1060,0-26 0,0 2 1076,0 10 1,0 3-678,1-1 1,-2 2 663,1-8 1,0 2 0,-1 2 3,-1 16 0,0 2 0,-1-4-2,1-7 1,1 0-84,-2 1 0,1 4 1,0-11 88,1-2 674,1-11 1,0 4-681,0 8 1,0 0-1,1-5 1,-1-1 5,0-6 0,0 2-17,4 20 0,-1-1 1864,0 1-1858,0-1 0,0 5-6,-2 0 0,-1-1 17,0-9 0,1 0 0,0 10 0,0 0 393,1-13 0,0-3-382,0-7 0,0-2-1141,0 2 1,0-1 1129,1 0 0,-1-1-11,1 23 2225,0-18-2225,0 13 0,1 3 11,0 0 163,-1-4-163,-1-9 0,0-1-11,-1 17 11,0-17 0,-1-3-12,0 5 12,0-15-11,0 18 1373,2-11 0,0-1-1261,1 12-101,3 2 11,-5-39-213,2 1-123,-3-3-123,1 2 448,2-3 0,1 1 0</inkml:trace>
  <inkml:trace contextRef="#ctx0" brushRef="#br0" timeOffset="57011">23062 10523 6484,'-31'3'291,"1"1"1,-19 3-1,-4 3-168,7-3 0,-2 1 1,-1 0-1461,5-1 0,-2 1 1,0 0-1,1 0 1359,-11 1 1,1 0-1,3 0 15,8-2 1,2 0-1,5-1 701,8 0 1,1-1-683,-12 1 0,-5 2 0,3-2 109,1 1 1,0-1-144,0 1 1,-4-1-1,-1-1 49,-7-4 0,-1-1 0,1-2-49,10-1 1,2-1 0,-2 0-23,-11 1 0,-2 0 0,4 0 17,4-4 0,0 2 35,6 4 0,-2 2 1,0-1-24,5 0 1,1 0 0,-1 0-27,-7 0 1,-1 0 0,3 0 1550,-4 0 1,5 0-1544,10 0 0,1 0-1565,-5 0 0,0 0 1570,0 0 1,0 0-11,-1 0 0,2 0 958,-17 0-959,18 0 1,-3-2 5,-7-5 1,-1-2 27,1 2 0,2-1-39,3-2 0,3-1 34,-11-1-12,13 7 0,-1 1-2290,-17-5 2268,15 5 0,2-1 34,-4-2 2234,14 3-2201,-1 0-554,-1 1 1,-1 2 508,-7-2-17,7 2 1,0-1 286,-8 2 2938,-13-2-3039,-2-2-1459,19 2 0,1-1 1235,1-1 592,-1 1-1378,25 3 252,-2-2 0,9 3 0,1 0 0</inkml:trace>
  <inkml:trace contextRef="#ctx0" brushRef="#br0" timeOffset="58793">22739 6471 5868,'8'-1'885,"-1"-1"-672,-7 2 44,0-10-10,0 8-67,0-8-3404,0 10 3515,-16 90-202,12-47-41,-2-8 1,-1 6 0,2-1 46,3 5 0,1-3-2341,-2 14 2263,2-10 0,0-2-17,-1 8 22,2 0 34,0-9 0,-1 6 0,1-3 731,0-7 1,0 0-773,0 8 0,0 3 0,0-5-1025,0-15 0,0 1 1018,3 13 1,3 11-1,0 2 1,-2-8 7,1 1 1,-1 0 490,1-1 1,1 8 0,1-2 0,-3-7-475,0-3 1,-2-1-320,0 7 1,-1 5 0,-1-4 290,-1-1 1,0 1-4,-1-11 1,0 4 0,0 0 0,-1-3 104,0-1 0,-1-3 1,0 2-49,0 15 1,2 3 0,-1-2-30,1-9 0,0-2 0,1 1 884,0-2 1,1 1 0,1-2-837,-2 8 1,2 1-596,0-9 0,2 2 1,-1-1 549,0 13 1,0-1-34,0-15 0,1 0 0,-1 1 276,-1 1 1,-1 1 0,1-3-260,-1 1 0,0-1-14,0 2 1,0 3 0,0-6 323,0-9 1,0-3-205,0 22-2592,0-9 2536,0-12 0,2 2-454,3 9 1,1 3 386,-1 8 0,1-1 98,0-12 1,0-3-1881,-1 19 684,-5-44 1098,-1-3 0,2-4 0,-1-4 0</inkml:trace>
  <inkml:trace contextRef="#ctx0" brushRef="#br0" timeOffset="60246">22417 6310 6283,'4'6'884,"0"0"-518,-32 1 0,-26 0 1,6-1-267,-8 3-63,8-1 1,-9 1-1,5 0 131,7-1 1,2-1-18,-12-3 0,0 0-106,6 1 0,1 0 44,-2-4 1,1-1 16,14-3 1,0 1 10,-3 1 1,-1 1-68,0-3 1,1 1-12,1 2 0,2 0-5,-13 0 173,-2 7 1,-1 1-152,-3-2 5,8 3 1,-1 1 39,-9 0 52,20-3 0,-4 0 0,1 0-153,-1 0 0,-1 0 22,3-2 1,-3 1 0,3-1-1,-3-2 0,2-1-1718,8-1 0,0-1 1707,-6 1 1,1-1-12,-11 0 78,19 0 1,-2 0 77,-21 0-1268,12 0 1,-1 0 1144,-11 0-33,1 0 0,14 0 62,-1 0 0,-1 0-51,-2 0 6,4 0 0,2 0-17,8 0 22,-1 0 6,-7 0 0,-1 0-5,-4 0 1256,-9 2 1,-3-1-1302,2-1-392,-4 3-584,25-3 1846,23-6 0,4 4 0,0-4 0</inkml:trace>
  <inkml:trace contextRef="#ctx0" brushRef="#br0" timeOffset="62444">13486 6209 6630,'2'-2'1647,"-1"0"-1558,-1 11 180,-3 41-202,1-7-33,0-7 0,0 5 55,2 4 1,-1 5 0,1-2-1736,-1 6 1,1 1 1656,-1-3 0,1 3 0,0-4-5,0-2 0,0-5 38,0-12 1,0 1-28,0 13 0,0 0-1129,0-10 0,0-1 1112,0 12 0,0-2 17,0-14 0,0 2-169,1 15 1,2 10 0,0 0 179,0-11 0,0 0 0,0 0 0,0 1 120,0-1 1,0 1 0,0-1 0,0-1-146,2 8 1,-1-2 0,-1 2-371,-1-4 1,-1 2-1,0-1 1,-1-6 366,2 3 0,-1 0 2,0-1 1,0 8 0,0-1 0,0-10 732,1-11 0,0-1-739,0 11 0,1 7 1,-1-6 3,0-6 0,-1-1 177,1 5 0,-1 3 0,1-5-183,-2-8 1,0 0-193,-1 7 1,1 3-1,-1-1 198,1 4 0,0 0 0,-1-3 0,1 3 0,-1-5 1119,1-9 0,0 0-1125,0 21 1,1 4-1044,-1-1 1,1 1 1048,-1 1 0,1-2 5,-1-6 1,1-5 28,-2 2-1,-1-3 2291,-1-7-2156,1 4-44,0-14-113,1 5 78,2 2-95,5 0 1,2 2 5,-1 10 1679,2-8 1,-1-5-1748,-5-17-335,0 11 370,-3-11 33,0 14-1696,0 4 0,0 0 1684,0-3 12,0 25-33,0-47 44,0 12 45,0 12-45,0-2 146,0 2 3246,0-22-3369,0-2-90,0-5 22,0 1-3235,1 39 3269,0-26 12,1 29-24,-1-38-111,-1-1 34,0-3 77,0 1-167,0-5 179,0 9 0,0 3 0</inkml:trace>
  <inkml:trace contextRef="#ctx0" brushRef="#br0" timeOffset="63412">13123 10886 0,'20'3'0,"-4"0"2000,-16-3-1809,7-2 1363,-6 1-1442,6-1 905,-7 2-816,-28 0 3281,8 0-3432,-8 0 1,-6 0-3,-6 0 1,-4 0 0,2 0-55,2 0 1,-1 0 8,-9 0 1,-5 0 0,5 0-188,10 0 1,1 0 261,-10 2 0,-4 1 1,3 0-577,3-2 1,0 1 500,6 1 1,-2 0 0,2-1-1454,-6-1 0,0-1 1461,5 0 0,-2 0 1,2 1-1,-14-1 0,1 0-4,16 1 1,0 0 0,-1 0-1,-2 0 0,0 0 1,4 1-8,2-1 0,-1 1-449,-4-2 1,-6 1-1,-3-1 1,5 1 448,0-1 0,2 0 0,-1 1 7,-8-1 1,-2 2 0,3-1-5,9 0 1,1 1 0,4 0 234,-4 0 0,5 2-92,-6 3 2258,3 0-2269,9 0-124,9-2 45,11-2 0,10-3 3411,-10 0-3467,2 0-158,-9 0-469,2 0-5443,-2 0 6070,2-4 0,11 7 0,5-2 0</inkml:trace>
  <inkml:trace contextRef="#ctx0" brushRef="#br0" timeOffset="64994">9797 6270 6316,'6'0'1860,"-3"-19"-1782,-4 16 472,-1 52-354,1-7 0,-1 10-161,2-9 1,-1 8 0,1 3 0,-1-1 0,1-6-18,0 5 1,1-4 0,0 8 21,0-13 1,0 6 0,1 5-1,0 2 1,0 0 0,1-3-1,-1-5 1,0-7-516,1 6 0,1-8 1,-1 5 476,1 6 0,0 8 0,0 2 1,-1-5-1,0-11-2,0-6 0,0-5 11,0 14 0,2 7 5,-1-6 1,0 7 0,1 0 0,-1-4-559,0-6 1,0-2-1,0 2 545,0 4 0,0 2 0,1 1 0,-1-5 8,0-4 0,0-3 0,-1 0 0,0 3 0,-1 0 1,1 1 143,0-1 1,0 1-1,-1-2-150,0 15 1,-1-6-6,-1 1 0,0-18 0,1 2 11,3 2 1,0 0-12,-1 0 0,1 0 16,5 8 1,2 3 61,-1 5 1,0 0-79,0-6 0,-1-1 693,0 3 1,-2-3-694,2 5 11,-4-12-11,1 2 0,1 9 0,-1-5 0,-2-14 0,-1-1 270,3 13 0,0 5 0,-1-7-270,-1 10-6,0-13 1,1 2 5,0-7 0,-1 1 3,2 6 1,1 3 0,1 0-15,1 7 0,1-1-1621,-1 1 0,-1-2 1632,0-4 0,-2-4 0,-2-3 247,-1-3-259,0 19-1874,-1-10 1897,1 8-22,-2-13 11,1-8 89,2 15 2593,1-5-2581,-1-4-2525,-1-14 1707,-3-18 2032,0-1-1886,0-3 571,0 2 0,0-2 0,0 0 0</inkml:trace>
  <inkml:trace contextRef="#ctx0" brushRef="#br0" timeOffset="66628">13466 6169 6249,'7'12'1311,"-1"-2"-1109,-6-10-79,-26 24 190,-10-10 1,-3 1-213,9 3 0,-1-1 11,-16-1 0,2-3 79,2-3 10,1-4 1,-11 1-1,2-1-130,10 0 0,2 0 0,-8-1 7,6-1 1,-8 0-1,-3-1 1,-3 0 0,2 0-1,3 0 1,7 0-508,-12 1 1,7 0 0,-4 0 466,6-3 0,-3 0 0,-1 0 0,2 0 0,5 1 85,-4 2 0,5 2 1,4-1-57,2 0 0,1 0-67,-3 2 0,-4 1 0,6-1 12,-10 6 111,1-5-56,-9-4 0,-3-2-6,25-1 1,-1 0-55,-9-1 1,-6 0 0,0 1 40,2 1 1,0 0 0,3 1-44,-2-2 1,-1 1-6,0 1 0,-4 0 0,5 0 73,5-2 0,2 0 55,-12 0 1,1 0-274,9-1 1,2 0 144,4 0 0,1 0-943,0 0 1,3 0 953,-15 0-11,14 0 0,1 0-56,-4 0 79,-6 0-2218,9-4 2240,-12 1 83,13-3-151,-23 0 51,22 3 0,0 0-28,-17-1 2269,6 1-2236,36 3-212,-7 0-168,4 0 3402,-5 0-3749,0 0-1704,1 0 695,2 0 1703,3 0 0,8 0 0,0 0 0</inkml:trace>
  <inkml:trace contextRef="#ctx0" brushRef="#br0" timeOffset="105434">10483 7036 6271,'0'16'415,"0"-2"-404,0-14 437,0 0 493,13 13-941,-8-17 45,9 8 61,-21-38 1,-10-10-85,-1 11-11,0-8 1,-6 6 184,-12 30 0,-2 14-776,1 11 1,0 4 579,-5-6 0,1 6-882,9 15 0,2 11 0,7-7 899,10-15 0,3 1 27,-10 24 1,4-1-598,14-11 777,19 4 0,6 0-168,4 1 4,-4-16 0,6 1 0,3-12-46,9-23 1,4-15 0,-2-5-90,-8-1 1,-2-4-1,-1-4-456,-1 0 0,2-5 0,-4 0 0,-6 3 531,-5-12 0,-9 4 0,-4 5 0,-6 14 0,-8 32 0</inkml:trace>
  <inkml:trace contextRef="#ctx0" brushRef="#br0" timeOffset="105995">10301 7459 4350,'-22'-14'2969,"14"9"-2778,-10-6 614,18 11 1201,0 0 403,13 27-2465,4 6 89,-3-4 1,6 6 11,6 3 1,8 6 0,1 1 0,-5-7-298,-2 0 0,0-1-198,3-2 1,8 6-1,-6-5 1,-20-17-1,-17-17 1,-12-15-1</inkml:trace>
  <inkml:trace contextRef="#ctx0" brushRef="#br0" timeOffset="108146">11450 9011 7179,'10'4'1602,"-3"-1"-1490,-7-3-22,0 0 526,-12 2-526,-6 1-68,-15 1 0,-5-2-1138,6-13 1,-7-9-1,4 0 1127,5 2 1,0-1-12,-3-2 0,-2-4 0,6 2 56,0-15 0,17-3 0,4-2-34,-1-9-17,6 14 1,0-8 0,2-3-1,3 5 21,5 3 0,4 3 1,-1-1-237,-4-5 1,-1-1 0,3 4 209,9-6 0,3 10-2072,0 11 2010,1 3 1,3 0 654,3 2 1,0 0-594,0-1 0,0 1 22,20-8 23,-10 13 522,-21 8-567,9-3 2940,-25 11-2873,10-7 1286,1-1-1353,6-4-11,1 0 33,12-6 1,2-1-3415,1 1 3459,3-2 0,-1 1 192,-8 7-203,0 0 22,9-2-33,-1 0-45,-3 2 33,-1 2 35,-16 8 3335,0 0-3437,-7 2-11,-6 0 12,1-1 22,0-1 11,2 1-572,0-1-975,-2 2 1028,-1-1 0,-2 1 0</inkml:trace>
  <inkml:trace contextRef="#ctx0" brushRef="#br0" timeOffset="108480">11853 7822 5567,'-7'-5'-1345,"7"3"-2877,-12-8 4222,10 6 335,1-2 1,0 3 0,0 0 0</inkml:trace>
  <inkml:trace contextRef="#ctx0" brushRef="#br0" timeOffset="109267">11853 7822 6383,'5'2'1726,"-1"-1"-785,-4-1-851,-12 73 74,27-41 0,9 1 1,-5 1-143,-12 18 0,1-1-22,13-17 0,6-2 0,0-6 6,-2-8 0,-1-5-380,24 11 340,-19-11 1,0 0 22,18 3-6,-15-2 0,0 2-102,-7 0 1,-1 0 118,7 4 0,-2 0-3227,5 14 3205,-8-1-984,-9-8 1,-1 0 1005,8 11 11,1 7-33,-18-27 53,-1 34-42,-5-19-6,-10 12 0,-9 2 6,-12-7 0,-5-3 610,7-1 1,-1-3-600,-10 2 0,1-7 0,-1-8 1428,-2-8 1,-7-4-1422,9-4 1,-2-3 0,1 0 3,-13 0 0,1-2 17,-1-4 0,4-7 17,17-7 0,4-2-34,-15-10 0,18 13 0,0 0 1929,-4 2-1850,19 14-34,1 1-34,9 3-22,3-3 0,-3 2 0,2-2 0</inkml:trace>
  <inkml:trace contextRef="#ctx0" brushRef="#br0" timeOffset="109862">11652 8870 6529,'8'53'470,"-1"1"1,1-1-1,0 0 1,-1-5 0,-1 0-1,1-3 1,-2-7-869,0 0 1,0-7-231,-2 2-787,3-4 0,-6-28 0,0-3 0</inkml:trace>
  <inkml:trace contextRef="#ctx0" brushRef="#br0" timeOffset="110620">11571 8850 8725,'3'43'47,"0"0"1,1-1 0,-1-3 0,-2-1-52,-2 12 0,-4 5 1,-2-4-9,-6-6 1,-2-5-12,2-2 1,-2-3 0,-3-4 0,0-7 10,5-13-22,1-4-190,11-6 74,1 0 1,0-1 0</inkml:trace>
  <inkml:trace contextRef="#ctx0" brushRef="#br0" timeOffset="111481">11672 9475 7280,'15'2'1524,"-3"0"-1278,-11-2 146,-52 0-392,27 0 0,-7 0 0,-1 0-33,5 2 21,15-1-391,8 1-3359,48-28 3717,-15 12 23,18-15 22,-36 21-67,-9 8 33,-14 14-11,4-8 34,-8 9-56,9-13 3459,4-1-3359,1-9-21,14-19-57,1-12 0,2 8 45,-5 8 112,-37 25-213,14-1 101,-16 0 0,24-10-1719,8-21 1,4-5 1718,-3 1-11,2-1 0,-1 4 11,-3 20 235,-2 7-235,-1 4-33,-2 0 33,0-2 3392,0-15-3460,2-36-2348,0 21 2371,1-18-324,-1 45 369,-5 5 0,3 0 0,-2 0 0</inkml:trace>
  <inkml:trace contextRef="#ctx0" brushRef="#br0" timeOffset="115725">13083 10039 6383,'6'1'280,"-2"-1"314,-4 0-336,0-6 246,-22-17 0,-8-2-504,1 2 17,-5-5 0,-8 4 57,3 18 1,-5 7 0,6 2-1175,-14 5 1100,-4-5 0,3 13 26,33 21 0,10 14 1,3-5 12,-1-9 0,1 2 90,-1 2 1,-1 8 0,2 0-1,6-3-62,6-2 0,6-3 1,9-2-40,13-2 0,10 0 0,4-6 0,0-8-32,3-12 0,1-9 1,1 0-248,-4 5 1,3 2-1,-2-5 1,-8-10 250,-5-21 0,-7-10 0,-8 3-779,-5-4 857,-15-8 1,-4-2-45,-3 3-926,-8-8 1,-4 11 891,5 40 0,-9-13 0,20 29 0</inkml:trace>
  <inkml:trace contextRef="#ctx0" brushRef="#br0" timeOffset="116137">12922 10463 2564,'-7'-4'3306,"24"37"-3217,3-3 1,7 7-1,3 3 1,-2-3-113,-2-3 1,-1-1 0,2 2-82,2 3 1,3 4-1,-2-3 1,-4-9 353,11 6-2099,-25-29 1634,-9-39 0,-1 35 1,-1-21-1</inkml:trace>
  <inkml:trace contextRef="#ctx0" brushRef="#br0" timeOffset="120450">19695 6834 6103,'3'1'1457,"0"-1"-6591,-4 6 5548,-20 9 1174,8-2-1475,-18 5 470,-15-5 388,29-7-814,-18 2 139,53-31 1,16-6-274,7 10-23,0-8 0,1 2-11,0 18-1286,-20 46 1,-10 10 1296,-12-5-215,0 12 1,-6 0 236,-21-15-33,-9-2 56,3-15 2078,7-6-1630,11-13-291,57-29-202,-14 14-62,3-5 1,5 2 1491,9 11 1,-1 9-1482,-10 6 1,-6 9-29,-7 13 1,-5 10 0,-6-4 94,-4-7 1,-9-1 340,-13 7 0,-10 1 0,-4-11-307,-19-21 1,-2-11-191,14 3 0,1-1-23,-6 0 1,7-1-678,18-4 840,3 23 0,8-14 0,-6 14 0</inkml:trace>
  <inkml:trace contextRef="#ctx0" brushRef="#br0" timeOffset="121548">21005 7782 7145,'11'-9'706,"-3"2"-157,-8 7-471,2 7-934,-13 18 1,-14 16 0,-4 6-1,3-7 929,1 5 0,-4 4-370,6-14 0,-7 7 1,-4 6-1,-3 2 1,0 0-1,2-2 1,4-5-1,5-9 24,0 2 1,5-8 0,-4 4 55,-11 12 0,-8 7 0,5-4 1,14-18-1,19-17 0,3-8 1</inkml:trace>
  <inkml:trace contextRef="#ctx0" brushRef="#br0" timeOffset="121864">20824 7943 6354,'29'28'1635,"1"0"1,6 6-1586,1 2 1,6 2 12,-7-10 1,3-1-1,-2-2-169,6 1 0,0 0 101,-6-4 1,0 1-1,-3-4-264,-3-7 1,-7-2-1885,-12-3 2153,-2-2 0,-10 0 0,0-3 0</inkml:trace>
  <inkml:trace contextRef="#ctx0" brushRef="#br0" timeOffset="122199">21368 8447 6775,'-4'33'1249,"-11"-3"1,-4 2-1944,-3 7 1,-3 2 704,-7 4 0,-2-1 0,8-13 0,0-2 62,2-1 0,1 0-40,0-2 1,0 0 259,-1 4 1,1-1-294,2-5 0,1-1 219,-10 14-230,11-18-213,15-17 224,-10-1 0,17 0 0,-8 0 0</inkml:trace>
  <inkml:trace contextRef="#ctx0" brushRef="#br0" timeOffset="122531">20300 8648 0,'-1'-10'2477,"24"20"-2315,6 8 0,12 10 0,6 5 1,0-1-1,-9-5-170,-5-4 1,-5-2 0,5 3 2,8 4 1,7 5-1,2 0 1,-5-2-1,-12-8-13,4 5 1,-14-14 0,-6-5 0</inkml:trace>
  <inkml:trace contextRef="#ctx0" brushRef="#br0" timeOffset="123617">21751 9515 6764,'-2'10'2745,"2"-2"-2397,56-8-337,-20 0-11,16-1 0,0 11-381,-28 24 0,-6 5 370,7 2 5,-23 3 1,-14-1 77,-12-21 1,-4-7 196,0 6-101,-5-1 101,28-15 359,15-5-1066,42 1 416,1-1-1708,0-2 1,3 4 1734,-17 8 1,-2 5-1269,2 15 0,-6 4 1252,-11-6 0,-8 2-23,-5 10 1,-16-2 152,-33-12 0,-21-7 1,7-3-182,19-2 1,-1-1 72,-8-3 0,-10 1 0,2-4 1,11-7-2,-7-25-2205,11 8 3017,20-7 0,18 22 1,-1 1-1</inkml:trace>
  <inkml:trace contextRef="#ctx0" brushRef="#br0" timeOffset="125235">21147 8527 6641,'24'4'695,"-14"39"-602,-27-10 0,-14 5 1,4-1-72,7 4 1,-1-1-380,-4-3 1,-4 1 0,8-10 356,7-10-1167,28-36 1,15-21-1,-1 2 1223,-6 8 0,1-1-56,5-7 0,2-4 0,-4 5 475,-6 9 1,-7 6-409,-10 9 157,-23 26-202,1 3 1,-5 6-18,-7 8 1,-6 8 0,-3 3 0,4-4-6,-1 1 0,1-2 0,0 1-81,1-2 0,-1 2 1,0-1-1,6-6 75,-6 7 1,15-20 119,27-43 1,18-30 0,6-7 0,-5 10-110,-2 8 1,1-1-6,-1 1 0,4-9 0,1-2 0,1 3 0,-4 9-1060,9-5 0,-5 12 1082,-3 4 34,-17 23-28,-20 25 0,-13 16 0,2-1 0,-5 6 0,-2 2 0,0-1-34,2-1 1,-1-1-1,1 0 1,0-2-33,-5 4 0,1-2 1,3-5 48,0-2 0,11-15 1032,27-43 1,15-20-1041,1 3 1,3-4 0,-3 6 18,-7 12 1,-1 1-1,15-23 1,-15 19 72,-46 63 1,-13 19-141,18-22 1,-2 1 36,-10 9 1,-4 5 0,4-7 1444,8-7 1,8-15-1454,19-36 1,13-22 0,3 1-1003,-1 11 0,3 0 0,0-2 1070,7-16 1,2-3 0,-5 10 47,4 1-89,-39 64 1,-11 18 4,-3-2 1,-7 6 0,-1 2 0,5-7 26,-1 2 1,0-1-52,-6 10 1,-3 4-1,11-26-93,19-31 164,19-25 1,18-19 0,-3 4-53,-6 9 0,1-1-14,0 1 0,4-5 1,0 2-1,-4 8 3,11-11 0,-13 21-891,-33 40 1,-9 10 579,7-8 1,-8 10 0,2-3-1,16-21 1</inkml:trace>
  <inkml:trace contextRef="#ctx0" brushRef="#br0" timeOffset="150529">9737 13124 6574,'3'-19'229,"-7"-11"1,-8-2 33,-10 13 1,-5 2 89,-3-12 0,-2 3-331,-2 10 0,2 7 23,-5 9 302,-11 9-347,32-2-4218,-23 7 4252,18 6 0,3 2-34,-1-2 452,-1 2 1,2 0-453,6-8 85,-5 16 1,-5 12 0,3-2-75,3-5 1,0 4 35,-2 7 1,-3 9-1,1 1 1,4-4 187,7-3 0,2-3 1,1 0-162,-2 2 1,0 0 0,3-2-1187,2 4 0,5-4 1191,5-8 0,4-4 2312,12 10-2369,2-17 1,8 3-1,-3-4-409,-6-8 1,0-3 330,20 9 0,-2-5-34,-6-12-90,4-3 59,-5-12 1,9-6 0,2-1 0,-7 1 120,-3 3 0,0-1 749,4-4 0,7-4 1,-2-2-1,-10 0-699,-13-7 1,-6 1 16,11-9-67,-8-6 597,-15 38-597,-2 2 0,-1 2 0,-1 0 0</inkml:trace>
  <inkml:trace contextRef="#ctx0" brushRef="#br0" timeOffset="151841">10543 13849 6641,'-23'-32'255,"0"-1"1,0 0-1,-16 7 1,-7 6-1,8 12-64,-4 23-107,-3 3 0,3 9-23,24 14 1,9 6-676,1-4 1,1 1 596,-3 1 0,4-1-56,5-10 0,10-5-868,19-8 0,12-6 0,-3-3 918,-8-2 1,1-4 22,11 4 0,5-2 0,-5-11-1098,-2-30 0,-8-12 1059,-12 6 0,-3-3-428,0 2 0,-1-2 0,-6 3 489,-8 0 1,-4 5 257,-7-22 235,-8 22 1529,8 18-2022,3 26 2247,12 13-2281,5 25 12,6-6 3392,5 5-3409,6-6 1,3-1 10,-11-15 1,1-3-23,11 13 0,2-6-219,13-14-101,0-20 236,-12-15 0,-1-5 112,7-11 28,-14-2 0,-4 2 107,-12 14 145,2-6-269,-11 25-11,2 11-67,8 18 11,-1 1 0,4-1-437,20 3 448,-9-6 45,-7-49 5,-27 1 1,-7-6 326,2-6 1,-1-4 0,0 3-383,-3 0 0,3 0 218,-6-18 0,19 3-85,35 26 1,17 7 0,-3 7-84,-15 12 0,1 1 0,12-14 0,5-5 0,-14 11 0,-15 25 0</inkml:trace>
  <inkml:trace contextRef="#ctx0" brushRef="#br0" timeOffset="152562">12176 13708 0,'-41'-21'144,"0"0"0,1 0 0,-1 0 1,13 11-1,-1 3 555,-11-6 1,-9-4-1,1 6 1,14 14-370,15 30 1,11 12-644,2-6 0,4 2 1,0-1 345,-1 10 1,4-1-34,3 6 0,8-8 828,32-12-1260,7-36 1,7-17 381,-20-11 0,-1-9 0,0 6 0,17 9 0,-5-1 0,-20-17 0,-1 0 0</inkml:trace>
  <inkml:trace contextRef="#ctx0" brushRef="#br0" timeOffset="152973">12236 12620 6507,'6'2'1042,"0"35"0,-6 27 0,0-7-981,0-18 1,0 1-57,0 4 1,0 8 0,0 4-1,1 2 62,2-10 0,0 4 0,1 2 1,1-1-1,0-2 0,0-4-783,1 2 0,0-4 1,0 0-1,1 4 723,-1 0 1,0 4-1,0 3 1,1-1 0,-1-5-1,2-6-7,1-1 0,2-7 0,-1-3 155,3 2 0,1-7-2239,15 4 526,-9-16 1558,-2-29 0,-16 1 0,-1 1 0</inkml:trace>
  <inkml:trace contextRef="#ctx0" brushRef="#br0" timeOffset="155273">13587 12559 7347,'10'5'280,"-2"-1"-246,-8-4 750,-22 2-560,12 2-56,-17 3-67,16 2 0,-6 6-90,-7 3 0,6-4 12,-2-1 217,-2 4 1,0 3-207,-1 1-1,-4 3 1,0 1 22,3-1 22,1 6 1,0 1-23,-3 4-51,6-7 1,0 5 87,5 1 1,2 5-1,1-1-1348,-2 6 0,0 2 1266,0-1 0,-1 3 0,3-3-11,1 2 0,4-1-127,1 4 0,2 4 243,2-4 0,1 3 0,0-1-83,0-9 1,1 0-1,1 2 31,1-1 1,0 2-1,2 1 1,2-2-24,5 8 0,4-2 0,-1-3-1268,1 7 0,2-1 1219,-3-12 1,3 0 0,-2-8-72,7-1 79,-1-5-268,8 7-1043,-13-18 168,4 3-494,-15-18 1637,-2-2 0,-2 0 0,0 0 0</inkml:trace>
  <inkml:trace contextRef="#ctx0" brushRef="#br0" timeOffset="168186">13708 13083 5812,'7'10'0,"-1"-2"0</inkml:trace>
  <inkml:trace contextRef="#ctx0" brushRef="#br0" timeOffset="224878">13789 13426 6854,'2'9'796,"0"-2"-673,-2-6-34,0 0-4284,0 8 4206,0-5 1465,0 4-1465,0-7 729,0-1-673,-19-9-34,6 5-33,-17-7 1791,1 14 1,-2 7-1776,3 8 1,1 7-1148,-2 1 1,-2 4-1,4 0 1131,3 3 0,4 1 34,0 9 0,7-6 190,10-15-247,16-5 202,43-23-1375,-13 7 1,2 1 1178,-7-5 0,-1 2 17,2 7 0,-6 5 2291,-11 9-2342,-5 18 1,-3 3-6,-1-3 33,-3 3 1,-9-3-168,-39-11 134,-10-14 45,18-5 0,0-3 11,-22-13 22,18-3 258,-14-16-347,27 13 3145,-9-7-3078,40 15 0,-17 8 0,4 0 0</inkml:trace>
  <inkml:trace contextRef="#ctx0" brushRef="#br0" timeOffset="226316">14010 13527 7280,'4'0'918,"-1"0"-492,-3-3 146,0 24-505,0 17-67,-3 15 11,2-21 0,0 3-1651,-2 16 0,3 1 1741,10-6 0,3 0-280,-6 3 1,4-3 138,7-14 1,4-8-2432,9-11 2280,1-10 1,3-8-460,1-16 0,0-5 644,0 8 1,-2-2 624,-4-15 1,-8-1-620,-9-4-658,-8-3 1,-3-2 663,0 15 0,0-1-1,-1-11 1,-1 2 1520,0-2-1514,0 26 1924,0 2-1723,0 9 315,0 4 21,3 9 2854,0 1-3380,2 9 89,-2 7-135,-1 13 45,-5-4 1,-1 1-12,0 18 22,-1-21 1,1-2-3392,2 1 3375,26 9 0,15-6-1362,7-26 0,3-5 1003,-2 21 0,1-6 342,1-31 0,-10-9 0,-26 6 0,-6 1 0</inkml:trace>
  <inkml:trace contextRef="#ctx0" brushRef="#br0" timeOffset="227076">14797 13486 6417,'0'-5'706,"1"1"571,-1 2-1199,2 14-44,-2 0 67,1 27 0,0 10-565,-3-2 0,1 1 480,0 6 1,1 0 39,-3-8 0,3-3-1471,5-10 0,7-4 1269,29 6 73,-21-12 0,3-5-6,6-16 1,0-8-202,9-13-140,-14-5 0,-2-5 420,8-18 0,-4 4 0,-19 21 0</inkml:trace>
  <inkml:trace contextRef="#ctx0" brushRef="#br0" timeOffset="227384">14716 13245 9375,'-2'-11'90,"-4"-10"-90,5 17 0,-3-9 0,4 12 0</inkml:trace>
  <inkml:trace contextRef="#ctx0" brushRef="#br0" timeOffset="228367">15260 13003 6283,'9'-10'604,"-2"3"-357,-7 7 1064,0-10-986,0 8-22,0-5-113,0 19-156,0 1-34,-1 11 33,-2 0-33,-3 25-3392,1-4 3397,2-12 1,1 1-6,0 21-113,1-13 1,1 8-1,0 1 165,0 0 1,1 1-1,-1 1-30,0-1 1,0-1-1,1-1-4,-4-7 1,0-1 0,11-7-19,22-9 0,11-7 0,-4-4-6,-10-3 1,1-1-3,14 4 1,8 1 0,-5-7-49,-10-12 0,-5-4 2492,16-1-3221,-10-2 455,-22 5 330,-14 5 0,0 0 0,0 0 0</inkml:trace>
  <inkml:trace contextRef="#ctx0" brushRef="#br0" timeOffset="228918">15603 13688 7167,'4'6'135,"0"-2"11,-2-8 44,-1 3 1,1-2 1579,-2 3-772,-44 0-730,9 0-376,-3-1 0,-3 2 113,10 0 1,-2 1 1,-8 0 1,-6 1 0,1 1-8,3 0 0,0 1 0,1-1-230,-2 0 1,1 1-1,2-1 230,-5 1 0,10 0-22,18 0-3115,14-5 1638,7-2 1499,6-4 0,-3 2 0,-1 1 0</inkml:trace>
  <inkml:trace contextRef="#ctx0" brushRef="#br0" timeOffset="230351">16107 13950 8893,'3'12'2252,"0"-3"-1636,-3-9 359,0 0-616,0 16-348,0-8-201,0 13-2062,0-5 2252,1 4 0,0-5 0,0-1 0</inkml:trace>
  <inkml:trace contextRef="#ctx0" brushRef="#br0" timeOffset="230744">16026 13466 5898,'8'5'3003,"-2"-1"-1905,-8-14-2611,2 7-2577,-1-6 4090,1 11 0,0 2 0</inkml:trace>
  <inkml:trace contextRef="#ctx0" brushRef="#br0" timeOffset="232651">17034 13224 6596,'12'14'986,"-3"-2"561,-5-12-1301,-2 0 90,5 0 67,-12-47-369,-3 26-23,1-7 0,-6 2 112,-24 14 1,-4 12-2094,-11 16 1970,9-10 0,3 4 0,3 32 12,8 5-12,15-16 0,1 1 22,-8 17-11,7 0-67,29-5 45,-6-24 11,14 21 1936,-9-30-2004,23-3 1,4-4 78,-5-2 6,6 0 0,-2-2-17,-18-3-123,4 6-112,0 19 235,-3 3-51,-9 4 1,-6 8 22,-6 16 0,-5 0 11,2-14 0,-3 0 11,-4 12 1,-7-6-62,-25-8 106,-3-30 0,-2-5 6,14 2 0,1-4 95,-25-15 0,6-9-1171,18-10 56,-1 1-907,24 15 1882,14 18 0,-4 0 0,3 0 0</inkml:trace>
  <inkml:trace contextRef="#ctx0" brushRef="#br0" timeOffset="233583">17256 13466 2770,'7'23'907,"-6"16"-731,0-3 1,0 11 0,1 1 0,0-7-183,0-3 0,2 0 2,1 16 1,0 6-1,7-19 1900,14-26-1963,1-6 565,19-4-678,-14-12 1,1-3 45,18-6 293,-21 2 0,-4-7-148,-9-19 0,-7-4 1552,3-4-1317,-8-3 0,-2 4-156,-4 24 112,-5 0 190,-2 44-347,2 6 0,1 3-45,-5 22 0,3-16 0,5 2-129,20 5 0,5-3-3364,2-4 3398,4-2 0,2-7-118,4-23-56,-1-9-90,0-10-1302,-10-3 1,-2-2 517,0-7 1143,6-8 0,-27 28 0,0 3 0</inkml:trace>
  <inkml:trace contextRef="#ctx0" brushRef="#br0" timeOffset="233995">17921 13567 6507,'2'-19'2050,"0"-4"-1658,-3 28-392,0 2 0,-1 20 56,-1 11 0,0 4-28,2-8 0,-1 1-1651,-1 15 0,2-3 1724,5 5-193,4-19 81,7-20-157,4-7-68,4-3-78,1-3-1579,21-34 1893,-26 19 0,11-13 0,-30 30 0</inkml:trace>
  <inkml:trace contextRef="#ctx0" brushRef="#br0" timeOffset="234250">17699 13063 8333,'1'-16'-1446,"-7"2"1446,39 18 0,-24-3 0,-2-1 0</inkml:trace>
  <inkml:trace contextRef="#ctx0" brushRef="#br0" timeOffset="234717">18123 12700 7638,'25'-21'986,"-4"5"-885,3 42 0,-1 13 34,-7-2-2854,11 7 1,-2 6 2987,-17 0 0,-5 2-195,-1-13 1,0 2 0,-1 5-264,-1 2 0,-1 7 1,0 3-1,1-2 1,0-6 225,0 2 0,2-4 1,2 3-81,0-6 0,2 6 0,1 1 0,2-6 0,4-9 82,12-4 0,5-7-108,4 10 1,0-4 68,-7-14 0,-2-5 1292,13 6-1640,-14-8 2190,4-2-2346,-14-8 3273,0-8-3475,1-8-27,-1-18 0,-11 37 0,-4 2 0</inkml:trace>
  <inkml:trace contextRef="#ctx0" brushRef="#br0" timeOffset="235028">18506 13527 10193,'-53'-2'145,"1"1"1,-1-1 0,12-1 0,-1 1-195,-12 4 1,-6 1-1,10 0-467,-4 0-1579,4 1 2095,26-5 0,2 1 0,22-2 0</inkml:trace>
  <inkml:trace contextRef="#ctx0" brushRef="#br0" timeOffset="235983">19131 13930 8568,'4'-2'2835,"0"1"-2662,2 34 1,-4 22-1926,-7-10 1,-4 4-1,2-2 1220,7-7 1,2-1 0,-3 0-1,-6 9 1,-3 0-1,6-25 1,4-23 0</inkml:trace>
  <inkml:trace contextRef="#ctx0" brushRef="#br0" timeOffset="237639">19514 13426 7123,'8'-2'1579,"-2"0"-1287,-6 2 1904,0-6-2196,0 28 0,1-3 0,2 15 0,2 8-163,2 6 1,2 0 11,-3-9 0,2-1-12,-1 4 0,2-7-3567,2-20 3730,-6-12 0,2 1 0,-7-2 0</inkml:trace>
  <inkml:trace contextRef="#ctx0" brushRef="#br0" timeOffset="237933">19816 13406 2213,'9'11'1816,"-1"-2"1070,-6-24-2213,-23 3-572,4-8 916,-25 9-1017,6 8-1641,-7 4 1,0 1 901,4 3 855,2-2 0,7 3-1259,24 2 1143,4-2 0,1-2 0,1-3 0</inkml:trace>
  <inkml:trace contextRef="#ctx0" brushRef="#br0" timeOffset="239185">20179 13466 5316,'4'3'896,"0"-1"415,-4-2-1132,-84-32-3555,47 25 3488,-15-4 0,3 9-33,25 23 884,4 23-1008,13-1 0,3 9 0,2-7-115,0-15 1,2-1 58,-3 15 0,2 5 0,8-15-269,23-21 151,5-26 1,2-6 3108,6-3-2890,-8-5 0,-7-3 22,-20-4 258,-6-7 0,-1 1-67,1 8-101,-2-6 1,0 14 189,0 34-364,0 21 1,0 6-6,2 14 438,-2-5 0,3 2-433,1-13 1,4-5-3750,21 13 3755,-10-13 195,9-31-150,-21-21 141,0-16 1,1-12 0,-1 6-8,3-7 164,4 3 1,5-7 0,-2 16-288,-4 25-112,23-4-67,-20 61-1006,-8-7 1,-2 4 1094,1-1 0,0 0 6,-3 6 0,-1-4 2241,-1-4-2348,-1-1 112,1-17-55,0-4 234,11-37 1,6-16 22,-4 8 1,1-2-74,7-15 1,2-2 1723,-2 4 1,0 4-1327,14-1-715,-2 7 301,-7 34-34,-12 18 33,-3 15 1,-2 4-3289,1 11 3305,-1-9 0,-1 0-50,-5 3 0,1-2 0,-1-6 254,0-3-512,2-6 258,6-19 0,-7 2 0,4-15 0</inkml:trace>
  <inkml:trace contextRef="#ctx0" brushRef="#br0" timeOffset="239919">20884 12862 0,'1'-10'931,"0"2"-633,-1 8-74,23 55 851,-12-14-969,4 2 0,0 7-144,-8-10 1,-2 5 0,0 1 0,-2-1-19,1 8 0,-2 0 0,0 1 2,1-7 1,0 1 0,-1 0 0,-1-5 376,-1 0 1,-2-4-1,-1-6-1152,-4 5 1215,11-19 1,-5-7-1,9-11 1</inkml:trace>
  <inkml:trace contextRef="#ctx0" brushRef="#br0" timeOffset="240291">21167 13446 6697,'13'-23'2510,"-3"5"-2499,0 10 45,-14 23 79,-10 27-1422,-2-10 1,-4 4-1,2-1 1287,-1 0 0,0 0 463,-7 10 1,4-10 186,14-26-1506,3 2 833,4-7-1053,1 10 101,0-8 2000,0 3-3053,0-6 2028,0-1 0,0-2 0</inkml:trace>
  <inkml:trace contextRef="#ctx0" brushRef="#br0" timeOffset="240667">21308 13809 8781,'7'1'1288,"-21"-1"-917,-31-12-326,-7 0 11,19 2 0,-1-3-611,-16-6 0,3-1-5560,6 2 6115,2 2 0,10 2 0,27 11 0,2 2 0</inkml:trace>
  <inkml:trace contextRef="#ctx0" brushRef="#br0" timeOffset="241583">21671 13728 8635,'7'9'774,"0"-2"-1010,-7 11 236,0-6 0,0 8 0,0-13 0</inkml:trace>
  <inkml:trace contextRef="#ctx0" brushRef="#br0" timeOffset="241810">21570 13426 8646,'8'11'400,"-1"-14"1,-7 1 0,1-9 0</inkml:trace>
  <inkml:trace contextRef="#ctx0" brushRef="#br0" timeOffset="242476">22275 12922 6977,'7'1'1916,"-2"1"-1602,-5-2 257,-1-4-468,-1 25 1,1 28 0,-1 8 0,0-10-60,1-8 1,0 1-17,0 10 0,0 9 1,1 2-1,1-9 45,5 6 0,2-7-101,0-3 0,0-2-171,0-1 0,-1-4-317,1 16-100,-7-32-174,-1-8-532,-2-9 1322,-1-4 0,2-4 0,2 0 0</inkml:trace>
  <inkml:trace contextRef="#ctx0" brushRef="#br0" timeOffset="242903">22154 13164 0,'-21'-27'29,"3"5"2581,23-25-2627,35 23 0,11 1-505,-12-6 0,2 2 537,-1 12 0,3 4 0,-3 7-15,1 9 0,-8 6 1089,2 20-1101,-17 13 1,-16 9 98,-23-17 0,-17 0 0,-3 0 0,8 0 406,14 0 0,4 0 0,-7-2-451,-14-2 0,-11 0 0,0-6 0,9-9-117,-13-13 75,20-2 2803,4-2-2825,21 0-2983,4 0 820,14 3 2421,-2 1 0,4-1 1,-7 1-1</inkml:trace>
  <inkml:trace contextRef="#ctx0" brushRef="#br0" timeOffset="243208">22578 13809 7134,'3'1'605,"0"-1"1692,-9-8-1871,-9-3 11,-10-9-303,-5 3 1,-4 0-91,-5-5 1,-2-1-314,0 1 1,0 0 111,1-1 1,4 1-707,-4-4-201,11 8-427,14 8 1491,8 6 0,7 4 0,0 0 0</inkml:trace>
  <inkml:trace contextRef="#ctx0" brushRef="#br0" timeOffset="244568">22961 13426 7381,'-36'-32'549,"0"-1"0,-6 5 0,5 14-6153,13 29 5632,1 8 0,2 5 16,4 21 660,6-17 1,3 3-716,4 2 0,2 1-817,0-5 1,2 0 759,3 1 0,1-3-122,7 13 78,9-25 1095,12-13 0,2-10-1017,3-28-887,0-11 0,-5-5 982,-21 16 1,-5 0 0,1-13 0,-2 7 2307,-2 24-2179,-2 8 247,1 27-571,-1 5 61,0 11 0,0 5-129,3 4 1,1-1 173,-2-7 0,0-3-12,2-1 1,0-7-174,1-20 90,6-59 819,-5 18-635,-1-5 1,-1-3 61,-1-4 34,0-2-17,9 6 0,1 1-106,4-3-6,-2 8 0,4 3 140,14 10-101,-9 11-89,5 6 2785,-15 21-2816,-7 19 1,-2 15 0,-1-3-554,-1-1 0,-1 0 583,2 4 1,0 4 0,-2-8-6,-2-12 0,-1-7-95,1-6-337,1-11 460,3-16 117,2-18 1,3-9 39,12-14 1,6-3 36,-6 17 0,2 1 0,-1 0 1,5-11 0,1 8-38,21 15-3173,-39 32 3016,-2 17 0,-1 8-252,-2 11 0,-1 2 151,2-2 0,-2-1-78,-3 1 0,3-4-291,17 7 0,-31-43 0,8 1 0</inkml:trace>
  <inkml:trace contextRef="#ctx0" brushRef="#br0" timeOffset="245167">23566 12761 0,'10'-15'0,"-2"3"2381,-8 12-1709,21 54-447,-12-14 513,4 1 0,1 11-720,-7-10 0,-1 9 0,-2 2 0,0-2 0,0-7-346,2 9 1,0 0 296,-1 2 0,1 11 1,0-5-1,-2-16-160,-3-10 1125,-2-3-934,-12-13 0,13-2 0,-6-11 0</inkml:trace>
  <inkml:trace contextRef="#ctx0" brushRef="#br0" timeOffset="245467">23989 13265 8983,'-20'40'35,"0"0"1,0 0-1,0 0 1,2 0-1,2-3 1,-1-5-120,-4-5 0,3-7-354,11-13-290,2-3-335,3-1 0,3-3 1,0-1-1</inkml:trace>
  <inkml:trace contextRef="#ctx0" brushRef="#br0" timeOffset="245801">24070 13789 6865,'3'14'1781,"1"-3"-1254,-4-11 1233,-64-55-5241,21 25 3503,14 6 1,-5-3-1,0 2-684,-1 3 1,0 1 0,3 2-68,-15-11 281,6 6 0,10 6-796,25 15 1244,4 2 0,2 1 0,0 0 0</inkml:trace>
  <inkml:trace contextRef="#ctx0" brushRef="#br0" timeOffset="247284">23666 13890 6518,'7'1'1501,"-1"0"-1243,-6-1-101,0 0-2818,2-29 2807,-8-5-146,4-21 557,-7 0-2036,4 13 0,0 2 911,1-2 1,-2-11 0,6 54 0</inkml:trace>
  <inkml:trace contextRef="#ctx0" brushRef="#br0" timeOffset="250730">24271 12720 7111,'-9'-6'2029,"1"0"-1760,8 6 739,-1 0 964,9-1-1434,26 4-381,-11 2-23,19 5 192,-24 2-276,8 12 0,0 3-50,2 1-19,-4 1 1,5 6-1,-5-5-14,1 4-1663,1 7 0,0 1 1595,-5-1 44,-3 3 1,-2 2 56,-1-1-84,-6 1 0,-2 5 73,-4 3 0,-3-1-1,1-15 1,0 1 0,-1 6 0,0 5 0,0-8-101,-2 4 1808,1-10 0,-3 5-1755,-6-1 0,-6 5 0,0 1 1,2-7 52,1-2 0,-1 0-36,-2 5 0,-4 8 0,0-3 0,3-14-2479,-1-11-784,-16 4 2724,17-25 0,-1 1 1,10-1-1</inkml:trace>
  <inkml:trace contextRef="#ctx0" brushRef="#br0" timeOffset="256467">25098 13809 9543,'-13'-5'2017,"2"1"-2611,7 7-303,2-2-166,-5 2 0,8-3 1,-1 0-1</inkml:trace>
  <inkml:trace contextRef="#ctx0" brushRef="#br0" timeOffset="256928">25037 13184 8467,'32'34'193,"-6"-8"1,-26-26-1,0 0 1</inkml:trace>
  <inkml:trace contextRef="#ctx0" brushRef="#br0" timeOffset="259602">26348 13083 6193,'2'5'918,"0"-1"-99,1-1-707,-2-2 190,2 2 326,1-3-606,-2 0-33,1 0 56,-1-6 100,0-10-3447,-9-13 3313,1 4 23,-8-1-2280,1 14 2481,-26-10-190,-6 12-28,18 1 0,-2 3 16,-5 6 1,3 4-23,1-2 56,-15 10 12,6 16-23,6 0-56,-5 8 2335,15-4-2318,8-4 0,0 1 3397,-4 5-3414,5-5 0,2-3-3392,4-9 3392,1 4-2246,-4 10 2302,3 14-56,1-8 11,5 15 84,2-12 1,0-1-84,0 7 83,-1 1 0,2-1-61,6-8-34,1 3 2279,14 0-2268,8-7 3393,1-6-3393,10 1 5,-14-18 1,0-2-17,6 1-22,14 1 0,-4-3-3348,6 0 3342,-16-3 0,0-2-28,17 5 17,-21-6 0,0-3-6,9-7 33,-5-2 1,-1-2 0,5-8 11,2-10 0,-22 12 537,6-13 1,0-2-11,-4 9-651,2-6 1,-4 7-1983,-15 21 1598,-2 2 0,0 0 0</inkml:trace>
  <inkml:trace contextRef="#ctx0" brushRef="#br0" timeOffset="261303">26892 13486 6619,'5'-2'1770,"9"-34"-1591,-11 24-45,8-27 85,-26 11 0,-5 2-152,5 7-50,-4-9 0,-4 6 363,-14 30-301,7 14-79,-11 7 33,18 2 1,4 7-12,3 15 1,2 2-18,-1-17 1,1 2-6,2 19 0,4-8 11,6-27 0,0 18 34,4-4-118,21-10 1,5-1-40,0 11-1752,20-15 0,3-9 1505,-10-12 262,-2-16 0,-2-13 127,-19-7 0,-4-7 0,-2 2-19,5 0 0,-2 0 23,-2-20 0,-5 10 257,-8 37-2170,0 6 2047,0 3 2136,0 11-2270,-9 40 49,2-11 0,1 6 1,7-3-224,24 6 0,5-1-43,-21 9 1,6-10 148,26-32 0,4-18 3150,-3-30-3732,-11-9 201,-7 8-302,-14 5-96,-10 26 1,0 1 0,0 5-1</inkml:trace>
  <inkml:trace contextRef="#ctx0" brushRef="#br0" timeOffset="261854">27194 13386 5720,'6'-3'2454,"-1"-1"-1969,-5 4 378,0-2-370,0 15-470,0 5-1061,1 23 0,0 19 0,1 6 0,-1-13 909,0-10 1,0 0-566,-1 1 1,-1 11 0,1 2-1,2-9 1,2-15 693,8-14 0,-9 7 0,8-34 0</inkml:trace>
  <inkml:trace contextRef="#ctx0" brushRef="#br0" timeOffset="262205">27557 13486 0,'43'-26'1183,"-1"-4"1573,-40 24-2264,-4-10-268,-17 2 615,-10 0 1,-6 1-824,-6 1 1,-3 2-17,0-1 0,-1 1 430,0 4 0,2 5-767,6 9 1,4 4-1266,-18 11 269,9 3 1333,25-8 0,17-16 0,0-1 0</inkml:trace>
  <inkml:trace contextRef="#ctx0" brushRef="#br0" timeOffset="262887">28142 13466 6327,'-24'-20'627,"0"-1"1,-8 15 0,-5 3-543,-1-2 1,-4-1 0,2 6-356,-6 7 0,5 9 337,7 8 1,6 5 44,3 10 56,5 3-56,2 2 58,11-14 0,2 3-159,3 8 0,2 1 6,2-8 0,2-1 21,3 5 0,4-5-49,13-6-185,7-14 0,2-3-130,11 2-2042,5-17 1,0-7 1773,-9-9 594,-15 2 0,-3 0 0,-11 3 0,-10 8 0</inkml:trace>
  <inkml:trace contextRef="#ctx0" brushRef="#br0" timeOffset="263354">28041 12720 0,'9'11'0,"-1"-2"2541,-8-9-2406,3 32 1460,-2-7-1573,2 0 1,-2 7-350,-3 9 1,-3 6 0,0-1 367,0-8 0,0 1 0,0 1 421,-1 13 0,-1 4 1,0-3-430,-2 4 1,1-4 173,4-14 0,1-1-157,0 14 0,1 1 6,2-5 0,2-1-28,-1-1 0,8-2-21,11-11 1,8-1 0,4-8-12,4-13 0,4-7 1,1-1-191,-1 5 0,0 0 0,0-6 190,0-8 1,-1-5-1,-2-7-123,-3-13 0,-2-7 0,-5 4-1459,-5 8 1,-1 1 1585,16-19 0,-8 7 0,-26 27 0,-3 9 0</inkml:trace>
  <inkml:trace contextRef="#ctx0" brushRef="#br0" timeOffset="317981">17478 14595 6126,'-5'-8'2072,"1"-7"-1758,4 13 0,-1-7 67,1 9 437,0 9-751,2 37 0,1 11-22,-1-26 0,-1 2 41,2 18 0,1 8 0,-1-3-69,-1 1 0,0-5-835,0-10 0,0-2 252,-2-2 0,0-9-924,1-21 1490,0-8 0,-1 0 0,0 0 0</inkml:trace>
  <inkml:trace contextRef="#ctx0" brushRef="#br0" timeOffset="318647">17740 14978 0,'33'-14'0,"-1"-1"0,21-8 1328,-53 23 453,10-2-862,-16 20 714,5-5-1230,-33 32-52,7-13 0,-4 5 1,1-3-233,2-1 0,0 0-41,-1 3 0,-2 3 1,3-4 1441,4-4 1,4-4-1578,-1 0 57,-7 8 34,26-35 78,2 0 112,-10 0-123,4 0-101,-8 0 1298,-1 0-1242,-6-12-1504,-5-10 1,-3-3 1447,7 6 0,0-2 0,-10-11 0,-2-1-45,1 7 0,-2 1-1162,3 4 1,-2 0 0,3 1 539,-3-3 1,1 2 198,-5-2 1,9 5 0,22 14 0,7 4 0</inkml:trace>
  <inkml:trace contextRef="#ctx0" brushRef="#br0" timeOffset="326475">13768 15865 6854,'11'-3'762,"-2"0"-120,-19 27 1,-18 23-1,3-5-1395,10-14 1,0 0 763,-10 17 0,-3 6 1,1 0 67,8-10 0,1 0 0,1-6-79,1-5 0,1-1 0,-6 18 0,3-7 0,9-27 0</inkml:trace>
  <inkml:trace contextRef="#ctx0" brushRef="#br0" timeOffset="326885">13768 15744 7739,'14'-8'980,"8"33"1,6 18-2164,-1-13 1,6 3-1,1 2 1,-4-2 1182,-2 5 0,-3 0 0,3-1-23,3-4 1,5 2 0,-2-4-1,-8-9 1242,-1-6-1478,-9-7 861,-4-4-1072,-6-3-1323,-3-2 1793,-2 0 0,-2 0 0</inkml:trace>
  <inkml:trace contextRef="#ctx0" brushRef="#br0" timeOffset="327300">14192 16389 7336,'10'7'2935,"-23"26"-4755,-13-3 1,-12 4 0,2 0 1815,10-6 0,1-1 1,-2 2-1,-11 8 0,-3 2 1,5-5 471,8-9 1,6-6-2877,7-7 2203,2-3 205,13-11 0,0 1 0,0-1 0</inkml:trace>
  <inkml:trace contextRef="#ctx0" brushRef="#br0" timeOffset="327684">13406 16490 331,'-5'-7'1188,"1"1"1601,4 6-2060,2-1-888,21 17 820,0 3 107,-1-2 1,3 3-170,10 8 1,2 2-365,2-1 1,2 0-674,-8-7 1,0 0 0,-2-2 736,-1-1 1,-3-2-2003,8 1-22,-33-18 1725,-2-7 0,0-3 0</inkml:trace>
  <inkml:trace contextRef="#ctx0" brushRef="#br0" timeOffset="328718">14051 16248 3112,'5'4'448,"-1"-1"1561,-4-3-1964,-34 82-49,13-45 0,-4 2 1,3 0-20,4-2 1,1 1 0,0-2 229,-8 5 1,0-2 0,13-20-667,24-35 470,18-22-11,-13 16 0,1-2 267,8-10 0,-1 2-65,-6 7 1281,-1 3-1405,-27 35-78,-9 14-314,-17 10 1,-2 0 268,8-11 45,-3 1 0,6-13 11,37-68-3268,3-1 3290,-2 14 1,2 0-6,-2 10 0,1 2 56,4-6 0,-8 12 134,-25 41 1,-6 8-208,5-11-11,-3 15 0,-4 10 0,1-16-717,-6-29 717,24-14 11,3-12 0,5-5 6,9-6 0,3 2 140,0-14 3504,-10 18-3572,-22 49-71,-2 14 1,-5 10 0,1-1-81,-5 3 1,-1 0-305,-2 9 0,1-6 120,1-11 246,26-51 61,5-22 1,2-7-1472,0 8 0,1 1 1488,-1-9 1,0 5 234,3 1-145,-7 43-101,0 17-265,-4 7-429,0 8 627,-5-3 0,5-17 0,0-5 0</inkml:trace>
  <inkml:trace contextRef="#ctx0" brushRef="#br0" timeOffset="329886">14877 15684 6719,'7'-9'953,"-1"2"-651,-6 7 1200,8-20-101,-6 24-1379,8-10-716,-4 30 0,-2 28 0,-1 10 0,1-4 842,1-12 1,1-2 0,0 3-1,1 6 20,-1-6 0,0 6 0,1 4 0,0 2 0,0 0 1,0-1-1,0-5 0,-1-5-168,2 10 0,-2-6 0,1-2 0,0 3-106,0-1 1,1 5-1,-1-1 1,-1-7 0,-1-15-1083,-1-3 706,-1-6-313,4-25 228,3-10 0,-7 12 0,1-6 0</inkml:trace>
  <inkml:trace contextRef="#ctx0" brushRef="#br0" timeOffset="332560">15724 16168 6798,'13'6'717,"-2"0"-224,-11-6-280,4 5 33,-3-2 136,5 3 480,-5-5-896,0 0 124,-14-37-68,0 19-11,-4-9 1,-4 2 66,-22 7-17,0 9 1,-1 3-50,-9 0-12,13 2 0,3 8 117,12 17 1,4 2-118,-4-2 0,8 4 0,4 3 101,13 22-3232,5-24 3131,2 27 0,4-29 44,1 1-838,10 1 1,6 6 0,-1-5 793,11 12 26,-10-12 0,3 4 0,-2-6 19,17 6 67,-6 7 0,1 2 796,-14-17 1,0 0-904,11 16 1,-4-5 28,-14-18-2385,-1-6 2116,-10-6 1913,-1-2-2350,-8-3-594,0 0 1266,0-5 0,0 4 0,0-4 0</inkml:trace>
  <inkml:trace contextRef="#ctx0" brushRef="#br0" timeOffset="333463">15784 16168 3375,'6'2'2801,"-12"10"-962,10-26-1705,-5 15 482,18-24-471,16 7-2919,10 7 2752,4 0 496,0 7-609,-6 4 1,0 1 89,7 4 28,-11-4 1,-3 2 4,-13 4-55,-9 20 78,-5-3-11,3 13 3392,-7-14-3403,-2-4-11,0 1-1,-2 13 34,-6-8 1,-4 2-1,-7 12 0,-3 1-187,3-10 1,0 0 180,-5 4 1,1-2-3218,0-2 3228,6-8 1,1 1-390,-3 6 1,2 0 372,-9 13 11,5-5-246,20-36-707,0-3 1,0 0 0</inkml:trace>
  <inkml:trace contextRef="#ctx0" brushRef="#br0" timeOffset="334699">16067 16369 0,'5'-8'107,"-1"2"2638,-4 6-2488,0 0-1132,-17 37 920,2-6-45,0 0 0,-1 2 1085,-8 15-1085,0-4-68,3-7 2121,0-6-2646,9-14 380,2-5 45,9-12 201,6-24-10,13-27 2,0 0 1,2-4 175,-5 15 1,0 1-130,4-9 1,-7 20 118,-22 54-240,-8 9 1,-8 11-1,2-3-414,4 1 0,-1-1 422,-4 5 0,-2 2 0,4-22-2454,5-32 2551,9-12-45,9-32 1603,9 0-1514,7-2-10,-5 19 0,0 0 22,3-10 728,-2 6-723,-23 55 1,-8 16-174,0-4 0,-1 1 0,-3 10 0,-1-1 1548,5-8 0,2-16-1907,7-43 274,13-29 169,-1 17 0,2-1 11,3-4 0,1 1-17,-2 6 1,1 5-3064,-1-4 3399,-7 20-212,-12 38-173,-5 8 1,-5 8 0,0-3-226,1-4 0,0-1 95,-10 20 1,2-8 156,10-29 595,19-32-567,12-30 0,4-7-876,-9 24 0,0-1 848,8-20 0,-1 5 67,-7 24 2608,-6 30-2563,-13 23-124,-2 8-21,-7 3-314,1-13 263,16-58 0,3-12 117,-4 9 1297,5-15 0,2 2-1229,0 21 302,-26 30-459,13 0-145,-20 17-763,18-9 116,6-8 0,2 1 0,7-7 0</inkml:trace>
  <inkml:trace contextRef="#ctx0" brushRef="#br0" timeOffset="335849">16732 15603 6607,'6'1'1020,"0"0"-897,-6-1-55,0 0-4062,0-7 4598,0 4 593,0-5-279,0 7-525,0 1-281,0 16 112,1 38-191,-1 3 109,0-18 0,0 6 0,1 6-14,2-6 1,1 6 0,1 4 0,1 0 0,-1-2 0,-1-4-553,0 0 1,0-4 0,0 0 0,0 4 425,2 0 0,0 6 0,0 2 0,1-1 0,0-6 0,-1-9 98,3 5 1,-1-7-163,2 10 1,0-4 39,-1 0 22,0 10-12,-8-42-235,1 2-537,3 8 685,3-6-1100,-1-1-236,0-8 1435,-5-8 0,-1 0 0,-1 0 0</inkml:trace>
  <inkml:trace contextRef="#ctx0" brushRef="#br0" timeOffset="340265">17458 16430 6507,'8'3'156,"-2"-1"304,6-8 123,-4 11-438,5-9-22,-8 11-22,-5-7 582,0 12-604,-1-3 11,-4 15 0,-4-6-3359,-24 28 3280,4-13-33,-7 9 22,13-25 0,-7-7-1116,7-4 1116,-9 2 0,13-4-12,8-1 2751,-19-2-2750,16 0 11,-14-4-12,20-2 1771,-15-21-1714,11 10-45,-12-12 67,12 12 112,-4-15-179,5 9 0,0-9 101,8 1-12,2-9-89,5-1 0,1-2 0,8 15 12,0 5-46,0 4 34,0 8-67,-4 3-90,28-11 168,-17 11 34,19-7-34,-19 13 12,3 1-46,-3 2 23,0 1-11,-10 1-67,14 4 78,-13-6-23,8 2 23,-18-3-56,-1 0-11,0 1-751,0-1 1131,1 1-234,-6-2-23,-5-5 45,-13-11-90,5 1 68,-5-14 246,13-17-325,2 13 22,4-18-22,10 24-11,13-15-17,4 13 0,2 0 84,10-11-140,11 15 0,6 11 39,-11 21 0,-2 7-22,4-6 0,-1 4 16,-6 6 1,-7 8 44,-20 7 1,-6 1-6,-4 7 11,-2-7 0,-4-2 0,-18 10 33,-3 0-33,-1-2 11,7-9 57,5-11 32,6-9-111,3-2 11,5-8 1042,3-1-997,-1-3-12,3-2-10,11-15-23,32-14 0,-14 9 39,1 8 0,1 5-3521,16 9 3471,-10 4 22,3 4 1,-26 2-2281,0 1 2224,14 9-1539,-1 4 1562,-2-1 1472,-8 1-1461,-15-10-1551,4 19 1551,-4 6-1,2 0 1496,-6-5-1551,0-10-1,-5 4-21,-16 17 78,2-12-34,-13 3 2291,8-17-2291,-16-7 0,-3-2-2186,-1 1 2231,-1-2 0,2-3 0,10-3 11,1 0 23,-9 0-68,8 0 34,4 0 56,11-10-638,13-6 2118,-1 1-2275,1 2 739,-1 11 0,6 2 0,0 0 0</inkml:trace>
  <inkml:trace contextRef="#ctx0" brushRef="#br0" timeOffset="340985">17458 16611 6439,'2'2'594,"0"0"1053,1-7-672,-2 35-975,2-10 67,-2 33-67,-1-16-22,0 15-3841,2-25 3617,-1 4 21,1-26-66,-1-5-2481,-1-20 2772,1-13 11,-1-9-11,0-5 22,0 13 2930,0-8-2571,0 22 415,5 17-841,4 33-11,1 10 3325,2-1-3706,-3-2-57,-3-21 326,5-2 101,-1-24 0,6-14 325,-5 8-34,-1 0-11,-6 12-459,0 23 246,3 0 0,0 3 0,-1-9 0</inkml:trace>
  <inkml:trace contextRef="#ctx0" brushRef="#br0" timeOffset="341865">18304 15603 7223,'5'-1'855,"1"25"1,0 22-1,-2 0-2637,0-6 0,-2 0 0,0 3 1818,2 2 0,1 2 1,-1 2-1,1 1 28,-2 3 1,0 1 0,0 0 0,0-6 28,-1-4 1,1-4-1,-1 2-90,1 11 1,0 3 0,0-4-461,-1-1 1,-1-1 418,-1 4 1,1 4 0,-1-6-14,0-13 1,0-2-68,-1 24 1,2-13-679,4-39 796,11-20 0,-23 19 0,4-5 0</inkml:trace>
  <inkml:trace contextRef="#ctx0" brushRef="#br0" timeOffset="345920">19171 16369 7123,'11'4'213,"-2"-1"302,-19 11-134,-23 28-370,6-8 6,7-8 0,-2-2-1,-4-5 1,0-4-3353,-16 2 3342,12-4 0,1-3 27,-10-8-33,9-2-6,2-5 1,0-2-2263,-8-7 2301,-13-6-33,29 4 202,-6-32 1919,12 24-2076,2-2 0,0 0 79,5 0 223,4-21-347,3 13 3336,6-13-3258,30 3-78,-19 24 68,21-16-3337,2 20 3269,-17 7 0,22-6 203,-24 8-203,-3 1 0,7-3-112,16-12 100,-12 4-44,11-11 3381,-24 9-3348,1-7 1,0 0 22,1-4-1707,-1 0 0,-1 1 1685,-5 6-46,-3-1 57,-4 13 11,-4 5 34,1 4-23,10-18-33,-8 13 3402,9-15-3413,-11 10 33,0 6-11,0-5 22,-1 9 840,0 1-840,0 7-11,1-2 23,1 8 44,7 29-34,0-11-10,4 20 10,1-24-21,8 1-3449,7-1 3437,1 1 0,0-3 11,-9-9 0,-2 0-22,0-2 11,5 1-67,15-4 67,-5-3 3425,22-3-3414,-19-4 1,-1 0-12,17 0-12,-12 3 1,-4 2 0,-15 2-3392,10 16 3403,-19-4-45,4 21 45,-11-12-45,0 9 1,-6 5-46,-10-5 0,-3 0 79,-1 13 0,-1-15 0,-4-5 11,-20-3 11,-9 1-11,22-14 0,0-1 3392,-24 8-3403,5-14 0,-1-4 16,12-2 1,0-1-239,-16 1 0,1-2 244,-6-6 12,10-3 111,9-24-112,7 12 1,11-17-23,11 22 190,0 9-33,2 1 1,2 7 576,3 0-3054,1 14 2320,-1-4 0,0 5 0,0-8 0</inkml:trace>
  <inkml:trace contextRef="#ctx0" brushRef="#br0" timeOffset="346309">19070 16490 8075,'-6'36'392,"-1"0"0,-3 8 1,-2-4-337,-6 3-40,3-10 1,1-1-17,2-5-89,0 1-494,10-22-1859,15-31 2442,-7 13 0,8-17 0,-12 24 0</inkml:trace>
  <inkml:trace contextRef="#ctx0" brushRef="#br0" timeOffset="346833">19110 16490 0,'11'0'765,"-5"29"1,-4 10 1412,-2-10-2128,0 13 0,1-1 1415,5-17-1487,17 11-1324,1-13 1189,2 1 2168,-9-16-2358,9-7 720,-15 0-328,13 0 78,-20 0 67,-2 6 3007,-1-1-3197,0 4-1707,-27 1 0,-11-3 1701,9-4 1,-3 0 5,-15 5 0,0-2 0,12-5 0,4-2 0,-9 1 112,17 0-224,5 0-908,24-8 1020,13-10 0,-7 10 0,2-3 0</inkml:trace>
  <inkml:trace contextRef="#ctx0" brushRef="#br0" timeOffset="347017">18990 16631 7123,'10'6'1770,"-2"-2"-1490,-7 8-358,1 1-5137,6 26 3769,0-14 1093,0 3 1,-4-19 0,-4-9 0</inkml:trace>
  <inkml:trace contextRef="#ctx0" brushRef="#br0" timeOffset="349544">19675 16268 6675,'9'10'728,"-2"-2"-672,-7-8-33,7-14 44,-3 6 168,5-9-464,-35 47 1,-14 18 228,20-25 0,0 1 7,-9 12 1,-5 5 0,0-4-53,-7 0 0,3-8-3222,-1-4 3267,-11-10 0,44-45-23,9-11-861,3 7 0,1 2 884,-2-2-371,7-7 371,-12 38 2161,-21 28-2131,-8 2 0,-7 6 0,2-3-36,8-5 1,0 0-7,-9 9 1,-3 2 0,11-21 11,16-55-17,16 1 1,3-3 16,-6 5 0,2 0 1552,6-6 1,0 8-1531,-6 21 920,-22 53-920,3-12-22,-1 5 0,-2 0 115,-7 1-384,1-10 0,0-4 269,4-8 34,-14-6-1,36-38-28,10-6 1,2-2 106,1-7-84,2 15 0,-7 10 40,-13 23 21,-23 35-78,-6-2-11,1-2-100,11-25 139,24-52 0,10-16-39,-7 18 28,5-21 0,0 20 84,-9 49-860,-21 39 0,-11 11 726,8-10-12,3-9 0,-2 5 1,0-15-382,-2-20 393,8-20-2811,1-10 2866,9-13-22,2 1 23,2 5-34,0 9 242,2 10-242,-1 9 0,0 4 0,0 2 0</inkml:trace>
  <inkml:trace contextRef="#ctx0" brushRef="#br0" timeOffset="350879">17800 16248 6204,'0'11'437,"-14"23"0,-10 16 0,3-13-190,5-18-195,-5 16 0,-4 9 0,11-23 150,16-43 44,2-2-100,0 11-124,-1 3 101,-26 46 1,-8 15-236,15-26-51,-14 27 1,6-17 95,21-43 162,14-34 0,3-6-95,-8 17 50,9-19 1,-5 15 117,-22 58-168,-4 5-34,-2 5 12,1-9-56,12-17-57,3-4-279,1-3 235,1-24 263,6-5 0,0-3 50,-3-7-1718,5 5 0,-3 12 1931,-25 71-1470,3-16 0,0 2 1067,2-2 0,1 0-123,-4 3 0,5-16-191,11-31-377,1-20 0,2-5 735,-4 0 866,2 0 0,-5 7-630,-7 21 2279,-13 14-3746,-7 1-90,11 1 1333,3-3 0,19-5 0,0 0 0</inkml:trace>
  <inkml:trace contextRef="#ctx0" brushRef="#br0" timeOffset="352600">23364 14172 6451,'1'6'1355,"0"-2"91,-1-6 369,1 32-1658,0-1-135,0 1 1,-1 6-1373,0 15 0,0 9 0,0-1 1256,2-8 1,2-1 0,-1 2 34,-2-6 0,1 2 0,-1 0 0,1-4 293,2-1 1,1-4-1,-1-3-554,1-3 1,-1-3-2946,1 11 2760,-1-6-178,-2-24-281,0-12 964,0-5 0,0 9 0,-2-1 0</inkml:trace>
  <inkml:trace contextRef="#ctx0" brushRef="#br0" timeOffset="353434">23687 14918 6742,'3'3'2342,"3"-10"-1440,-37 37 0,-17 13-790,12-15-60,3 2 0,-4 6 1,2-2 31,5-5 0,3-3-2121,2-2 1,2-1 2014,-17 14 881,18-17-1699,19-19-3395,-1-1 4235,0 0 0,2 0 0,3 0 0</inkml:trace>
  <inkml:trace contextRef="#ctx0" brushRef="#br0" timeOffset="353944">23263 15220 77,'9'1'3227,"-4"-1"-205,-3 0-2160,-2-1 293,0 0-1088,-10-12 151,-26-18 1,-9-4-202,20 13 0,-4 0-420,-7-3 0,-7-4 0,-1 1 0,8 6 403,10 6 0,2 3-124,-19-10 1,7 6 1134,26 15-3274,7-2-1395,1-2 3658,2-2 0,0 3 0,0 2 0</inkml:trace>
  <inkml:trace contextRef="#ctx0" brushRef="#br0" timeOffset="358896">22699 15785 7750,'0'-49'2073,"1"11"-22,2 78-1547,0-6-375,-1-1 0,0 10 431,3-1 0,1 13 0,2 5 0,0 2 1,-1-5-1,0-10-3837,-2-6 0,0-7 0,1 6 2732,0 6 0,1 11 0,0 3 0,0-3 0,0-10 0,-2-18 897,1-15 0,-6-14 1,0 0-1</inkml:trace>
  <inkml:trace contextRef="#ctx0" brushRef="#br0" timeOffset="359530">23122 16409 0,'9'2'3032,"-3"-1"-1767,-6-1-1265,3 0 0,0 0 0</inkml:trace>
  <inkml:trace contextRef="#ctx0" brushRef="#br0" timeOffset="359699">23283 16369 7806,'25'10'86,"-12"-3"0,-8-7 0</inkml:trace>
  <inkml:trace contextRef="#ctx0" brushRef="#br0" timeOffset="359937">23465 16369 0,'29'3'1638,"1"0"0,7-1 0,-8 0 826,-24-2-2464,14-2 0,-18 2 0,-1-1 0</inkml:trace>
  <inkml:trace contextRef="#ctx0" brushRef="#br0" timeOffset="362014">23767 16208 6843,'-1'-5'380,"0"1"-2745,1 4 2331,7-4 23,4-4 1409,8-8-1421,5-7-187,-3-8 1,5-9 0,-4 4 588,-4 7 1,-1-1-298,4-6 0,2-4 0,-5 11 401,-8 14 15,-8 39 1,-2 13-141,1 14 1556,0-4 1,0 4-1456,2-7 1,0 0-296,1-6 1,1 2-1,0 0-97,2 14 1,0-1-96,2-2 0,0-7-7051,2-9 4782,-5-37 583,-4-6 1714,-2-11 0,0 13 0,0 1 0</inkml:trace>
  <inkml:trace contextRef="#ctx0" brushRef="#br0" timeOffset="362580">24573 15926 0,'-42'-6'653,"-1"-1"1,16 12-416,-12 11 1,-10 8 0,12 1-138,18 21 660,3 0 0,5 0-727,8 9-231,35-16 1,8-3 156,-21-13 1,2-2 500,27 4 1,2-14-450,-5-35 2172,-7-18-1994,-20-9 1,-6-3-135,-4 20 0,-3 0 1581,-2-20 0,-7 3-1693,-11 8-673,-7 22 1,-4 5 728,-12 0 0,16 0 0,27 15 0</inkml:trace>
  <inkml:trace contextRef="#ctx0" brushRef="#br0" timeOffset="363412">23586 15543 7022,'6'8'2028,"-1"-1"-4068,1 18 0,-1 8 2320,1 20 0,-1 5-213,1-18 0,0 0 0,-1 2 267,0 7 1,0 2-1,-1-4-227,1-1 0,0-3 150,1 1 1,0 1 155,-1-8 1,1 3 0,0-1-362,0 1 0,1 0 1,0-2-53,0 10 0,1-3-90,0-6 1,-1-7-5839,-1-7 5928,-3-15 0,0 1 0,-3-11 0</inkml:trace>
  <inkml:trace contextRef="#ctx0" brushRef="#br0" timeOffset="365080">24836 15623 8557,'-1'-4'2219,"-2"1"-1054,3 33-658,0 7 0,-1 13 0,1 3 0,0-5-1740,-1-8 1,1-3 0,1 5 1281,-1 0 0,0 6 1,0 1-1,1 0 0,1-5 160,1 6 1,1-4-1,2-2-96,6 12 0,2-3-113,-4 3 0,2-5-124,1-21 1,1-4-1591,10 10-4382,-8-12 6096,3 3 0,-12-18 0,-7-9 0</inkml:trace>
  <inkml:trace contextRef="#ctx0" brushRef="#br0" timeOffset="367431">25360 15966 6775,'9'0'1905,"-1"1"-1647,-8-1 1277,1-4-1143,-1 9-347,1 1 78,0 14-56,10 18 1,2 3-3170,4 7 3130,0-2 0,1-1-6,-1-16 1,-9-2-141,-35 12 0,-13-4-2224,1-6 2331,-10-5 0,-2-11 0,4-34-2662,16 4 1979,16 9 1225,-1-5-1864,14 9 1333,2-4 0,0 9 0,0 0 0</inkml:trace>
  <inkml:trace contextRef="#ctx0" brushRef="#br0" timeOffset="367818">25622 15905 7212,'4'7'2544,"0"-1"-1961,-4-6-247,0 0 269,2 2-33,-15 3-136,-6 4-200,-19 1-124,-7-4 179,-5-3-219,11-3 1,-4 0 95,-13 0 1,-1 0-169,12 0 0,2 0 0,-6 0 0,8 0-3183,13 0 3183,22-5 0,0 4 0,13-4 0</inkml:trace>
  <inkml:trace contextRef="#ctx0" brushRef="#br0" timeOffset="369529">25884 15583 7212,'7'5'1390,"-2"-2"-595,-5-3 68,0 0 605,0 19-1379,0-6 192,0 18-124,1-7-79,0 6 151,1 1 1,0 7 355,2 6 1,0 9 0,1 2 0,-1-4-992,0-4 0,-1-2 0,1 3 495,1 6 1,0 5 0,0-1 0,-1-6 50,1 6 0,-1-5-364,0-5 0,-1-1 134,0-9 1,-1-2-79,4 16-3283,6-39 179,-1-3 1434,2-6 2251,-7-5 0,-5 0 0,-1 0 0</inkml:trace>
  <inkml:trace contextRef="#ctx0" brushRef="#br0" timeOffset="370679">26529 16006 6036,'9'6'2577,"-3"-2"-2308,0-3 504,-51-16-683,26 9-1,-11-3 1,-2 1 100,-3 4 12,5 3-168,4 2 56,7 4 134,-10 27-157,1 5 34,6-3 0,1 1-90,-4 7 0,7 1 179,10-6-167,5-12 33,0 26-56,3-12 56,9-8 0,4-1-191,13 9-7,8-23 0,11-5 1,-5-5 51,-10-4 1,1-7-50,16-7 1,5-6-1,-8-8 223,-13-21 1,-8-4-260,6 13 1,-4 1 174,-5-8 0,-14 9-6683,-36 25 6683,19 6 0,-9 0 0,31 5 0</inkml:trace>
  <inkml:trace contextRef="#ctx0" brushRef="#br0" timeOffset="371096">26347 16309 7504,'-4'-8'3720,"1"2"-2364,13 18 128,6 10 1,2 3-1373,10 12-84,-1-2 0,0 1-834,6 0-629,-1-3-167,-6-9-1423,-1-10 3025,-8-6 0,-6-2 0,-13-6 0</inkml:trace>
  <inkml:trace contextRef="#ctx0" brushRef="#br0" timeOffset="371791">26831 15643 6999,'0'-12'4426,"0"2"-3630,0 12-169,4 25-216,-2 20 0,-1 15 0,0-3-1397,3-6 1,-1 1 1001,-1-6 1,-1 5 0,1 2 0,2-2-524,1-6 0,2 0 0,0-2 1,1-3 110,0-2 0,0-3 1,0 1 32,2 13 1,-1 2-1,1-10-421,6 2-1546,-13-40-763,0-7 3093,-1-4 0,-2 1 0,0 1 0</inkml:trace>
  <inkml:trace contextRef="#ctx0" brushRef="#br0" timeOffset="372697">27174 15885 7156,'8'9'2387,"-2"-2"-1849,-6-7-78,-2 3-203,2 10 202,1 31 1,2 12-926,0-10 0,0 1 462,0-3 1,0 3-1,0-5-2,2 2 1,-1-5-645,3 9-4359,4-22 5009,-5-9 0,0-14 0,-5-6 0</inkml:trace>
  <inkml:trace contextRef="#ctx0" brushRef="#br0" timeOffset="373113">27517 15966 7874,'14'-18'1927,"-10"28"-1804,-20 17 34,-10 22-1981,3-17 1,-6 4 0,3-5 1795,4-6 0,0-1 5,-14 18 1,3-5 1218,15-23-1902,6-3 232,4-5-254,1 1 22,5-6 706,2-1 0,0 0 0</inkml:trace>
  <inkml:trace contextRef="#ctx0" brushRef="#br0" timeOffset="373585">27638 16470 0,'7'5'0,"-1"-1"2325,-6-4-2000,10 10 1498,-7-7-1587,7 8 1083,-10-11-42,-53-42-1086,16 17 1549,-3-5 1,-6 0-1637,5 12 1,-4 2 0,6 3-289,10 2 0,0 0 128,-23-5 0,10 4-292,35 12-1657,7 0 2005,4-2 0,-3 1 0,4-1 0</inkml:trace>
  <inkml:trace contextRef="#ctx0" brushRef="#br0" timeOffset="375412">27900 15563 6663,'6'3'729,"-1"0"884,-3-6-1165,-2 3 920,3-2-1172,-2 24 0,-1 15-671,2-5 0,-1 2 609,1 17 1,0 2-18,-1-8 1,2 4 83,0-7 1,0 6 0,1 0 0,-1-5-756,2 8 0,-1 1 562,0-9 1,0 5-1,0-1 1,0-8 19,0-4 0,1-5-28,-2 6 0,1 1 61,2 2 1,0 0-62,3 17 101,2-4 832,-3-36-1448,5 4-2197,1-11 1457,0 0 766,-4-14 489,-6-3 0,-3 2 0,-1 1 0</inkml:trace>
  <inkml:trace contextRef="#ctx0" brushRef="#br0" timeOffset="378229">28363 15865 6831,'4'2'2264,"0"0"-1558,-4-2 3037,-1 33-3620,-12 6-95,5-4 0,-2 8 25,-2-3 0,-4 6 0,1 1 1,1-6-859,0 5 0,0 0 763,-2 7 1,-1 4 0,6-13-82,5-12-5167,4-14 4079,2-17 808,6-12 56,4-13 56,4-7 100,1-7 1144,-4 0-1047,-7 3 1,0-7 0,0 5 3496,2-20-3358,-2 2 0,0 0 527,6 3 492,12 7-1879,7 15 882,0 20 213,-2 35-269,-15-1 1,0 6 32,0 5 1,1 4 0,-1 0-684,3 10 1,0 0 290,2 8 1,-2-5-504,-2-4-2623,1-32 3474,-9-12 0,3 1 0,-8-4 0</inkml:trace>
  <inkml:trace contextRef="#ctx0" brushRef="#br0" timeOffset="378722">28525 16228 7123,'19'8'3395,"-7"0"-2936,-5-9-67,-7 1-56,0 0 91,-50 0-338,16 3-89,-3-1 0,-3 0 0,-9 5-11,0-2 0,-1 1-269,-1-2 134,8 1 0,5-3-436,20-2-2141,5 0 1165,7 0 1558,1 0 0,5-1 0,0 1 0</inkml:trace>
  <inkml:trace contextRef="#ctx0" brushRef="#br0" timeOffset="379756">28585 16510 6159,'11'9'269,"-3"-2"437,-8-7-269,0 0 661,5 6 796,-3-5-1860,3 6-34,-3-7-12,-11-6-2313,-22-34 0,-2-9 2325,8 13 0,-10-12 0,9 6 0,26 34 0</inkml:trace>
  <inkml:trace contextRef="#ctx0" brushRef="#br0" timeOffset="407015">21812 16228 7134,'-1'5'1557,"-6"1"-1411,5-5 672,-5 0-639,6-1-179,1-5 157,0-15-123,0 7-34,0-9 201,15-8-167,-3 13-23,10-14-11,-7 17 124,1 1 414,29-3-527,-17 8 0,1 1-11,25-3 45,-8 5 78,-33 5-78,23 0-124,-7 9-3346,7 0 3335,-15 8 90,-16-6 23,-2-3-1,-2-2 56,0 18-134,-9 19 78,-1-14 1,-1 1 11,-7 20 3369,-7-11-3302,-4 6-34,4-3-67,9-17 0,1-1 0,-5 10-1679,1-3 0,-1 1 1690,-6 11-11,5-9 0,1-1 101,2 0-68,11-20-44,1 6 11,2-9 258,-2 10-236,3-15 3370,5-5-3403,8-16 11,15-14 33,5-3-1529,6 0 1474,-6 7 22,-5 11 0,-5 6-23,0 2 147,15 2 123,2 20-236,-3-1-11,-9 14 1619,-16-9-1574,5 1-90,-2-8-101,30-2 1,5-2 123,-15-3-96,15-6 0,-6-10 701,-32-26-550,0 5 35,-9-4-68,-1 31 0,0 4 0,0 1 0,0 0 0</inkml:trace>
  <inkml:trace contextRef="#ctx0" brushRef="#br0" timeOffset="424369">17195 17740 6227,'8'4'2330,"-2"-2"-2050,9-29 56,-12 20-100,12-20-598,-20 75 339,-5-5 28,2-2 1,-3 4-10,-5 2 1,-3 1 32,2-14 1,-1 2 0,2-3-13,-1 3 0,1-1 61,-7-3 1,13-7 179,47-19 0,15-10-1960,0 2 1634,-12 1 1,5 0 0,-4-1-275,-10 0 0,-2-1 449,5-2 1,-3 1 0,-1 0 0,0 0 0</inkml:trace>
  <inkml:trace contextRef="#ctx0" brushRef="#br0" timeOffset="424637">17498 17921 7190,'7'51'1219,"1"0"0,0-1 0,-1-4 0,0-2 0,0-6-1039,4 16-5872,12-15 5692,-14-21 0,8-7 0,-17-11 0</inkml:trace>
  <inkml:trace contextRef="#ctx0" brushRef="#br0" timeOffset="425736">20985 16127 7582,'25'3'1737,"-6"0"-1535,-19-3 223,-8 27-1495,-17 8 1,-12 9-1,1 0 1126,7-2 0,1 1 0,-3 1-994,-2-2 1,-4 1-1,1-1 1,4-4 303,-2 7 1,5-10 253,1-16 1,28-11 0,0-6 0</inkml:trace>
  <inkml:trace contextRef="#ctx0" brushRef="#br0" timeOffset="425968">20642 16349 7,'-8'-21'4235,"23"51"-717,8 3-3053,-4 2 0,10 3-1858,6-15 1,11 1 0,5-2 0,-3-1 0,-9-3 527,-3 0 1,-1 0 864,14 4 0,13 3 0,-8-4 0,-28-15 0,-27-12 0,-4 1 0</inkml:trace>
  <inkml:trace contextRef="#ctx0" brushRef="#br0" timeOffset="427171">13123 15402 7818,'18'-11'414,"-4"2"595,-23 26-685,-3 7 90,-3 9 1,-5 14 0,0 8 0,3 4-245,9-16 1,1 3 0,1 3 0,1 3 0,2 1 0,0 0 0,1-1 0,1-1-802,1-1 0,2 1 1,0-1-1,2 1 1,0-1-1,0 0 1,0 1-1,0-1 605,-2 7 1,0 3-1,-1 1 1,0-2-1,4-3 1,3-4-1,4-6-411,14 6 0,6-6 0,1-7 0,-5-12 244,7-5 193,-5-20 0,-21 7 0,-9-7 0</inkml:trace>
  <inkml:trace contextRef="#ctx0" brushRef="#br0" timeOffset="428181">19735 15240 7448,'-8'-13'1524,"1"2"-1300,7 11 33,16-2 629,28 37-853,-20-17 1,1 5-27,6 16 1,2 8 0,-4 2-16,-10-6 1,-4 1-1,-1 4-1,1 0 1,0 3 0,-1 3 0,-5 2-556,-5-11 1,-2 3-1,-3 1 1,0 0-1,-1 0 1,-1-3 506,0 11 1,-1-2 0,-1-2 0,-1 2-1153,0 3 1,0 1 0,-1-3-1,-1-9 1209,-1-2 0,0-13 0,2-15 0,7-21 0</inkml:trace>
  <inkml:trace contextRef="#ctx0" brushRef="#br0" timeOffset="429053">21792 15502 7179,'5'-4'527,"-1"1"111,-4 3-380,-18 21 235,-5 10 0,-2 15-197,11-8 1,-1 9 0,0 6 0,0 2 0,0-2 0,2-6-1056,-3 3 1,2-4 0,-1 0 0,2 5 791,0-2 1,0 5 0,-1 2-1,3 1 1,4-2 0,6-4-550,9 9 0,8-2 1,3-4-1,-1-6-134,1 4 1,3-3 366,-4-8 0,2 4 0,1-4 0,-1-14-1386,12-17 1669,-17-18 0,-14 13 0,-2-3 0</inkml:trace>
  <inkml:trace contextRef="#ctx0" brushRef="#br0" timeOffset="430137">28686 15099 6249,'-7'-13'2420,"1"3"-1893,11 16-359,2 0-11,8 6-57,2 0-1594,14 9 0,3 2 1527,5 8-16,-1-1 0,0 1-95,-17-10 0,-2 0 89,2 0 1,0 4 62,2 7 1,0 4 0,-2 2-57,-7-1 1,-3 1 0,1 1-19,5 6 0,0 1 0,-7 5 38,-9-2 0,-6 6 0,-4 2 0,-1 0 1,-1-6-65,-2-2 1,-1-4 0,-2-1 0,1 2-60,1 8 1,-1 3 0,1-2 0,-3-7-280,-9 9 0,-2-19-7,-1-33 371,14-4 0,-5-1 0,21 0 0</inkml:trace>
  <inkml:trace contextRef="#ctx0" brushRef="#br0" timeOffset="431162">21268 17700 7874,'13'4'806,"-2"0"-408,-23 17 0,-14 11-208,-10 6 1,-7 4-1,3 0-194,13-11 0,2 0 1,-2 1-104,-5 2 1,-4 4 0,1-4-1,10-9-1764,2-2 1754,6-4 0,11-16 0,6-3 1</inkml:trace>
  <inkml:trace contextRef="#ctx0" brushRef="#br0" timeOffset="431468">20763 17760 3963,'1'5'3215,"0"-1"-1857,13 17 0,10 8-985,5-1 1,6 2-1,2 2-1065,-1-1 0,2 3 1,1 0-1,-1-2 442,-3-4 1,-1-1 0,0-1 0,0-2-866,14 6 0,1-3 0,-10-10 1115,-6-12 0,7 10 0,-40-15 0</inkml:trace>
  <inkml:trace contextRef="#ctx0" brushRef="#br0" timeOffset="432053">23102 17397 8142,'-1'50'254,"0"1"0,-1-1 1,1 0-1,0 0 1,0 1-1,-1 1 1,1 1-1,-1-1 1,1-4-1,1-6-1425,1 14 0,1-11 1171,1 0 0,1-18 0,-2-29 0</inkml:trace>
  <inkml:trace contextRef="#ctx0" brushRef="#br0" timeOffset="432827">23283 17498 2650,'5'2'1176,"-2"0"1571,-3-10-2119,50-10-662,-17 5-1459,19 22 0,-1 12 1403,-20 15 84,-9 2 1,-10 3 496,-20-10 0,-8-3-486,-1-1 1,-4 0-495,-16 7 1,1-3 689,2-3-67,5-7 1,7-8-68,21-13 2460,28-17-2598,6 7 0,9 0 0,-2 0-238,-1-2 1,2 1 218,5 1 1,4 2-1,-7 6-11,10 19 1654,-19 4 0,-2 6-1536,-3 4 0,-3 2-17,0-3 0,-4 2 33,-2 1 1,-14-2 175,-31-10 1,-17-4-1,3-2-187,13 2 1,-3-2-12,-20 0 0,-11-3 0,10-4-268,-3-7-1155,20-7 0,4-3 1412,10 2 0,2-9 0,17 12 0</inkml:trace>
  <inkml:trace contextRef="#ctx0" brushRef="#br0" timeOffset="433687">25642 17821 6764,'14'8'1087,"-2"-1"370,-12-7-1323,9 3-78,-7-3-56,-4 7-1640,-39-3 0,-15-3 1584,28 1 0,-1 0-38,-9 0 1,-5 0 0,7-1-456,-5-1-1972,3 0 1954,20-3 0,7 5 0,19-1 0</inkml:trace>
  <inkml:trace contextRef="#ctx0" brushRef="#br0" timeOffset="433941">25521 17619 7222,'16'-4'1692,"-3"1"-1961,-58 0 1,-24 1-338,16 0-1586,11 0 0,-6 0 0,10 1 2192,8 2 0,32-2 0,10 1 0</inkml:trace>
  <inkml:trace contextRef="#ctx0" brushRef="#br0" timeOffset="434887">26852 17377 0,'36'3'0,"-6"-2"2840,-30-1-2784,-22 10-26,-21-6 0,-15-2 0,6 1-36,13 3 1,0-1 5,-17-2 0,-6-1 0,13 0 33,14 3 1567,-3 32-1550,26-11 1,3 6-480,2 9 1,3 5 0,4-3 321,4-5 1,8-4 1049,13 14 1,11-11-961,13-31 0,6-10 28,1 4 0,2 6 86,-15 8 0,0 6 1,-6 1-98,-4-3 0,-7 4-50,-2 19 0,-10 2 95,-13 0-11,-2-2 204,-32-16 1,-19-2 0,5-3 1432,16-5 1,-3-3-1670,-13-3 1,-11-2 0,-1-3 0,12-7-511,11-8 1,4-6 361,-9-4 1,7-3-203,16-14-256,43 14 1,0 2 0,-30 7-1,32-7 1</inkml:trace>
  <inkml:trace contextRef="#ctx0" brushRef="#br0" timeOffset="435429">27134 17700 2527,'-5'-2'829,"21"-21"0,11-6-818,7 10 0,1-10 1,3 2 1676,9 20-1660,-5 7 0,2 6 123,-9 8 0,-2 3-123,3-3 0,-4 3 303,-11 8 0,-10 4-298,-20 18 129,-7-12 1,-8 8 0,-2 1 0,4-5 59,-3 6 1,-2 0-179,3-9 1,-6 5 0,-1 2 0,5-4 0,9-8 504,9 12-594,5 8-6,28-47 1,15-7-485,5 0 0,9 0 0,1-1 0,-8 0 535,-5 2 0,0 0-38,18-2 1,6-1 0,-22-1-389,-33 2-2375,1-3 2801,-7 3 0,2-3 0,-7 7 0</inkml:trace>
  <inkml:trace contextRef="#ctx0" brushRef="#br0" timeOffset="461984">24573 5262 7011,'-7'-3'67,"2"0"-1483,5 3 1,0 0 0,0 0 0</inkml:trace>
  <inkml:trace contextRef="#ctx0" brushRef="#br0" timeOffset="534167">24049 5161 6182,'15'1'381,"-6"5"-460,-10-2-44,-2 4-45,2-6 2969,1-1-2722,-4-1-79,-2-2 0,-5 0 44,-32-12-3402,7 9 3358,-16-7-34,18 16 56,12 4 12,-9 18-12,5 15 56,1 3-10,10 5 21,9-13 79,4 1-67,0 0-146,18-1 0,4-1-67,3-3 62,2-2 0,4-9-421,18-33-363,-23-12 1,-1-11-1,-1 2 565,2 3 0,-1-4-563,-3-13 0,-2-10 1,-5 8 831,-9 8 0,-2 11 0,1 22 0,-3 51 0</inkml:trace>
  <inkml:trace contextRef="#ctx0" brushRef="#br0" timeOffset="534483">24070 4879 6148,'4'-11'963,"0"3"572,-4 8-582,-1-4-662,0 27-61,-2 18 0,-1 6-169,3-11 1,0 2 1,-1 0 1,-1 3 0,2 0 21,2 1 1,0 0 0,2-3-1754,2-3 0,1 0 1662,-1 17 1,3-6-174,9-17-179,-2-18-1604,38-3 1145,-27-5 817,25-4 0,-42-1 0,-3-1 0</inkml:trace>
  <inkml:trace contextRef="#ctx0" brushRef="#br0" timeOffset="535149">24352 5302 0,'8'-17'0,"-1"4"2628,-18-33-1676,-34 37-739,16-24-56,-23 53 1465,39 13-1482,6 6 0,1 3-118,1 3 385,5 1 1,11-7-823,23-31 1,6-10 3649,8 1-3330,-4-10 0,-5-12-1714,-21-23 1,-10-4 1819,4 8 163,-11 1 0,-4 14 39,-4 36-68,-9 15 51,16 22 0,15-4-941,26-40 0,4-3 465,-22 29 0,-2-7 280,11-43 0,3-18 0,-13 21 0,-20 38 0,-3-8 0</inkml:trace>
  <inkml:trace contextRef="#ctx0" brushRef="#br0" timeOffset="535351">24614 4758 6305,'6'7'3776,"-2"29"-3597,-3 2-11,-1 8 0,0 11 1,0-3-1628,1-3 0,-1 0 1451,1 2 1,0 5 0,0-4 243,1 0 0,2-5-1110,4-10 0,3-4 498,-4-1 1,4-8-285,22-16 1,-34 1 0,-2-7-1</inkml:trace>
  <inkml:trace contextRef="#ctx0" brushRef="#br0" timeOffset="535575">24593 5362 6686,'-1'-8'3462,"-1"1"-2700,-35 10-235,63-4 0,8-5-1475,-23-3 449,36-2 1,11 0 21,-26 0 1,-3-1 476,2 2 0,-6 1 0,-16 4 0,-14 7 0</inkml:trace>
  <inkml:trace contextRef="#ctx0" brushRef="#br0" timeOffset="535945">24997 5242 2359,'-35'23'981,"-1"1"0,13 11 169,-19 3 1,7 1-1073,38 6 345,23-29-580,4-21 289,-10-13 0,-1-7-221,7-22 1550,-13 15-1102,-1 4 178,-9 30-44,8 33-308,-3-6 0,4 1-1731,10-3 0,1-2 698,8 18 0,-4-33 0,-28-10 0</inkml:trace>
  <inkml:trace contextRef="#ctx0" brushRef="#br0" timeOffset="536720">25743 5020 7560,'-30'-17'1591,"-1"1"0,-2 7-1496,3 11 1,2 11-2787,7 31 1,7 10 2729,4-21 1,1 2 53,-1 8 0,0 5 1,6-1 682,9 10 0,9-5-995,12-10 1,4-4 322,-5 1 0,3-8-351,9-22 1,-1-9-281,1-11 527,-8-4 0,-2-1 0,-3 0 0,11-9 0</inkml:trace>
  <inkml:trace contextRef="#ctx0" brushRef="#br0" timeOffset="537385">25924 5322 1605,'8'5'2029,"-44"-37"1100,11 63-2725,-26-24 139,37 34 0,12 9-695,5-19 1,4-2 61,5 17 390,15-30-586,2-43 1,-1-9 251,-4 11 28,0-13 1,-4 6 2318,-16 29-2246,-1 9-67,4 13-213,22 25 101,-9-19-112,17 14-347,-2-25 447,-19-8 102,9-3-46,-24-23 91,-12-10 213,-13-14 32,5 14-21,-2 4 122,18 16 539,10-11-370,19-7-538,0-1-594,5 11 0,2 8-254,9 22 0,-10-36 0,-25 19 0</inkml:trace>
  <inkml:trace contextRef="#ctx0" brushRef="#br0" timeOffset="537784">26388 5342 7134,'11'-2'773,"-2"0"-1548,-32 12 1055,12 3 542,-15 10-453,20 17-369,5-16 187,9 11-1134,25-40 0,5-14 443,-2-12-1273,3-4 0,-4-6 1777,-27-17 0,-5 21 0,0 43 0,-3 8 0</inkml:trace>
  <inkml:trace contextRef="#ctx0" brushRef="#br0" timeOffset="537934">26448 4879 6910,'-7'39'829,"0"1"0,0 0 0,0 6 0,1 3 1,5 1-791,6-6 0,4 3 0,1-1 1,0-5-2960,1 14 0,2-3 2815,0-3 1,2 1-1,7-16 266,6-25 0,4-10-161,8-4 0,0-1 0,15 6 0,-7-10 0</inkml:trace>
  <inkml:trace contextRef="#ctx0" brushRef="#br0" timeOffset="538999">27013 5362 6249,'4'4'1322,"-1"-2"-67,-3-2-896,1 0-326,-9 6-10,-1-3 10,-12 6-33,-1-4-2846,-11-1 2846,18-5 0,-6 2 0,21-5 0</inkml:trace>
  <inkml:trace contextRef="#ctx0" brushRef="#br0" timeOffset="539223">27013 5362 5410,'4'4'323,"-47"-16"0,-16-10 0,37 8 1,-28-7-1,0 0 0</inkml:trace>
  <inkml:trace contextRef="#ctx0" brushRef="#br0" timeOffset="541317">24150 6290 6148,'7'9'303,"-1"-2"-292,-6-7 11,4 0 1009,-2 1-964,3-1 90,-4 1 1031,-1-1-1098,2 0 167,-1-4 68,-4-20-303,-3 8-22,-5-15 135,-9 20-46,-1 4-77,-1 4 10,4 5-22,10 1-3381,-2 1 3404,4 0-23,-2 0 100,-1 6 46,-14 23-112,4 4 33,-6 11-22,12-8 171,8 5 1,3 11 0,-1-7-212,1-17 1,0 1 16,-1 17 1,2 7-1,5-11-10,18-2-57,7-27 0,4-4-11,-6 2 0,2-4 1679,9-5 0,2-11-2542,9-25 1,-5-6-57,-4 6 465,0-5 1,-9 5 509,-27 26 0,0 4 0,-4 0 0</inkml:trace>
  <inkml:trace contextRef="#ctx0" brushRef="#br0" timeOffset="542101">24432 6653 0,'9'-39'0,"-2"9"1768,-37 40 1,-6 14-1635,17 1-123,-18-1 0,5 6 641,30 11 1,13 0-1000,12-2 296,-9-4 1,3-7-130,21-20-787,-11-36 1,-3-8 966,-2 3 11,-1-4 1,-6 2 2295,-15 17-1814,-8 25-128,4 25-287,-4-4-78,6 11-213,29-16 11,16-14 84,-14-10 1,1-2 72,14-4 23,-18-10-2336,-2 28 2346,-12-3 12,11 9 12,-15-9 2222,-5-4-2413,0-35 213,-9 9 78,-6-29 22,-8 18 483,-9-11-124,15 24 4490,0-7-5303,41 19 1,11 4-1223,-9-1 925,11-1 1,-4 2-1031,-21 6 1647,-5 3 0,-9-6 0,-1 0 0</inkml:trace>
  <inkml:trace contextRef="#ctx0" brushRef="#br0" timeOffset="542410">24977 6532 7223,'-18'27'667,"0"0"0,9 7-544,-17-3 1,1 0 234,18 12-380,24-2-23,0-10-314,15-18 1,2-15-1315,-14-25 1,-6-16 0,2 3 1325,10 4 0,-2 0 347,-11-7 0,-4-5 0,-5 9 0,-4 3 0,0 23 0</inkml:trace>
  <inkml:trace contextRef="#ctx0" brushRef="#br0" timeOffset="542617">24977 6129 6607,'-6'-18'1983,"2"3"-884,13 63-685,-1-8-59,1 0 1,2 14 0,2 4 0,-1-3-471,-1-8 0,-1 0 1,0 0-1,0 0-760,2 4 1,-1 1 0,1-2-1,-1-2 554,0 5 0,0-3 0,1-13-191,7-12 1,-22-15 0,0-11 0</inkml:trace>
  <inkml:trace contextRef="#ctx0" brushRef="#br0" timeOffset="543301">25581 6189 7986,'4'9'672,"-1"-2"773,-31 24-1041,11-1-685,-2 1 0,1 4 482,9-4 1,3 2-53,2 3 0,1 5 1,1 0-135,1 2 0,1 1 0,1-1-64,0 0 1,1 0-1,2 1-671,5 5 1,2 1 0,2-11 719,9-2 0,-7-2 0,-1-9 0,-6-25 0</inkml:trace>
  <inkml:trace contextRef="#ctx0" brushRef="#br0" timeOffset="543977">25803 6370 0,'7'7'0,"-1"-1"3211,-33-26-2786,-13 38-290,-4-18-91,22 18 1,4 6 1476,6 20-1442,5-3-79,11-3 758,10-9-1083,25-9 73,4-2 0,2 0 196,6 5 1729,-8-9 1,-14 5-1612,-46 12 0,-13 1-29,7-8-78,-12 10 0,0-5-201,18-23 246,2-2 0,11-4 0,4 0 0</inkml:trace>
  <inkml:trace contextRef="#ctx0" brushRef="#br0" timeOffset="544534">25904 6592 7806,'15'-26'1524,"-4"5"-1513,-4 72 124,-6-22-74,2 5 1,0 2 117,1 9-459,22-7 56,-4-9-45,19-11 90,-11-28-57,-5-12 1,-2-4 235,-1-1 22,-4-1 1,-5 3 89,-12 17 673,-1 11-393,0 9-79,0 10-100,4 10-852,14-10 1,3-1-102,4 5 191,0-9 0,0-5 549,-10-12 0,-7 0 0,-9 0 0</inkml:trace>
  <inkml:trace contextRef="#ctx0" brushRef="#br0" timeOffset="544803">26287 6713 2674,'10'3'908,"-1"-1"1348,-9-2-2659,17 44-89,-12-21 492,12 23 0,-17-33 0,0-13 0</inkml:trace>
  <inkml:trace contextRef="#ctx0" brushRef="#br0" timeOffset="544984">26247 6431 7762,'-4'-7'-1289,"1"-15"-126,5 18 0,-4-13 0,2 17 0</inkml:trace>
  <inkml:trace contextRef="#ctx0" brushRef="#br0" timeOffset="545234">26408 6108 0,'7'7'85,"-2"-1"1205,8 30 0,0 16-1081,-6-14 0,-1 3 1,1 0-210,3 7 0,3 1 0,-2 2 453,-4 5 0,-1 1 0,1-4-453,5 0 0,-3-6 0,-9-15 0,0-3 0,2 7 0</inkml:trace>
  <inkml:trace contextRef="#ctx0" brushRef="#br0" timeOffset="545485">26468 6834 0,'-27'-12'899,"0"0"1,-16-7 1732,43 19-2632,63-34-2017,-24 21 1,2 0 2016,-1-7 0,0 1 0,-2 7 0,-11 6 0,-26 6 0</inkml:trace>
  <inkml:trace contextRef="#ctx0" brushRef="#br0" timeOffset="545884">26791 6814 5268,'9'44'375,"0"0"1,-3-1-765,-2-6 1,-1 6-1,-1-9 389,-4-6 0,-2-7 0,4-22 0</inkml:trace>
  <inkml:trace contextRef="#ctx0" brushRef="#br0" timeOffset="547626">26952 6229 10417,'2'43'-44,"0"0"1,0 0 0,0 0 0,2 7 0,2 3-1,-1-1 1,1-4-999,-2-2 0,0-3 0,1 0 750,2 4 1,-1-1 0,2-18-426,-2-22 0,-8-4 0,1-2 0</inkml:trace>
  <inkml:trace contextRef="#ctx0" brushRef="#br0" timeOffset="547935">26932 6491 6764,'-6'-30'924,"0"0"1,6-5-903,8 7 1,8 3 21,30 10 1,5 10-22,-5 5-6,1 0 0,-6 9 5,-27 21-33,-10 5 0,-7 2 83,-12-4 1,-3-1-45,5 3 0,-1-3-28,-9-9 0,-2-6-5532,-10-4 5532,19-7 0,2-5 0,20-7 0</inkml:trace>
  <inkml:trace contextRef="#ctx0" brushRef="#br0" timeOffset="548205">27214 6915 0,'17'2'40,"-3"0"3108,-14-2-2117,-56-20-998,27 9-16,-7-1 0,-1-2 1101,4-2-1118,19-3 0,0 7 0,17 1 0</inkml:trace>
  <inkml:trace contextRef="#ctx0" brushRef="#br0" timeOffset="549152">27355 6774 2225,'21'-21'1032,"-5"5"1209,-16 16-1467,-27-20 109,11 15-659,-36 0 471,29 31-583,-3 22-180,22-14 1258,14-2-1997,42-32 102,-15-26 694,12 7 11,-34-16 34,-15 24 167,0 5 57,0 4-56,0 14-123,0 7 379,1 10-492,5-6-67,1-6-168,6-10-493,25-42 740,-21-13 44,0 23 1,-2 1 537,-10-18-145,0 54-415,18 36-12,-8-16 18,-2-4 0,0-2-3533,0-12 3135,5-30 369,-1 4 23,2-22 0,-9 16 123,-4 7 449,-2 5-437,-1 12-180,4 13-482,13 29 3314,-1-17-3773,3 7 138,-9-33 0,-13-5 0,-1 0 0</inkml:trace>
  <inkml:trace contextRef="#ctx0" brushRef="#br0" timeOffset="549435">27738 6290 0,'7'36'423,"-1"0"1,3 18 846,-6-6 0,1 8-1705,5-13 1,4 5 0,0-1 0,0-8-20,1-4 1,1-2 685,2 17 1,2 6 0,-1-24-1,-3-32 1,-11 0 0</inkml:trace>
  <inkml:trace contextRef="#ctx0" brushRef="#br0" timeOffset="549677">27940 6733 0,'9'-38'780,"-2"7"-679,-12 54 0,-3 13-34,-9 7 906,5 0 1,0-1-818,3-9 922,16-14-1784,24-21 0,17-12 0,-6 0 706,-15 4 0,0 0 0,13-1 0,4 0 0,-12 0 0,-20 0 0</inkml:trace>
  <inkml:trace contextRef="#ctx0" brushRef="#br0" timeOffset="549985">27960 6189 163,'28'35'818,"0"-1"0,-12-8 1,-1 2 20,6 4 1,3 4 0,-4 1-799,-5 2 0,-3 2 0,-2 2-34,0 1 1,-1 1 0,0 2 198,-1-5 0,0 2 0,-2 1 1,-5 0-905,-8 5 0,-6 1 1,-2-1-1,1-5 823,-4 10 1,-2-6 0,-1-10 0,-2-2 0,2-13 0,-2-18 0</inkml:trace>
  <inkml:trace contextRef="#ctx0" brushRef="#br0" timeOffset="569293">23888 7761 7526,'27'18'1518,"-1"0"1,12-34-1553,-44-6 23,-11-31-247,-27 50 0,-7 15 297,22-1 0,-1 2-1610,-21 1 0,4 5 1705,23 8 1,10 4 358,17 24-639,28-35 1,16-3-1,-5 0 146,-12 6 0,0-1-11,17-15 0,7-4 0,-12 11-96,-16 36 1,-13 4 338,-2-7-251,-7-7 1,-2 5-1,-12-10 1721,-28-18 0,-6-8-1730,15 5 0,1-7 28,-16-21 0,6-7 0,21 10 0,8-32 0</inkml:trace>
  <inkml:trace contextRef="#ctx0" brushRef="#br0" timeOffset="569924">24251 7983 6406,'37'-10'3361,"-11"40"-3327,-29 5 44,-3 13 0,10-1-2843,28-26 1,4-4 2574,-3 23 83,9-34 1,0-17 373,-25-15 1,-6-3 124,3 9-146,-4-9-43,-12 48-103,-1 8-32,2 1 2976,28 12-4209,24-24 548,0 3 617,-18-24 0,-8-1 0,-19 7 0,-9 1 0</inkml:trace>
  <inkml:trace contextRef="#ctx0" brushRef="#br0" timeOffset="570294">24836 7963 971,'3'9'896,"-5"40"0,-2 9-1490,2-9 241,-2 9 0,0-4 968,1-29 1,3-19-1,-2-6 1</inkml:trace>
  <inkml:trace contextRef="#ctx0" brushRef="#br0" timeOffset="570412">24775 7862 9028,'-13'-49'-60,"2"12"0,11 37 1</inkml:trace>
  <inkml:trace contextRef="#ctx0" brushRef="#br0" timeOffset="570978">25219 7439 0,'3'52'267,"0"0"0,0 0 0,1 1 1,-1-1-1,1-3 0,1 1 0,0-1 1,0-1-1,1-2-150,1 6 0,1-2 1,0-2-1,1-4-117,0-3 0,2-3 0,-2-3 0,0 1 0,-1-11 0,-2-20 0</inkml:trace>
  <inkml:trace contextRef="#ctx0" brushRef="#br0" timeOffset="571276">25481 8023 8523,'-43'4'358,"0"0"1,0 0 0,-4-1-1,-2 0 1,4 0-1965,1-2 1,3 0 753,6 0 1,3-1-64,-7 0 0,38 0 0,1 0 1</inkml:trace>
  <inkml:trace contextRef="#ctx0" brushRef="#br0" timeOffset="573242">26065 8064 6966,'12'-4'1434,"-3"2"-1221,-9 2 123,0 0-4273,-51 6 3415,17 3 1,-1 1 112,-5-3 1,1-1 271,5 4 1,7-1 136,13-7 0,11-2 0,3 0 0</inkml:trace>
  <inkml:trace contextRef="#ctx0" brushRef="#br0" timeOffset="573392">25904 7943 8400,'-56'-8'-224,"26"3"-387,-9 3 1,1 2 610,10 0 0,20 0 0,3 0 0</inkml:trace>
  <inkml:trace contextRef="#ctx0" brushRef="#br0" timeOffset="574726">23828 9455 7179,'-6'-15'2297,"1"3"-2297,2 43-23,10 15 1,5 13 0,-2-6-1008,-5-11 0,0 0 634,6 14 0,2 7 0,-1-20-275,-2-26 1,-8-8 0,-3-9 0</inkml:trace>
  <inkml:trace contextRef="#ctx0" brushRef="#br0" timeOffset="575077">23747 9455 7123,'-11'-7'538,"2"1"-359,22-19 0,16-15 0,1 8-134,13 6-30,-12-7 0,4-8 0,0 17 130,-1 29 1,-3 13-2227,-4 6 0,-4 3 2081,0 2 0,-5 2 0,-6 5 0,-6 0 837,-3 11-825,-7-6-12,-7-7 89,-23-1-44,-5-21 0,-4-3-45,15 0 0,-1-1-1224,-11-4 0,3-2-524,13-2 1748,13 0 0,3 0 0,8 0 0</inkml:trace>
  <inkml:trace contextRef="#ctx0" brushRef="#br0" timeOffset="575288">24191 9878 7896,'9'8'1199,"-1"-1"-941,-50-27-102,13 2-156,-9-6 0,-3-1-2400,15 8 0,3 0 1111,-3 1 1,3 1 1288,-3 0 0,16 13 0,10 2 0</inkml:trace>
  <inkml:trace contextRef="#ctx0" brushRef="#br0" timeOffset="575830">24553 9717 0,'5'10'141,"-1"-1"273,-4-9-368,-69-10 1303,45 16-1343,-16-5 0,4 4 1185,26 23-1079,5 22 2016,11-3-2262,6-2 1391,12-26 0,5-12-1548,1-41 0,0-10 296,-3 30 1,-2-1 162,1-39 0,-14 14 1165,-17 47-1075,11 37-561,14 1-1925,3-14 0,4-6 1241,26-7 987,-5-16 0,-25-3 0,-16-1 0</inkml:trace>
  <inkml:trace contextRef="#ctx0" brushRef="#br0" timeOffset="576647">24735 9535 5351,'2'46'145,"1"0"1,0 0 0,0-17 0,0 0 313,-4 23 1,0 9 0,12-20-1345,23-35 0,2-13 794,-4-1 271,-3-11 0,5-8 1,-8 1 1186,-3-14-1042,1-5 81,-13 43-260,8 46-343,1-19 1,2 0-50,-4 1 0,2-3-208,7-3 0,0-10 679,5-25 1,-11 10 0,-7-9 0</inkml:trace>
  <inkml:trace contextRef="#ctx0" brushRef="#br0" timeOffset="576959">25279 9072 0,'20'38'540,"0"0"0,0 1 0,-8-3 0,-2 2 5,3-2 1,2 4 0,-1 4-1,-2 0-1181,-4 6 0,-3 4 1,-2-2-1,1-8 47,0-3 1,1-3 825,1 15 1,1 3 0,-1-28 0,-3-31 0,0-7 0</inkml:trace>
  <inkml:trace contextRef="#ctx0" brushRef="#br0" timeOffset="577201">25541 9636 6327,'5'0'1361,"-27"30"1,-12 10-1812,14-7 612,-20 10 1,15-2-1284,52-21 1,12-8 974,11-6 41,-14-4 1,6-1 0,-4-3 288,0-7 1,-2-4-185,6-3 0,-2 1 0,4-1 0,-1-1 0</inkml:trace>
  <inkml:trace contextRef="#ctx0" brushRef="#br0" timeOffset="578175">22920 9697 7257,'11'8'1165,"-2"-2"-896,-26 6-140,3 12 0,1 4-241,-10 15-191,8-8 1,11-7-1065,48-22 717,-19-16 650,23-18 0,-38 11 0,-7 8 0</inkml:trace>
  <inkml:trace contextRef="#ctx0" brushRef="#br0" timeOffset="578349">22981 9535 7907,'10'54'-209,"1"1"1,-1-1 0,-1-4-1,0-1 1,1-15 208,2-18 0,-6-5 0,-6-11 0</inkml:trace>
  <inkml:trace contextRef="#ctx0" brushRef="#br0" timeOffset="578793">23183 9797 3811,'-17'9'2006,"15"2"-1984,-27-5-100,26-1 1119,1-1-1556,3-4 787,11 0 916,0 2-873,4 3-315,-5 4-2684,-5 1 141,3 3 1975,-2-7 1,-2 1 0,-6-7 0</inkml:trace>
  <inkml:trace contextRef="#ctx0" brushRef="#br0" timeOffset="579097">23324 9314 9308,'0'49'63,"0"1"1,1-1-1,-1 0 1,0 5-1,0-4 1,1-1-2299,1-6 1,0-1 0,2-6 2234,1-6 0,0-3 0,5 25 0,-2-37 0</inkml:trace>
  <inkml:trace contextRef="#ctx0" brushRef="#br0" timeOffset="579301">23324 9797 8008,'-1'-6'1591,"0"1"-7363,-8-1 4113,23-8 225,-12 2 1786,24-4 0,-17 13 1,0 0-1</inkml:trace>
  <inkml:trace contextRef="#ctx0" brushRef="#br0" timeOffset="579576">23566 9697 5919,'-20'29'-68,"0"0"1,24-13 503,-33 28-380,66-61-2382,-6 2 2798,-5 1 467,-15 11-939,-10 7-1439,1 15 1439,-1-8 0,0 6 0,-1-18 0</inkml:trace>
  <inkml:trace contextRef="#ctx0" brushRef="#br0" timeOffset="584972">26791 7721 7493,'11'-3'179,"-23"27"0,-21 25 0,-7 5 1,10-11-888,13-19 0,-1 1 1,-12 18-1,-11 13 1,6-8-1,20-27 1,16-23-1</inkml:trace>
  <inkml:trace contextRef="#ctx0" brushRef="#br0" timeOffset="585134">26468 7882 9252,'13'37'734,"0"0"0,4-3-1076,-5 16 0,7 0-1681,16-26 1,0-9 2022,-3-1 0,1-3 0,-12-2 0,-22-8 0</inkml:trace>
  <inkml:trace contextRef="#ctx0" brushRef="#br0" timeOffset="585354">26872 8023 8445,'4'4'470,"-30"-4"1,-28-5 0,6 0-3176,-7 0 2257,5 0 0,-9 0 0,14 2 588,17 0 0,13 3 0,15 0 1</inkml:trace>
  <inkml:trace contextRef="#ctx0" brushRef="#br0" timeOffset="587135">15966 14595 8277,'-14'37'596,"0"-1"1,0 1 0,4-9 0,-1 3-2142,-7 10 1,-5 11-1,-2 5 1,1-4-1,5-12 1545,5-8 0,0-2 0,-42 94 0,56-125 0</inkml:trace>
  <inkml:trace contextRef="#ctx0" brushRef="#br0" timeOffset="587357">15522 14817 1303,'29'15'5042,"6"18"-6629,-6-9 1,8 5 0,2 2 0,-7-4 1586,-2 2 0,0-1 0,21 11 0,-11-14 0,-35-25 0</inkml:trace>
  <inkml:trace contextRef="#ctx0" brushRef="#br0" timeOffset="587625">16006 14998 8196,'-1'-41'1630,"-27"26"0,-11 10-2190,-3 13 0,-4 7-318,0-5 1,-3-1 0,10-1 877,5-3 0,-1 1 0,35-6 0</inkml:trace>
  <inkml:trace contextRef="#ctx0" brushRef="#br0" timeOffset="589136">26529 9676 8008,'13'3'1893,"-46"0"-4161,-3-2 1,-9-1-1,3 0 1226,-2-1 0,1-1 1042,1 3 0,-1-1 0,12-1 0,15-2 0,16 2 0</inkml:trace>
  <inkml:trace contextRef="#ctx0" brushRef="#br0" timeOffset="589271">26327 9495 5570,'-14'-2'773,"-21"7"-1312,-4 4 0,-6 3 0,15-1 0,24-5 0,21-9 0</inkml:trace>
  <inkml:trace contextRef="#ctx0" brushRef="#br0" timeOffset="589715">27194 9455 29,'24'-33'590,"0"0"0,0-1 0,-9 15 748,-22 41 1,-11 16-1462,1-7 0,-4 4 0,1-1 279,-3 15 1,1-1-411,1-11 0,-1-1 0,4-7 487,5-2 0,6-13 0,3-7 0</inkml:trace>
  <inkml:trace contextRef="#ctx0" brushRef="#br0" timeOffset="589921">26932 9394 8378,'13'29'711,"1"0"1,-1-12-1110,16 24 0,5 0-6203,6-22 5178,-10-10 1177,-2-2 1,-25-7 0,-5 0 0</inkml:trace>
  <inkml:trace contextRef="#ctx0" brushRef="#br0" timeOffset="590063">27295 9555 0,'3'9'1015,"-47"4"391,15-7 0,-5 0-1406,-10-2 0,-7 0 0,6 0 0,7 2 0,4-1 0,-7-2 0,0-1 0</inkml:trace>
  <inkml:trace contextRef="#ctx0" brushRef="#br0" timeOffset="590621">27839 9435 3079,'-20'22'1328,"-1"-1"0,-13 15-472,-2-3 1,-4 2-1537,7-6 0,0 0 1,2-2 794,2-4 1,2-1 0,-10 10 0,6-5 0,18-19 0</inkml:trace>
  <inkml:trace contextRef="#ctx0" brushRef="#br0" timeOffset="590853">27476 9374 6373,'0'7'3036,"23"36"-3024,-5-20-18,1 4 0,3 2-3013,1-6 1,2-2 3018,9-1 0,-8-1 0,-23-6 0,-12-18 0</inkml:trace>
  <inkml:trace contextRef="#ctx0" brushRef="#br0" timeOffset="591037">27799 9636 1986,'9'0'717,"-48"-10"1,-22-3-431,32 8 1,-1 0-692,-17-4 1,-6-1 0,7 1 736,-6 1 1,31 7 0,24 1 0</inkml:trace>
  <inkml:trace contextRef="#ctx0" brushRef="#br0" timeOffset="592948">24836 14857 7078,'12'5'4291,"-1"-2"-6740,-30 30 0,-13 10 2460,2 3-163,6-7 0,-7 11 0,0 0 0,6-9-957,7-11 0,2-3 1280,-15 25 1,7-13 0,21-36 0,3-11 0</inkml:trace>
  <inkml:trace contextRef="#ctx0" brushRef="#br0" timeOffset="593264">24452 14897 7392,'5'-2'6196,"4"8"-6118,11 17 1,3 6-500,0-2 1,2-1-152,0 1 1,0-2-45,-1-3 0,0-5-4756,10 0 5372,9-6 0,-44-7 0,-5-4 0</inkml:trace>
  <inkml:trace contextRef="#ctx0" brushRef="#br0" timeOffset="593802">25360 14918 0,'8'5'231,"32"-12"2743,-32 4-1562,25-8-1345,-32 11 1402,-4 0-1380,-4 0 1466,-26 10-1320,11 2-56,-17 22 0,-3 9-1120,14-12 0,1 1 1664,-9 12 1,1-2-2270,-3 1 737,23-31 1,14-10 0,2-2 0</inkml:trace>
  <inkml:trace contextRef="#ctx0" brushRef="#br0" timeOffset="594064">25057 14837 1340,'-1'-7'4874,"-2"-4"-4443,19 32 1,14 26-1,-1-5-728,-8-16 1,1-1 695,14 15 0,2-3-1749,-5-16 0,-1-4-181,-4-4 1,-1-1 1530,18 8 0,-21-14 0,-24-6 0</inkml:trace>
  <inkml:trace contextRef="#ctx0" brushRef="#br0" timeOffset="594307">25440 14978 1060,'-31'-5'127,"-1"-1"0,-21 0 0,-5-1 130,13-1 0,-3-1 0,3 0 0,-14 0 0,8 2 0,12 7 0</inkml:trace>
  <inkml:trace contextRef="#ctx0" brushRef="#br0" timeOffset="594873">24836 15139 8075,'19'0'3496,"-4"0"-3524,-51-4 1,-19-2 27,7 0 43,10 2 0,-6 0 1,4 0-1406,0 2 1,6 0 584,-8 1 0,4 1 0,40 0 0</inkml:trace>
  <inkml:trace contextRef="#ctx0" brushRef="#br0" timeOffset="641726">21751 15603 6070,'16'18'0,"-3"-4"0</inkml:trace>
  <inkml:trace contextRef="#ctx0" brushRef="#br0" timeOffset="654226">14776 15583 5935,'13'33'-2,"0"0"0,-3 34 0,-3-24 1,0-59-1,-7-5 0</inkml:trace>
  <inkml:trace contextRef="#ctx0" brushRef="#br0" timeOffset="654826">14393 15664 0,'19'-7'0,"-5"3"0,-14 4 0</inkml:trace>
  <inkml:trace contextRef="#ctx0" brushRef="#br0" timeOffset="664040">7902 10846 7156,'7'0'405,"-9"26"1,-13 28 0,-6 13 0,0 0 0,4-15-2210,1-4 0,0 1 1804,2-7 0,-2 10 0,-2 5 0,0-1 0,2-5 0,3-11 518,-3 2 1,3-8-1819,2-2 1,1-3 1299,-7 16 0,10-19 0,7-27 0</inkml:trace>
  <inkml:trace contextRef="#ctx0" brushRef="#br0" timeOffset="664640">7882 11067 6372,'31'-16'2409,"8"11"-2162,-12 44-214,2-3 1,9 10 0,3 2-1,-6-6-30,-8-10 1,-2-3 0,2 4-9,1 0 1,3 6 0,1 0-1,0-4 1,-4-8-814,7-5 0,-5-8 45,0-1 594,1-5-57,-43-17 606,4 3 112,-3 3-314,10 3 1019,-2-1-861,-4 8-69,-7 10-189,-6 16-63,-5 11 1,-2 3-477,10-17 1,0 0 391,-11 18 1,-1-1-1871,8-16 0,1-1 1949,1-2 0,1-1 0,-11 14 0,12-13 0</inkml:trace>
  <inkml:trace contextRef="#ctx0" brushRef="#br0" timeOffset="664990">8205 11894 6966,'-6'43'612,"1"0"1,0-3 0,-5-1-754,-15 11 1,-2-4-341,3-4 83,0-3 0,4-9 398,15-28 0,3-2 0,2 0 0</inkml:trace>
  <inkml:trace contextRef="#ctx0" brushRef="#br0" timeOffset="665432">7499 11773 7033,'-23'-31'2286,"2"0"-1603,39 35-554,14 17 0,10 10-159,-10-6 1,6 4 0,2 2 0,-1-1 0,-3-1-1017,4 3 0,-3-1 0,2 1 791,3 2 0,5 4 0,-6-4 0,-15-13 388,-17-12 1,-5-7 0,-4-2-1</inkml:trace>
  <inkml:trace contextRef="#ctx0" brushRef="#br0" timeOffset="666434">8305 11531 7041,'-10'48'52,"0"-1"0,3-18 1,-2 2-16,-6 19 0,-3 9 1,0-5-173,-4-4 1,0-9-92,3-7 1,3-17 337,13-63-96,7 10 1,3-5 47,3 0 1,2-3 0,-1 2-14,0-9 0,-1 3-323,-5 12 1,0 1 343,1 2 1,-4 7 422,-9 14-361,-6 36-89,-8 21 44,4-3 1,-3 7-83,2-5 1,-1 2 0,1-3-604,1 1 1,0-2 499,-5 14 1,7-23-1130,16-67 0,7-18 1236,0-1-11,-2 15 0,0-5 0,-1 4 5,1 4 1,0 6 263,0 4-1141,-15 47 0,-5 15 872,6-10 0,-1 3 0,-3 7 0,-1 5 0,0-6 274,4-7 1,-1-3-577,-10 21 2084,10-71-1793,0-4 11,8-15 0,5-6 0,-1 11 0,1 0 0,1-8 0,0 4 179,3 3-1210,-30 64 0,-6 14 796,12-21 319,-15 29 0,5-14-84,24-81 0,3 20 0,0-3 145,4-17 1,-8 10 324,-21 29-436,10-15 1100,-2 44 0,-2 12-1134,3-6 0,2-3 0,0-1 0,-4 6 0</inkml:trace>
  <inkml:trace contextRef="#ctx0" brushRef="#br0" timeOffset="1.50683E6">14091 17055 6417,'9'4'1188,"-3"-1"-1132,-6-3 2375,0 0-1725,5 2-191,-1 14-212,4 36-173,-4-13 1,0 7 0,0-2 15,0 2 0,1 1 51,1 1 1,0 4 0,1-8-3433,8 10 3145,-4-12-10,-4-21-1088,-6-21-4224,-1 0 5412,3 0 0,0 0 0</inkml:trace>
  <inkml:trace contextRef="#ctx0" brushRef="#br0" timeOffset="1.50842E6">15865 17075 7100,'6'7'2219,"-1"-1"-561,-5-9 2107,0 6-3384,2 40 0,3 14-381,-3-28 0,0 1 93,2 12 1,-1 6-1,1-3-60,1-1 1,0-6-672,1 8-908,1 5-2029,-6-43 3575,3-7 0,-5-1 0,2 0 0</inkml:trace>
  <inkml:trace contextRef="#ctx0" brushRef="#br0" timeOffset="1.50963E6">17478 16934 8635,'-4'6'3228,"2"11"-2993,2 14-37,1 5 0,1 9 0,1-1-198,1 5 0,1 1-747,-1-5 0,-1 2 0,1-7-665,6 17 1412,-7-46 0,-2-11 0,-1-3 0</inkml:trace>
  <inkml:trace contextRef="#ctx0" brushRef="#br0" timeOffset="1.51066E6">19070 16974 6854,'-4'-17'1613,"1"3"976,0 65-2287,2-18-1596,0 3 0,0 8 0,0-3 1266,1 2 0,0-2-109,0 5 0,0-2-412,0 8-23,0-37-2487,3-13 3059,-2-3 0,2-1 0</inkml:trace>
  <inkml:trace contextRef="#ctx0" brushRef="#br0" timeOffset="1.51146E6">19050 16974 1967,'10'29'739,"0"0"1,1 3 449,-4 8 1,-4 5-1336,-8 1 1,0-5-101,2-6 444,-2 4 0,0-15-260,5-46 1,1-13 653,-1 6-519,2-24 0,0 1 2353,-1 24-2000,3-16 347,6 85-751,-4-9-1713,0 2 1,1 4 1718,0 6 0,-1-1-274,2 10-863,2-65 1097,-8-16 6,-3-21 1,-3-2-2263,-2 10 2537,-3 10 1569,4 29-1749,1 9-33,7 41-257,0-18-1155,-1 1 0,2-2 224,-1-12 1132,0 8 0,-3-25 0,0 0 0</inkml:trace>
  <inkml:trace contextRef="#ctx0" brushRef="#br0" timeOffset="1.51171E6">19090 17055 0,'3'-7'1307,"0"2"2725,-5 1-3897,1 14-1145,-5 26 1010,1 6-265,-1 0 0,-1 0-149,1 7-303,2-15 0,0-4 717,2-8 0,2-2 0,0-20 0</inkml:trace>
  <inkml:trace contextRef="#ctx0" brushRef="#br0" timeOffset="1.51222E6">18788 17095 8098,'-14'-26'1501,"5"9"-1613,35-2 0,9 3-34,-9 4 415,-24 36-325,-11-10-358,-14 27 414,19-35 0,2-1 0,2-5 0</inkml:trace>
  <inkml:trace contextRef="#ctx0" brushRef="#br0" timeOffset="1.51359E6">17337 16974 6887,'13'-7'1894,"-2"1"-1703,2 16-158,-8 9-21,9 17-9,-13 8 1,-5 12 0,1-9-4446,1 6 4262,0-6 1,-1 6 0,1-28 1016,2-34-798,6-22 0,1-5 17,-2 0-39,3-3 0,-1 3-2084,-5 17 2639,0 9 1728,-1 41-2289,0 3-5,0-3 0,-1 5-292,-2 16 0,0-4-722,1-9 884,-4-44 107,1-18 1,3-11 16,-2-14 0,-1 3 3263,-9-1-2859,4 34-942,2 27-818,5-6 1461,2 17 1,0-22-1,0-1 1</inkml:trace>
  <inkml:trace contextRef="#ctx0" brushRef="#br0" timeOffset="1.51396E6">17054 17216 8882,'-6'-16'1446,"8"5"-629,16-21-974,11 5 1,3 1-427,5-8 258,-7 8 0,-5 4-3327,-19 12 2804,-3 5 0,-1 2 0,-2 3 0</inkml:trace>
  <inkml:trace contextRef="#ctx0" brushRef="#br0" timeOffset="1.51504E6">15764 17175 6955,'5'-5'1333,"0"0"-11,-6 34-919,-1 23-336,1-10 1,1 8-1,-1-2-252,1 7 0,-1-3-482,1 3 1,0-8 644,1-21 22,0-48 11,-5-15 0,-1-2 751,2 1-544,-3-3 1,2 15 151,5 50 0,1 13-662,1-4 96,1 11 0,0 1-1014,3-8 1210,-1-17 0,-4-4 0,-2-17 0</inkml:trace>
  <inkml:trace contextRef="#ctx0" brushRef="#br0" timeOffset="1.51554E6">15401 17296 8086,'-9'-6'1670,"35"-28"-1502,0 16-112,0-2 0,3 0-2886,-1 6 0,0 2 275,13-14 1255,-2 6 1652,-23 3 0,-16 14 1,0 1-1</inkml:trace>
  <inkml:trace contextRef="#ctx0" brushRef="#br0" timeOffset="1.51659E6">14030 17115 7381,'9'3'862,"-2"-1"80,-8 32-898,-1-3 12,1 3 0,0 8 0,0-3-45,-1 1 1,1 1-584,0 17 1,1-3 392,1-8-213,0-17-348,1-56 763,-13-18-1,4-2-22,-7-2-3009,9 34 3390,4 7 1029,0 4-1332,6 19 34,14 25-1143,-7-12 1,1 0 1030,10 16 0,-8-13 0,-14-32 0</inkml:trace>
  <inkml:trace contextRef="#ctx0" brushRef="#br0" timeOffset="1.51699E6">13587 17296 2177,'-11'-3'897,"2"1"535,9 2-1208,-3-16 1706,29-15-1729,-2-5 194,5 14 1,9 1-1,-4 3-1264,-4 4 1,-2 2 386,12-6 0,-4 3-829,-15 10 1067,-20 2 1,-1 4-1,0-1 1</inkml:trace>
  <inkml:trace contextRef="#ctx0" brushRef="#br0" timeOffset="1.51788E6">15260 17377 7717,'10'8'2622,"-3"-1"-2476,-7-7-34,-16 7 0,-6 1-441,-19 4 0,-14 2 0,8-1-159,16-3 1,1-2 72,-16 4 1,-5 1 0,15-4 414,22-5 0,6-2 0,8-2 0</inkml:trace>
  <inkml:trace contextRef="#ctx0" brushRef="#br0" timeOffset="1.51804E6">14897 17256 5448,'6'1'2700,"-2"-1"-90,-4 0-6465,53 133 2040,-36-98 1947,1 11 0,5 9 1,-7-23-1,-12-30 1,0-2-1</inkml:trace>
  <inkml:trace contextRef="#ctx0" brushRef="#br0" timeOffset="1.51898E6">16792 17357 8758,'2'11'108,"-36"-3"1,-28-3 0,10-1-894,6-1 119,-7 1 0,-10 0 1,21-1-869,33-1 1611,3-1 1,6-1 0,0 0 0</inkml:trace>
  <inkml:trace contextRef="#ctx0" brushRef="#br0" timeOffset="1.51917E6">16510 17175 4597,'5'-6'2376,"-1"0"-64,-4 6-4352,53 140 898,-29-94 757,-5 3 0,2 8 0,-1-18 385,-4-27 0,-16-11 0,-1-1 0</inkml:trace>
  <inkml:trace contextRef="#ctx0" brushRef="#br0" timeOffset="1.51991E6">18445 17236 0,'16'4'253,"-4"0"2682,-12-4-2307,-49 2-1033,10 1 1,-3 1 387,0-1 0,-1-1-528,-11 4 1,5-1-924,4-3 1468,11 1 0,16-2 0,18-1 0</inkml:trace>
  <inkml:trace contextRef="#ctx0" brushRef="#br0" timeOffset="1.52006E6">18082 17075 8568,'8'5'3295,"-2"0"-3464,4 29 1,1 22 0,-1-7-1345,5 4 971,-3-1 1,3 9 0,-1-17 541,0-22 0,-8-9 0,-7-13 0</inkml:trace>
  <inkml:trace contextRef="#ctx0" brushRef="#br0" timeOffset="1.5445E6">25985 7237 8120,'8'5'437,"-40"-5"0,-15 6-1329,23 18 0,0 3 964,-24-16 1,4 2-45,21 17 0,19 1-1029,37-16 1,23-8-1,-9 0 889,-3 12 78,4-10 1,9-1-1,-18 4 942,-27 11-981,-17 14 1,-13 1-934,-21-16 1,-4-1 882,15 13 0,-2-4-242,-15-21 1,5-11-35,24-6 399,8-3 0,5 7 0,3 5 0</inkml:trace>
  <inkml:trace contextRef="#ctx0" brushRef="#br0" timeOffset="1.54497E6">26146 7378 7605,'2'3'2050,"0"-1"-4735,5 28 1,1 9 2628,-1-8 50,3 11 1,2-2 1190,0-18-1617,15-19 1,4-8 207,2-9 162,0 0 0,-2-5 843,-2-29-523,-12 9 135,-4 7 704,-10 71-1086,-2-12 11,-2 8 1,7-1-1379,24-14 1,5-8 100,-9-2 1255,10-2 0,-5-6 0,-25-8 0,-3 1 0</inkml:trace>
  <inkml:trace contextRef="#ctx0" brushRef="#br0" timeOffset="1.54512E6">26610 7479 7627,'11'-3'2409,"1"26"-11442,14 22 9033,-13-10 0,1 0 0,-26-40 0</inkml:trace>
  <inkml:trace contextRef="#ctx0" brushRef="#br0" timeOffset="1.54528E6">26509 7177 8905,'3'-22'-575,"-5"8"1,21 13 0,-14 3-1</inkml:trace>
  <inkml:trace contextRef="#ctx0" brushRef="#br0" timeOffset="1.54556E6">26731 7076 1216,'0'8'1636,"0"-2"-2030,9 30 1,3 13 398,-9 0 1,-1 3-47,4-11 0,2 2 0,-1-1 78,-5 3 0,-2 0 0,2-8-37,10 1 0,-4 4 0,2-35 0</inkml:trace>
  <inkml:trace contextRef="#ctx0" brushRef="#br0" timeOffset="1.5458E6">26851 7540 7123,'29'-14'-9,"-1"1"0,16-8 0,-16 17 0,-16 2 0</inkml:trace>
  <inkml:trace contextRef="#ctx0" brushRef="#br0" timeOffset="1.54597E6">27456 7298 8467,'16'0'1110,"-3"0"-1066,-13 0-32,-32 61-1601,-2-31 0,-10-1 0,5 2 1325,2 13 1,0-2 27,-4-11 1,-4-2 0,9-11-3078,11-15 3313,13-10 0,3 10 0,9-1 0</inkml:trace>
  <inkml:trace contextRef="#ctx0" brushRef="#br0" timeOffset="1.54611E6">27093 7459 6439,'7'-36'6286,"-2"7"-5804,6 71-157,4-12-2094,0 1 1,6 5 0,4-6 1768,20-5 0,2-5 0,-15 8 0,0-3 0,2-19 0,0 0 0</inkml:trace>
  <inkml:trace contextRef="#ctx0" brushRef="#br0" timeOffset="1.54789E6">27779 7257 7773,'-2'-6'2067,"0"29"1,0 19-2535,4-1 0,0 6 0,1-2-363,-2-5 1,-1-1 0,1 0 657,2 7 0,0 2 0,1-13-579,2-12 751,-1-27 0,-3 12 0,0-11 0</inkml:trace>
  <inkml:trace contextRef="#ctx0" brushRef="#br0" timeOffset="1.54809E6">27698 7338 6887,'47'-28'732,"-1"0"0,-3 2 1,1 9-3351,1 23 1,-4 10 2673,0 4-39,-6 0 0,-12 5 45,-52 10 0,-15-1-62,8 0 511,-9-4 0,-4-3-3436,-5-12 2925,30-8 0,-10 3 0,34-10 0</inkml:trace>
  <inkml:trace contextRef="#ctx0" brushRef="#br0" timeOffset="1.54833E6">28142 7701 7482,'-39'-1'1439,"1"-1"1,1-2-2699,-7-15 0,-9-9 1,11 3 1258,10 0 0,2-6 0,8 9 0,22 22 0</inkml:trace>
  <inkml:trace contextRef="#ctx0" brushRef="#br0" timeOffset="1.5491E6">28363 7600 7089,'-15'-25'806,"-1"1"1,-24 30-716,23 35-69,3-6 0,7 0-157,21 7-346,16-24 346,6-9-3357,6-29 3570,-21-23 0,-6-5 247,2 10 246,-6 1 1,-3 14-561,-4 38-11,1 21-353,19 7 1,8-3-30,4-13-853,3-8 0,-1-12 1213,-6-44 16,-16 6 1,-3-2 2273,4-15-2077,-5-1-2112,-5 24 2683,-3 13-762,-2 26 157,6 26-236,9-8 1,5-2-370,15 12 330,-13-15 1,2-10-276,19-31 505,-26-10 0,-3-3 247,10-2-1,8 21-358,-26 30-168,4 8 0,2 1 735,8-1 0,-8-7 0,1-10 1</inkml:trace>
  <inkml:trace contextRef="#ctx0" brushRef="#br0" timeOffset="1.54936E6">29149 7136 0,'-9'-32'1202,"9"54"1,3 18-1278,1 0 0,1 4 1,1 3-380,0-3 0,0 3 0,1-1 0,0-2 332,0 3 0,1-3 1,0-5 121,0-3 0,0-10 0,-2-17 0,-7-8 0</inkml:trace>
  <inkml:trace contextRef="#ctx0" brushRef="#br0" timeOffset="1.54966E6">29391 7358 0,'8'10'881,"-16"43"496,-7-23 1,-6 2-1266,-1 7 0,-2 4 0,1-4 190,0-4 1,2-2-741,4 4 1,13-9 437,36-24 434,-1-3 0,2-1-434,1 1 0,0-1-45,4 0 0,-1-1 1051,-1-1 1,0-2-1617,7-3 0,-4-1-399,1-2 458,-1-2 0,-37 11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9:56:01.20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12801 12559 8501,'4'6'67,"-1"-1"-590,-36-2 0,-31-4 0,8-1 792,5 2-42,-3 0 1,-11 0 0,18 0 30,24 0 459,-1 0-638,14 0 284,-5 0-318,-31 0 22,19 2-67,-2-1 0,-1 4 67,-18 23 1151,21 6-933,9 0 1,3 11-792,9-5 0,4 7 0,2 5 1,1-1-1,-1-3 528,0-4 0,-1-2 1,1 0-1,1 5-387,3 6 0,1 6 0,1 3 0,0-1 0,2-5 0,0-10 359,4 13 1,5-9-193,2-7 0,4 0 0,3-15 192,2-22 0,1-9-28,2 0 1,2-3-991,11-6 1,6-3 0,-8 1 194,-13 5 0,-2-1 505,71-29 1,-98 39-1,0 0 1</inkml:trace>
  <inkml:trace contextRef="#ctx0" brushRef="#br0" timeOffset="615">13587 12720 7020,'18'-9'1395,"-42"8"1,-13 5-1396,-7 4 22,-6 0 0,-5 1-957,11 0 1,6 0 934,3 0 0,-18 3 0,52-10 0</inkml:trace>
  <inkml:trace contextRef="#ctx0" brushRef="#br0" timeOffset="971">13648 12761 9285,'1'38'513,"1"1"0,0-1 1,-1 6-1,0 1 1,2 6-498,1-6 1,2 7 0,1 3 0,0 0 0,0-2-1,-2-6-11,0 0 1,-2-4 0,2-2 0,2 2-1,7 8 1,4 4 0,0-6-1,-2-10-128,7 1 123,-27-26 224,-48-18-398,7-6 1,-8-4-1,3 0 124,-3 0 0,0-2-480,-3-1 0,-4-1 0,14 4 0,14 5 1,-6-7-1</inkml:trace>
  <inkml:trace contextRef="#ctx0" brushRef="#br0" timeOffset="1681">12458 10926 5187,'3'-9'3193,"0"1"-234,-3 8 1847,53 199-5678,-40-151 0,1 2 872,-3-6 0,2 8 0,2 3 0,1 0 0,1-6-2458,6-1 0,3-2 1,-1-3-1,-4-6 622,-3 1 0,1-3 1836,8 7 0,5 3 0,-14-24 0,-16-23 0,-2-5 0</inkml:trace>
  <inkml:trace contextRef="#ctx0" brushRef="#br0" timeOffset="3181">11551 10725 9162,'-33'37'448,"1"-1"0,-1 1 1,0 0-1,1 0 0,-3 2 1,-2 0-449,4-6 0,-7 6 0,-4 4 0,0 0 0,1-3 0,7-6-3000,-6 2 0,5-4 0,3-2 3000,-1 2 0,1-2 0,-6 5 0,12-15 0,26-24 0</inkml:trace>
  <inkml:trace contextRef="#ctx0" brushRef="#br0" timeOffset="5033">10140 12156 8165,'-9'4'1434,"32"-40"-1132,3 5-117,0-1 0,4-1 224,-1 3 0,4 3 1104,10 5 0,1 5-1469,-14 6 1,-1 7-45,5 7 0,-6 12-1801,-18 26 0,-11 16 1,-1-5 1828,4-12 0,0-1-28,-1 10 0,-1 4 0,0-11 1151,0-8-1151,16-29 0,-28 13 0,8-14 0</inkml:trace>
  <inkml:trace contextRef="#ctx0" brushRef="#br0" timeOffset="5798">11168 9092 6406,'-23'-38'7664,"9"42"-6847,23 33-497,-2 0 0,2 4-264,1-4 0,4 4-219,3 3 1,5 7-1,0 1 1,-1-7-2028,2 6 0,1-1 1708,-4-8 0,4 5 1,-1-2-1,-2-11 685,12 4 1,-14-19 0,-6-9 0</inkml:trace>
  <inkml:trace contextRef="#ctx0" brushRef="#br0" timeOffset="6982">10019 8487 8646,'23'-3'1267,"-16"40"-789,-31-2 0,-18 6 0,5-1-445,6 4 1,-1 0-32,3-13 1,-5 2 0,-1 0 0,2-2-698,-6 4 1,2-2-1,5-4-14,8-3 1,2-2-1,-22 13 1,12-8-1,30-25 1</inkml:trace>
  <inkml:trace contextRef="#ctx0" brushRef="#br0" timeOffset="8681">8709 9797 6451,'7'5'2050,"-2"-1"-1646,-16 6 55,5-6 662,-11 8-349,13-27-2378,21-30 1640,2 7 5,-1 9 0,4 4-5,10 8-135,23 14-45,-22 15-100,10 16 78,-32 14 93,-19 2 0,-10 9 1,2-7 74,-2 6 22,2-8 1,-4 6-1,3-26 415,8-31 2178,17-29-2570,6 10-12,18-17 23,8 39 0,3 10-280,0 9 196,-3 4 0,-5 6-196,-19 28 182,-18-7 1,-7 8 0,-1-4-804,-1-11 0,-2 0 845,-1 8 0,-3 4 0,-6-12 16,-8-17 1,-5-11-23,-2-3 1,-2-6-397,1-5 1,1-5-272,-1-6 1,5-4-1143,2-16 1815,9-3 0,19 34 0,4 6 0</inkml:trace>
  <inkml:trace contextRef="#ctx0" brushRef="#br0" timeOffset="9348">9495 6935 7,'6'10'2061,"-1"-1"863,-5-9-840,99 211-3096,-78-173 0,-3-4 0,3 5 701,-1 3 1,3 8 0,1 0 0,-2-3-1,-3-10 311,15 21 0,-34-58 0,0 0 0</inkml:trace>
  <inkml:trace contextRef="#ctx0" brushRef="#br0" timeOffset="9964">8507 6753 8456,'11'-3'3014,"-2"1"-2756,-25 25 0,-17 13 29,8-10 1,-2 2-1,-1 1-265,0 2 1,-1 2 0,-1 1-68,-8 5 0,-1 1 0,3 2-2304,8-3 0,2 1 0,1-3 2349,-2 1 0,2-1 0,-4 11 0,10-11 0,17-30 0</inkml:trace>
  <inkml:trace contextRef="#ctx0" brushRef="#br0" timeOffset="10740">7459 7983 5735,'-38'36'1289,"8"-19"-627,0 4 0,-6-1-438,-9-8 0,3-3-1870,2 4 1864,5-4 1,6 2 781,22 4-742,2 19-208,22 8 1,8 2-130,-11-17 1,3-2 145,10 5 0,8 1 1,2-4-277,7-3 0,2-5 0,-3 0 203,-5 1 0,-1 1-5,2-1 0,0 3 0,-18 1 55,-31 8 1,-18-2 97,-5-13 0,-9-4 0,3 1-142,-3 11 0,-1-2 647,2-13 0,-4-5 1,8-3-1388,-4-10 740,19-4 0,5 1 0,14 2 0</inkml:trace>
  <inkml:trace contextRef="#ctx0" brushRef="#br0" timeOffset="11714">9112 6068 8434,'18'9'1367,"-49"16"-1323,2-14 18,-1 0 0,-6 2-292,-14 3 0,3-2-6834,7-3 7064,-2 1 0,8-4 0,30-9 0,4 0 0</inkml:trace>
  <inkml:trace contextRef="#ctx0" brushRef="#br0" timeOffset="12982">8971 6189 7605,'9'7'425,"-2"-2"-111,-7-5-146,-8-12-22,-3 10-34,-10-10 67,0 18 393,-4 21-348,13-7-34,0 13-190,19-19-134,35-14 106,-17-13 0,0-3 28,27-7-34,-19-15 146,-57 27-101,5 6 0,-21 2 1,19 3-1301,4 12 570,9 3 1,4 0 0,5-3 0</inkml:trace>
  <inkml:trace contextRef="#ctx0" brushRef="#br0" timeOffset="13448">9031 6673 2689,'5'4'1222,"-2"-1"-636,-3-3 109,-4 0 609,-1 3-1293,-4 1 731,2-1-1234,4 0 1941,9-11-1292,2 1 1830,3 6-1931,-6 8 90,-5 18 134,3-11-426,12-7-134,3-20-247,9-10 527,0-5 0,-14 13 0,0 2 0</inkml:trace>
  <inkml:trace contextRef="#ctx0" brushRef="#br0" timeOffset="14331">10885 8144 6764,'-29'-4'633,"-12"3"0,3-3 130,22-11-612,-14 10 0,4-2 431,27-19-201,13 13-448,-5 1 22,4 9-33,-10 3-68,-3-2 236,-25 0 89,12 8 90,-18 2 370,21 12 370,6-10-1009,14 0-45,8-12-79,13-7-1007,16-11 1131,-14 11 0,-2-5 0,-22 16 0</inkml:trace>
  <inkml:trace contextRef="#ctx0" brushRef="#br0" timeOffset="14789">10664 8628 7974,'9'11'504,"-17"-29"-280,-1 11-10,-12-20 99,13 29 270,33 22-583,-10-16 0,23 15-34,-25-23-100,-6-1 134,-5 1-11,-11 0-628,2 0-470,-3 0-695,5 0 1804,5 0 0,0 0 0</inkml:trace>
  <inkml:trace contextRef="#ctx0" brushRef="#br0" timeOffset="15646">12176 10019 8490,'-11'-3'509,"-13"-24"1,0-3-409,6 17 140,-9-15 0,2 11-4437,11 61 4152,3-14 645,19 19-780,11-38 212,21-28 1,2-8-34,-11 9-6,9-11 1,-12 2-40,-32 17-3361,-29 2 3406,18 8 0,-18-2 0,30 4 0</inkml:trace>
  <inkml:trace contextRef="#ctx0" brushRef="#br0" timeOffset="16215">12075 10503 8501,'8'4'336,"-17"10"-324,1-8 100,-13 12 190,15-10-291,2 1 23,4-3 44,0-2 34,7-3 123,-5 0 292,5-1 168,-6 0 78,-1 3-78,0 3-594,0 12 548,9-7-3556,18-10 2907,0-7 235,13-14-336,-25 13-1153,-2 1 1254,-20 7 0,9-2 0,-4 1 0</inkml:trace>
  <inkml:trace contextRef="#ctx0" brushRef="#br0" timeOffset="35551">18808 3568 6540,'15'12'415,"-3"-3"716,-12-9-716,0 0 481,-20 7-750,-4-4-34,-24 7-4,3-6 0,-12-2 1,-4-1 7,9 0 1,-4 0 0,-3 0-1,1 0 1,3 0-268,8 0 1,1 0 0,1 0 0,0 0 0,-3 0 187,-3 0 0,-3-1 1,-2 0-1,2 0 1,6 0-1,7 0-630,-6 0 0,5 0 621,-15 0 0,1 0 50,19 0 0,0 0 34,-12-1 0,-4 2-49,4 4 1,-3 2 0,3 0-64,-6-4 0,1 0 7,11 3 1,-1 2-1,3-3 15,-7-9 1,8-2 11,0 4 313,-3-5 1,1 3-8,7 11-1058,6-5 948,5 5-2325,24-1 1247,0 0 0,0-2 0,0-3 0</inkml:trace>
  <inkml:trace contextRef="#ctx0" brushRef="#br0" timeOffset="44148">23505 7177 6731,'19'0'89,"-4"0"360,-15 0-192,34-7-44,-24 6 1961,31-6-1681,-38 7-90,2 0-67,-5 0-3616,-22 7 3286,-5 0 0,-5-2-1,1 2 1,-3-2-6,-4 0 0,-5-2 0,1 0-19,-1-2 0,0-1 1,3 0-362,-7 0 0,2 1 396,-2-2 1,9 6 252,26 15-191,8 26 1,4 5-113,-2 0 1530,-1 3 1,10-3-1632,14-31 1,5-7 0,6 6 123,0-7 0,3-4-40,3-8 1,1 0-57,3 7 1,0 3 89,-1-2 0,-3 4-1206,-3 15 1,-8 8 1171,-17-2 1,-10 3-1079,-15 14 1,-7-2 1139,8-14 0,-5-5 11,-17-1 1,-4-7 111,-14-15-11,16-18 0,-6-8 1,6 2-984,10 9 1,2-1 590,-27-18 1,12 0-819,34 16 1259,5 5-172,8 4 0,-11 1 0,4 2 0</inkml:trace>
  <inkml:trace contextRef="#ctx0" brushRef="#br0" timeOffset="45538">24432 6370 6283,'11'8'3215,"5"-11"-2767,-14 1-55,6-7-1542,-23 30 1,-19 25 0,4-4 1153,10-12 1,-1 1 66,-7 8 1,-5 7 0,0 1 0,5-7-722,5-6 1,2-3 754,-8 13 1,1-5-129,0-2-796,9-10 258,8-15-280,11-11 840,0-1 0,0 0 0</inkml:trace>
  <inkml:trace contextRef="#ctx0" brushRef="#br0" timeOffset="47482">24715 5745 6433,'9'-3'1995,"-1"1"-1805,-6 39 0,-8 32 1,1-8 269,4-29 1,-1 1-461,0 10 0,-2 11 0,2-2 0,1-12 206,7 2-503,18-64 0,6-20-1205,-4 1 0,0-3 1505,-5 8 1,1-2 0,-3 1 13,2-11 0,-7 12 1018,-12 28-565,5 34 1,2 18-466,1-4 1,5-2-466,9-8 1,3-4 459,14 6-17,-18-53 1,-2-15 77,-4-2 1,-4 3 3599,0 2-3078,3-15 1019,-1 82-2000,-6-3 0,0 3-56,2-1 1,0 0-68,-2 7 0,2-3 521,19 1 0,-20-18 0,14-4 0</inkml:trace>
  <inkml:trace contextRef="#ctx0" brushRef="#br0" timeOffset="47908">25662 5887 2428,'4'2'1367,"-1"-1"1319,-21-52-2361,-4 37 106,-16-4 1,-4 9-230,-5 37 251,8-3 1,3 6-376,16 6 1,7 3-57,3-5 1,2 0-90,-1-1 0,6-4-294,34 8 17,-1-47 1,9-17-1,-3 3 338,-1 6 1,1-1 533,3-9 0,1-6 1,-8 4-473,-7-5 22,-8 11 1278,-11 20-1333,-3 18 27,-8 18 0,-2 6-50,2 11 0,-1-14 0,0-4-280,4-14-392,11-14 672,17-15 0,4-3 0,-8 8 0,6-6 0,-1 0 0</inkml:trace>
  <inkml:trace contextRef="#ctx0" brushRef="#br0" timeOffset="48258">26267 5786 7941,'25'-13'1972,"-4"3"-1939,-21 10 46,-33 61-85,3-26 0,-5 3-1633,5 0 1,-2 3-1,-1-3 1411,5-8 0,-1-4 0,1-2-226,-7 4 1,3-8 751,0-14 1,15-4-1,6-9 1</inkml:trace>
  <inkml:trace contextRef="#ctx0" brushRef="#br0" timeOffset="48426">25823 5745 13768,'14'44'-174,"1"0"0,-1 0 0,3 9 0,1-6-459,5-11 0,1-6-845,16 6 1478,0-18 0,-1-3 0,-14 2 0,21-4 0</inkml:trace>
  <inkml:trace contextRef="#ctx0" brushRef="#br0" timeOffset="48869">26347 6209 0,'2'-31'2304,"26"-2"351,-18 8-2163,27 6 1332,-9 13-1903,-11 36 1,-3 1-666,-21 13 1,-8 4 748,2-10 1,-2-1 1380,-4 4 0,0-3-321,-6 5-348,18-28 45,30-11 0,12-5-1110,17 1 34,-2 0 1,3-1-203,-5-4 1,-4 0 994,11 0-2115,-8 3-750,-45 10 2386,-13 13 0,3-11 0,-2 2 0</inkml:trace>
  <inkml:trace contextRef="#ctx0" brushRef="#br0" timeOffset="50307">25844 6451 6126,'0'9'2382,"12"20"1,10 14 0,-1-2-3077,-6-7 1,1 2 749,0-1 0,3 6 0,2 4 0,2 1 0,-1-2-25,3 3 0,2 1 1,0 0-1,0-1 0,-2-2-762,-1-3 0,-3-2 0,1-1 0,2 2 748,0-1 1,2 3 0,1-1 0,-1-5 0,-3-7-636,4-4 0,-4-6-414,0 1 113,0-6 919,-23 9 0,0-18 0,0 18 0</inkml:trace>
  <inkml:trace contextRef="#ctx0" brushRef="#br0" timeOffset="53579">26327 7963 6652,'9'8'2477,"-1"-2"-1172,-4 21 0,-2 7-1305,1 4 62,1 4 0,0 4-57,-1 0 1,0-5-1216,3 0-967,-3-7 1,4-11 2132,5-29 836,6-13-814,7-13-1057,-1-3 1,1-1 1493,-1 5-85,-5-1 0,0 12-106,-1 49 1966,3 8-2358,5-6 0,2-1-168,5 5 101,16-22 61,-19-40 1,-4-9 195,1 4 1680,-3-5 0,-3 11-302,-15 27-1344,1 8-78,3 16-1631,15 19 0,3 2-498,-8-11 1472,8 10 1,-7-12-1,-20-33 1,-1 0 0</inkml:trace>
  <inkml:trace contextRef="#ctx0" brushRef="#br0" timeOffset="54305">27416 8124 1308,'8'9'1154,"-2"-2"325,-43-11 1,-17 1-1379,25 15 0,-1 4 29,-10 0 1,-5 2 0,8 4-64,11 6 1,10 4 476,5 19 0,17-6-869,28-30 0,10-13-718,-3-7 1,2-6 1025,6-2 1,-5-8 665,-12-10 1,-9 1 437,-11 8-830,-6 18-330,11 26 0,2 10-229,2-3-371,4-3 1,8 3-1,-3-8 673,18-13 0,-18 1 0,-4-3 0,-6-5 0</inkml:trace>
  <inkml:trace contextRef="#ctx0" brushRef="#br0" timeOffset="54612">28122 8124 8725,'7'6'543,"-27"18"1,-29 17-1,-8 3 1,9-10-2287,8-12 1,-1 0 1568,-4 10 0,-9 8 1,3-5-1,12-19 174,3-34 0,36-6 0,0 0 0</inkml:trace>
  <inkml:trace contextRef="#ctx0" brushRef="#br0" timeOffset="54723">27638 8144 6473,'0'-22'6252,"1"5"-5198,21 36-1189,2 4 1,2 2-365,-2-4 0,4 1-2778,14 4 0,8 1 0,-7-6 3232,9-1 0,-4-4 0,-8-4 0,-27-12 1</inkml:trace>
  <inkml:trace contextRef="#ctx0" brushRef="#br0" timeOffset="55091">28242 8285 7291,'4'2'1367,"0"-1"33,-25 6-1142,21-5-258,-5 2-40,34-8 1,15-4 39,3 2 163,-1-2 0,-8 12-163,-35 35 0,-12 9 78,1 5 198,-7-11 1,-5 6-1,0-9 2693,-3-5-2857,13 2-575,41-31 0,20-12 0,-1 1-837,-4 1 1,0 0 925,5-1 1,3 1-1,-12 4-360,-13 8 0,-6-19 0,-17 9 1</inkml:trace>
  <inkml:trace contextRef="#ctx0" brushRef="#br0" timeOffset="55789">26267 9112 0,'19'-6'2237,"-4"2"-1014,-24 25 0,-12 12-741,-5 0 0,-5 2 0,1 2-152,5-2 0,1 1 0,-2 0-312,-9 5 1,-2 1 0,0-1-752,1-2 1,0-1-1,5-4 111,6-8 0,1-1 998,-5 5-1,-2 2 1,9-9 0,13-14 0,1 0 0</inkml:trace>
  <inkml:trace contextRef="#ctx0" brushRef="#br0" timeOffset="69250">14010 12277 0,'-52'-13'0,"0"-1"0,0 1 0,0-1 0,-3 2 0,-1-1 0,1 2 0,6 4 710,-6 1 0,0 7-660,7 5 1,-6 3-1,0 1 1,6-1 456,6-2 1,3-2-1,-3 3-499,-3 5 1,-4 2-1,0 1 1,2-2-6,-1 1 1,1 0 0,3-1 63,5-2 1,1 0 0,-1 1-68,-8 2 0,0 1 0,4-1 0,6 1 0,1 3 3,-7 4 1,-3 3 0,3 0 18,2-2 1,0 2-1,0 0 1,-3 1-1,6-1 319,8-5 0,2 3-288,1 4 0,-4 5 0,0 4 0,3 2-439,4-2 0,3 4 1,0 1-1,0 0 1,-1-1 387,-6 6 1,-2-3 0,2 3 0,3 7 33,10-10 1,2 5-1,1 5 1,1 1-1,2 0 1,0-3-1,2-3 1,1-7-97,-1 11 1,3-7 0,1 5 87,1-5 0,0 5 0,0 4 0,2-1 0,0-4 0,2-8 858,4 15 0,8-3-797,3-12 1,4 5 0,5 2-1,1-2 1,-1-4-427,2-4 0,0-3 0,2-2 0,1 3 314,-1 3 1,2 3 0,0 0-1,3-3 1,2-6-9,8-5 0,3-5 1,2-6-1,2-3 1,-3-5 1,2-4 0,2-2 0,0-2 0,-3 1-43,5 0 1,-2 1 0,0-2 0,1-3 68,-2 0 1,1-3 0,0 0 0,0-3 0,-2-1-132,2-4 1,-3-2 0,1-3-1,2-1 136,-7 2 0,2-2 0,1-1 0,1 0 0,-2 0 0,-1 0-56,2-1 0,-1 1 1,-1 0-1,0-2 1,1-1 53,-4 2 0,2-1 0,0 0 0,-1-2 0,-2-3 0,-2-2-8,-1-6 1,-2-3-1,-2-2 1,-2-3-1,-1 0 1,-1 0 7,-4 2 0,-2 0 0,-2-1 0,0-1 0,-1-1 0,2-1 0,0 2 0,1-1 0,1 0 0,-1-2 0,-2 0 0,-1-1 0,-4-1 53,-2-1 0,-1-2 1,-2 0-1,-3-1 1,-2-1-1,-4-1 1,-5-1-63,-4 5 0,-5-2 0,-4-1 1,-2-2-1,-2 1 0,-1 1 1,1 0-1,0 3 0,3 3-87,1-6 1,2 4-1,0 1 1,-2 1-1,-2 0 1,-4-1 86,-2 3 1,-3-5-1,-3-1 1,-2 0 0,0 4-1,-2 4 1,1 8-1,1 9 374,-15 4 1,0 14 0,-7 9-623,10 6 1,-6 8 0,-4 5 0,-1 2 0,1 1 0,4-2 0,6-5-108,-9 0 0,7-2 0,-4 4 364,4 3 0,-7 6 0,-2 2 0,4-1 0,9-3 0,16-7 0,13 1 0,8-9 0</inkml:trace>
  <inkml:trace contextRef="#ctx0" brushRef="#br0" timeOffset="127538">10644 11934 7100,'-15'37'426,"-1"0"0,1-1 0,-7 7-2268,0-3 0,-6 8 0,4-14 1886,6-18 1477,-2-13-1336,34-38 1,2-7 497,-31 26-426,9-31 70,-18 63 1,-13 19 0,1-13-70,-9-37 0,3-9 280,-10 12-354,32-35 1,16-6-174,25 16 3381,-45 65-3392,0 0 0,-7 8 0,3-5 0,4-4 0,0-1 0,-10 11 0,0 0 0</inkml:trace>
  <inkml:trace contextRef="#ctx0" brushRef="#br0" timeOffset="135225">8567 12499 6283,'5'6'1154,"-1"0"-247,-3 22 1,-3 19-1,0 7 1,1-8-847,3-1 1,3 4-124,-3-5 1,1 12-1,0 5 1,2-2-1,2-8 1,4-16-3615,29 4 3676,-18-4 0,-3-12 0,6-58 0,-23 7 0</inkml:trace>
  <inkml:trace contextRef="#ctx0" brushRef="#br0" timeOffset="135642">8648 12761 6428,'-16'-44'954,"0"0"1,1 0 0,-1 0 0,-10-19-1,11 28-948,28 70 0,9 23-1204,-7-15 1,0 0 1178,-1-6 0,2 1 1,5-7-425,27-6 0,3-12 365,2-9 178,-14-11 0,4-6 1,-6-7-174,-6-24 0,-7-5 73,-1 11 0,-2 1 252,-3-9 1,-2 18 419,1 58 0,-2 16-560,1-2-112,-4-7 0,0 6 0,-1-2-17,-4-1 1,0-4-987,-1-8 0,1 0-409,5 17 1723,-5-25 0,-4-20 1,-2 0-1</inkml:trace>
  <inkml:trace contextRef="#ctx0" brushRef="#br0" timeOffset="136375">9293 12902 6507,'3'-8'3944,"0"10"-3854,1 16 167,3 35-1131,1-1 0,1 1 414,-3-22 1,1-1 459,1 11 0,1-14 0,-5-30 0,-1-7 0</inkml:trace>
  <inkml:trace contextRef="#ctx0" brushRef="#br0" timeOffset="136774">9374 12620 7223,'-5'-19'3093,"0"4"-3172,4 8-1892,4 13 581,-3-10 1390,4 14 0,-2-8 0,-1 0 0</inkml:trace>
  <inkml:trace contextRef="#ctx0" brushRef="#br0" timeOffset="137341">9616 12781 0,'8'7'601,"-1"-1"911,1 36 0,-2 14-1288,1-21 0,-1 1-763,4 21 1,-1-3 493,0-7 954,-6-44-953,-2-3 2312,2-6-2257,1-4-801,9-16 1,2-3 812,4-3 1335,10-5 0,8 6-865,-5 26 1,2 10-310,7 12 1,-2 6-174,-6-3 1,-4 5-12,-8 11 0,-6-1-2645,-3-4 684,-7-17 1961,-1-8 0,-4-8 0,0-3 0</inkml:trace>
  <inkml:trace contextRef="#ctx0" brushRef="#br0" timeOffset="151557">13688 9233 6955,'15'8'1905,"-2"-2"-2672,-30-3 0,-27-1 0,-18-2 0,-10 0 0,-2-1 0,6 1 0,15 0 767,-3 0 0,8 0 0,-9 1 97,15-1 0,-6 1 1,-4 0-1,-3 1 0,-2-1 1,0-1-1,1 0 0,2 0 1,3-1-110,-3-2 1,1-1 0,1-1 0,1 0 0,2 0 0,2 0-1,4 1 6,-2 0 1,5 1-1,-1 0 1,-6-1 5,1 0 0,-7-1 0,-5 0 0,-3 0 0,2 0 0,4 0 0,6 2 0,10 0-621,-10 1 1,6 2 605,-11 0 0,-5 0 0,15 5-75,16 14 236,15 3 1969,4-6-2182,9-2-2009,0-13 1852,0 0 2482,-9 1-2281,-16 0-1106,-22 12 1,-4 2 1128,-4-5 0,6 4 0,0-1-101,-4-10 34,11-2 45,-6-2 2245,20 0-2256,18 0-158,3 0-346,3 0 537,11 3 0,3 0 0</inkml:trace>
  <inkml:trace contextRef="#ctx0" brushRef="#br0" timeOffset="153607">11027 9354 6731,'2'5'451,"-14"17"1,-16 12 0,-1 2-2011,-2 5 0,-3 2 0,0 1 1564,5-8 1,-1 1 0,-1 2-1,-2 1 8,4-4 0,-2 2 0,-2 2 0,0-1 1,0 0-1,1-2-302,-4 3 0,0-2 0,0 0 0,0-1 0,0 0 291,1 0 0,1-1 1,0 0-1,-3 3 0,-3 3 1,7-8 0,-2 4 1,-4 2-1,-1 3 1,0 0-1,-1-1 1,2 0-1,2-2 0,2-3 1,5-4-107,-11 11 1,6-6 0,1 0 0,-5 5 103,7-8 0,-2 3 1,-3 3-1,-1 1 1,0 1-1,1 0 1,1-1-1,3-2-194,-3 7 0,1 0 0,2-1 0,1 0 0,2-4 0,1-2 193,0-1 0,3-4 0,0-1 0,-2 4 144,-1 2 1,-3 4 0,-1 2-1,1-1 1,1-4 0,5-6-145,0-3 0,4-5 0,-4 2-3,-3 3 1,-3 4 0,-3 1 0,0 1 0,4-3-4,-1 0 0,3-2 1,0 1-1,-3 3-23,3-2 1,-2 4 0,-1 0 0,0 1 0,2-2 0,4-4 35,-7 10 1,5-4-1,2-1 345,5-4 1,2 0 0,2-4-353,3-4 0,1-3-150,-3 6 1,1-3 160,2 0 1907,-8 13-1918,17-25 2869,-1 1-2858,-1 4-2236,-3 3 2225,3 0 0,1-3 413,-1 4-413,3-8-11,-6 14 11,-1 1 0,0 1 0,0-5 11,-2 0 3370,-7 11-3370,5-5-11,-4 16 101,14 1-90,7-7 22,10 9 12,5-28 0,5 0-19,7 5 0,4 3 0,0-2-534,-5-5 1,-1 0 0,2 0 507,9 7 0,3 2 0,7 3-20,-9-11 1,7 3 0,3 1 0,3 1 0,-1-1 0,-3-2 0,-4-2-4,4 3 1,-5-3-1,0 0 1,7 3 20,-10-5 1,4 2 0,2 2-1,2 1 1,1 0 0,2 1-1,-1-2 1,0-1-2,-3-3 1,2 0-1,2 0 1,0-1-1,0 0 1,-2 0-1,0-2 1,-3 0 0,-3-1-575,10 4 1,-5-2 0,-1-1 0,1 0 0,5 3 577,-8-4 0,5 1 0,2 2 1,3 0-1,-1 0 0,0 0 1,-3-1-1,-4-2 0,-5-3 2,8 3 0,-6-3 0,-2 0 0,7 2-274,-2 0 1,5 2-1,3 1 1,1 1 0,0 0-1,-4-2 1,-5-3 270,4 3 0,-5-3 0,-1-1 0,5 3-28,-8-3 0,4 1 1,3 2-1,-1-1 1,-1 0-1,-3-3 0,-6-2 28,7 0 0,-5-3 0,-1-1 11,3 2 1,0-2-1,-2 0 11,9 3 1,-2-1-18,4 2 1,-8-2-6,-18-4 645,7 2-746,6-1 1,1 1 100,4 2 1072,2 0 0,2 3-1123,-14-1 1,0 2-62,9 4 0,2 0 1241,2 0 1,2 1-1130,-14-7 0,1 1 0,2-1-865,9 0 1,2 0 0,-2 0 864,-9-3 0,-2 0 0,4 0 2,8 3 1,5 2 0,-1 0 0,-4-2-304,-7-1 0,-4-1 0,2 1 301,10 3 0,2 2 0,-3-3-852,1 1 0,0-2 863,-9-2 0,3-1 0,0-1 11,7-3 1,1-1-1,-3-1 54,6 4 1,-2-2-83,2-3 1,-9-4 1775,-18-7-1793,-7-9 23,3-8 0,-2-12 0,0 0 0,3-6 11,-2 1 0,2-3 1,1-2-393,1-3 1,0-1-1,1-2 381,-3 4 0,1-1 0,0-1 0,-1 1 5,-2 4 1,-1 1 0,0-1 0,3-4 56,-5 8 0,2-3 1,1-2-1,1-1 1,0-1-1,0-1 1,0 1-37,-1 1 1,0 0-1,1 0 1,0-1 0,0-1-1,0 1 1,0-1 0,0 1-185,0-1 1,1 0-1,-1 0 1,0-1 0,1 1-1,-1 0 1,0 0 0,0 0 158,-1 2 0,1-1 1,-1 1-1,0 0 1,0 0-1,-1 0 1,1 1-1,-1 0 3,1-4 1,0 1 0,0 0 0,-1 1 0,0-1 0,1 1 0,0-1-161,0-1 1,1-1 0,0 1 0,0-1 0,-1 1 0,0 1 0,0 1 156,0 0 1,-1 0 0,0 1 0,0 1 0,0 2 0,-1 0 209,2-4 1,0 0 0,0 2 0,-2 5 0,-1 7-162,2-1 1,-1 8 50,11-13-112,-8 9 1286,-7 11-1298,-11 5 12,6-28 22,-3 13-11,3-20 2242,2 6-2265,-2 8 1,1-1 11,-2 6 0,0 0 1687,3-8 0,-1 0-1682,-5 8 1,0 1-7,-1 1 1,1 1-23,3-28 121,-2 14-99,1 9 12,2-3 0,-1 5 0,-1-15-33,-6 18 27,-1-12 1,-1-3 16,-5-6-17,2 9 1,-3-1 5,-4 9 0,-4 0-1691,-3-2 1,-3-1 1690,0 0 0,-2 0 0,-3 1 0,-3 2-1140,-13-6 0,-3 2 1140,7 5 0,-3-1-382,2 2 0,-6-5 0,-1 0 0,4 2 382,0 0 0,2 2 0,-2-2-43,0-1 1,-4-3-1,1 0 1,1 1 42,9 7 0,2 1 0,-1-1 0,-7-4 2,6 4 1,-6-2-1,-3-3 1,-2-2-1,-1-1 1,0 1-1,0 1 1,4 2-1,2 3 116,-6-6 1,4 4 0,1 1-1,-3-2 1,-6-4-120,12 10 0,-3-4 0,-4-1 0,-1-3 0,-3 0 0,0-1 0,-1 0 0,1 1 1,2 1-1,1 2 0,4 2 0,3 3 4,-7-4 1,4 3 0,2 3 0,1 1 0,0-1-1,-2-2-3,-7-3 0,-2-3 0,-1 1 0,2 0 0,1 2 0,5 3 336,-1 0 1,3 3 0,3 2-1,3 4-364,-6-2 0,2 8-476,-4 11 0,3 7-146,3 8 294,0 23 0,38-18 1,2-7-1</inkml:trace>
  <inkml:trace contextRef="#ctx0" brushRef="#br0" timeOffset="154647">18244 12761 6943,'5'3'2275,"0"1"-1939,20-12 751,-19 6-896,15-6 302,-39 8-337,-9 0 1,-6 0-275,-19 0 1,-6 0-1172,14-1 1,-2 0 0,2 0 1288,-6 0 0,4 0 0,6-1 0,17 2 0,23 0 0</inkml:trace>
  <inkml:trace contextRef="#ctx0" brushRef="#br0" timeOffset="154824">18224 12599 1609,'3'6'1849,"-6"-5"776,-24 2-2647,-2-2 0,-5 1-1456,-13 2 1,0 0 1477,14 0 0,2-1 0,-23 1 0,54-4 0</inkml:trace>
  <inkml:trace contextRef="#ctx0" brushRef="#br0" timeOffset="155241">18203 12297 0,'5'-2'0,"-1"0"2594,-4 2-95,-1-4-1268,56 4-1287,-7 4 48,-8 0 1,6 2 0,0 4-1,-5 6 1,-2 5-1,-1-1 186,11 4 1,-5 3-213,-4 9 1,-11 3-34,-21 12 18,-22-15 0,-8 4 1,3-5-479,1 13 135,-12-1 0,3-10-2308,22-31 2700,4-4 0,1 1 0,0-3 0</inkml:trace>
  <inkml:trace contextRef="#ctx0" brushRef="#br0" timeOffset="155624">17558 12579 0,'-29'32'306,"-1"0"1,1-1 0,0 1 0,-1 3 0,1 2-1,3-1 1,6 0 74,4 21 0,10-2-62,5 0 0,7-3 359,3-6 1,7-6-679,9-15 0,9-8-142,6-5 0,7-6 0,-3 0-211,-3 0 1,1-1 360,3-1 1,3-2 0,-6-4-1471,-12-4 0,-5-2 1462,6-4 0,-11 2 0,-20 11 0</inkml:trace>
  <inkml:trace contextRef="#ctx0" brushRef="#br0" timeOffset="161252">12700 9878 6003,'8'-3'0,"-2"0"0</inkml:trace>
  <inkml:trace contextRef="#ctx0" brushRef="#br0" timeOffset="161806">13023 8326 0,'8'42'984,"1"1"1,-4-12 0,-2 5-368,-1 8 0,-2 10 1,0 3-1,0-3-1051,2-6 0,-1-1 0,1-1 0,0-3 71,0 2 1,-1-3-1,2-2 100,3 20 1,2-24 262,1-54 0,-10 17 0,0 5 0</inkml:trace>
  <inkml:trace contextRef="#ctx0" brushRef="#br0" timeOffset="161986">12962 8810 8053,'-33'-1'3440,"7"0"-2712,3 32 415,17-23-477,32-2 1,13-5-891,-11-7 0,3-4 104,10-1 1,7-2 0,-2 0-800,8 0 0,-2 1 919,-4 1 0,-2 0 0,-8 3 0,-5 1 0,9 0 0</inkml:trace>
  <inkml:trace contextRef="#ctx0" brushRef="#br0" timeOffset="162581">13264 8951 0,'-5'-7'864,"0"9"2368,5-16-2111,0 14 627,0 0 30,7-6-1744,2-3 688,12-11-722,21-16 1473,-15 19 0,3 3-1350,0 3 1,1 5-91,21 14-61,-28 27 0,-6 7-73,-1 4-33,-5-7 0,-3-4-797,-4-14 83,-3-7 0,-1-8 0,-1-3 0</inkml:trace>
  <inkml:trace contextRef="#ctx0" brushRef="#br0" timeOffset="163536">13527 11108 7627,'4'-11'3149,"-1"3"-3015,-3 8-22,0 0-2198,4 110 2181,-2-76 0,0 2-95,0 14 0,0 7 0,4-1-906,2-12 0,2 1 0,1-2 0,0-5 547,0 4 1,2-3 44,1 4 0,2 2 1,-1-15-2810,4-20 3123,-10-21 0,-9 19 0,-8-5 0</inkml:trace>
  <inkml:trace contextRef="#ctx0" brushRef="#br0" timeOffset="163719">13405 11591 4933,'-3'-1'5502,"-6"0"-5844,41-2 1,20-1-942,-17 1 0,3-1 834,7 1 1,5 1 0,-6-1 0,-7-1 0,-6 2-1,9 2 1</inkml:trace>
  <inkml:trace contextRef="#ctx0" brushRef="#br0" timeOffset="164041">14010 11491 8042,'10'-8'2409,"-3"2"-2095,-43 17-90,14 9-2948,-8 20 0,1 5 2858,11 0-134,4-3 0,9-4 1241,17-24-1409,16-12 0,5-6-1241,14-11 1409,-7 2 0,-1-4-11,-3-20-22,-10-11-102,-35-2 341,-29 13-206,-9 9 0,4 23 0,28 5 0</inkml:trace>
  <inkml:trace contextRef="#ctx0" brushRef="#br0" timeOffset="193412">7257 10281 6988,'2'7'404,"-1"-2"-301,6 24 0,6 24 0,3 12 0,-1-2 0,-3-12-484,-4-3 0,1 1 381,2 0 0,4 14 0,0 0 0,-1-12 0,-5-26 34,-5-23 40,-4-22 0,-6-27 0,-3-14 0,-1-1 0,3 14-24,1-3 1,-1 1-22,0 6 0,-1-9 0,0-1 0,-1 6 0,2 12 1058,-4 0-370,29 87-751,-3-15-1668,1 13 1,8 4 1570,1-19 1,7-2-1,2-11-88,20-19 1,5-8 218,-20 14 0,1 1 0,-2-8 3,-1-17 1,-1-10 0,-6 2 203,-3 0 1,-6 2 318,2 0-246,0 10-358,-18 48-157,-3-8 0,0 2-1172,2 12 1,1 0 1406,0 12 0,1-14 0,-3-38 0</inkml:trace>
  <inkml:trace contextRef="#ctx0" brushRef="#br0" timeOffset="193645">8164 10886 578,'19'34'-83,"0"-1"0,1 1 1,-1-11-1,9 36 1,-8-17-1,-20-45 1</inkml:trace>
  <inkml:trace contextRef="#ctx0" brushRef="#br0" timeOffset="193764">8104 10523 8602,'-10'-36'-23,"2"8"-6287,8 28 6310,56 8 0,-42-6 0,41 7 0</inkml:trace>
  <inkml:trace contextRef="#ctx0" brushRef="#br0" timeOffset="194262">8507 10684 2119,'0'43'1059,"-1"0"0,1-10-35,-1 19 1,1 0-1574,4-23 920,-2-15-695,4-1 635,-1-16-132,14-22 0,10-15 0,-1 7 402,0 16 0,1 1-488,2-18 1,3-6-1,-2 22-19,2 45 1,-1 26 0,-5-6-450,-11-23 0,-2 2-119,6 19 1,1 7-1,-8-15 1,-11-25-1,-3-12 1</inkml:trace>
  <inkml:trace contextRef="#ctx0" brushRef="#br0" timeOffset="227843">27073 9253 8747,'12'4'382,"-3"0"200,-6-2-414,-2 4 482,4 22-239,-3 10 1,-1 16 0,1 6 0,2-4-264,2-4 1,3 0-1,-1 0 1,0 2-199,-3-4 1,-2 2 0,0 1 0,1-1 0,1-4 63,3 1 0,1-1 0,1-5 0,1-8-3835,15 11 1748,-11-14 2073,6-24 0,-18-15 0,0 3 0</inkml:trace>
  <inkml:trace contextRef="#ctx0" brushRef="#br0" timeOffset="239388">14434 5907 7325,'-4'5'1344,"0"-1"-1176,4-4 236,0 0-4208,-12 37 4017,8-32 402,-8-31-615,11-24-554,4 12 1,3-9 0,1-1-1,2 7 593,4-1 1,1 3-40,-3 0 0,1-1 0,2 9-101,16 6 22,-14 25-52,-2 29 1,0 21-1,-2-5 131,-2-15 0,-1 0 97,3 18 0,0 9 0,-1-4-58,-3 3 1,-2-7-130,-1-4 1140,1-2 0,-1-15-1083,-5-33 33,0-7 22,0-10 3493,0-7-3370,2-24 1,2-5-752,3 4 617,-4-3 1,6 4 301,15 18 13,3 18-304,1 6 0,-4 23-33,-4 28 16,-11 7 1,-2 2-6,0-16 0,0-2-235,0 25 852,-7-66-466,7-35 1,2-7-40,2 10-73,-1 0 1,4 6 318,14 25-1485,-6 36 0,2 18 0,-2-5 634,14 1 432,-9 6 1,1 10 0,-9-14 0,-11-21 0,9 8 0</inkml:trace>
  <inkml:trace contextRef="#ctx0" brushRef="#br0" timeOffset="239830">15421 5826 6932,'-35'-17'803,"0"0"0,-1 0 0,15 30-2690,-11 8 1,-6 8-1,19-1 1668,41 7 1,17-7 201,-10-13 1,0-13-385,0-27 1,-1-19-1,-7 5 435,-3-8 734,-9-8 1,0 19-394,5 70 1,1 15-612,3-19 23,0 20 1,8-7 578,13-48 1,-1-8 0,-10 10 0,4-10 0,0 0 0</inkml:trace>
  <inkml:trace contextRef="#ctx0" brushRef="#br0" timeOffset="240049">15966 5544 0,'31'-26'417,"0"1"0,-21 59 0,-15 17-1043,-19-8 1,-8 3 625,11 1 0,1 3 0,0-6 0,-6-7 0,7-16 0,17-21 0</inkml:trace>
  <inkml:trace contextRef="#ctx0" brushRef="#br0" timeOffset="240171">15643 5624 6865,'-29'-35'6230,"51"61"-5954,4 3 1,5 6-1,1 1-328,-3-2 0,0 0 0,4 0-772,4 2 0,3 2 1,1-3-1,-5-6-448,1-6 1,-2-4 1271,5 7 0,-3-5 0,-9-16 0,-28-5 0</inkml:trace>
  <inkml:trace contextRef="#ctx0" brushRef="#br0" timeOffset="240828">16692 5242 0,'24'-32'340,"0"0"1,1 0 0,7-14 0,-6 15 2627,-16 31-2396,-17 13 1430,1 9-1666,-26 22 67,8-5 1,-2 11-1,3 7-152,12-15 0,3 4 1,0 5-1,1 1 1,1 0-1,-1-1 0,0-5-473,-3 4 1,0-3 0,0-1 0,1 1 0,3 3 221,0 5 0,0 4 0,1 1 0,4 0 0,5-6 0,8-7-1335,13-3 0,11-7 0,1-4 0,-7-4 1335,-4 3 0,0-3 0,13 4 0,5 0 0,-15-15 0,-22-19 0</inkml:trace>
  <inkml:trace contextRef="#ctx0" brushRef="#br0" timeOffset="241865">17034 5242 6854,'3'3'728,"0"0"863,-1-7-829,-2 3-661,3 15-42,-2 21 1,-2 16 0,1-2-55,0-5 1,0 5 16,0-6 1,-1 8 0,2 4-1,0-3 1,2-8 145,7 10 0,3-5-243,-5-7 0,1 0 1,9-13-44,24-18 0,6-16-421,-4-8 0,0-6 466,4-2 0,-2-1-213,-6 3 1,-5 4-4456,-2 5 4741,-7 3 0,-21 7 0,-10 0 0</inkml:trace>
  <inkml:trace contextRef="#ctx0" brushRef="#br0" timeOffset="242103">17538 5705 8512,'6'-10'2141,"13"35"-2332,-14 2 0,-2 5-1238,5 2 1,0 0 577,-5-4 1,-2-3 0,-1-4 0,0-23 0</inkml:trace>
  <inkml:trace contextRef="#ctx0" brushRef="#br0" timeOffset="242265">17478 5403 2439,'-6'-3'-1165,"8"-2"1782,2 9 1,4-6 0,-7 6-1</inkml:trace>
  <inkml:trace contextRef="#ctx0" brushRef="#br0" timeOffset="242649">17841 5504 822,'-23'26'291,"0"0"1,9 3 1021,-16-2 0,10 1-1291,56 1 0,18-5-22,-7-1-468,-2-6 1,8 5 0,-13 3 450,-25 4 1,-6 2 557,5-4 1,-8 0-1405,-26 6 0,-15 2 0,4-10 823,-2-7 0,-10 7 1,13-2-1,31-18 1</inkml:trace>
  <inkml:trace contextRef="#ctx0" brushRef="#br0" timeOffset="242982">18163 4677 0,'-13'-35'2192,"2"7"-1038,23 61 1,6 28-1018,-10-15 0,-2 7 0,1 2 1,0-1-220,3-3 1,2-1 0,-1 1 0,-1 3 29,-3-3 1,0 2-1,-1 1 1,0 0-1,1-2-347,3 6 0,0 0 1,1-3-1,1-2-259,5 0 1,2-3 0,-1 0 388,-3 6 0,-1 0 1,3-12 647,19-1 1,-32-46-1,-4-10 1</inkml:trace>
  <inkml:trace contextRef="#ctx0" brushRef="#br0" timeOffset="243115">18183 5846 6932,'-52'-17'5524,"10"3"-5395,65-3 0,14-2-1406,13-4 425,-2-3 0,3-1-666,-12 11 0,-5 2 455,6-3 0,-10 3 0,-31 14 0</inkml:trace>
  <inkml:trace contextRef="#ctx0" brushRef="#br0" timeOffset="243499">18627 5000 7179,'-5'-29'1949,"1"0"0,-5 55-2567,9 2 0,2 6 692,-1 7 1,-1 5 0,1-1-1553,1 6 0,2 5 1204,2-9 1,2 8 0,0 3 0,1-2-1,-2-9-74,-1-6 1,-1-6 0,2 4 19,1 16 0,3 10 0,0-7 0,-1-19 342,3-22 1,-5-6 0,-3-11 0</inkml:trace>
  <inkml:trace contextRef="#ctx0" brushRef="#br0" timeOffset="243816">18869 5705 589,'17'51'1502,"-2"-19"-396,-9 1 1,-1 0-1140,4-4 930,7-11-1351,11-39 1,2-12 453,4 0 460,-2-7 0,-3-2 716,-10 9 2825,-8 17-3799,1 13 193,1 36-373,-3 0-44,3 20-718,-5-5 236,-2-18-157,3 0-2454,7-22 2267,-2-7 0,-7 2 0,-7-2 0</inkml:trace>
  <inkml:trace contextRef="#ctx0" brushRef="#br0" timeOffset="244131">19131 4738 7672,'15'-3'1199,"-3"0"-3643,14 29 1,0 11 2611,-9 13-79,1-15 1,4 6-1,-6-1 719,-11 5 1,-6 7-783,2-4 1,1 10 0,-1 4 0,0-2 0,0-7-268,0-2 1,0-5-1,0 4 160,1 1 0,-1 6 1,0 1-1,1-5 0,0-10-1147,2-7 1,1-8-1363,7 11 2590,-2-29 0,-5 5 0,-5-13 0</inkml:trace>
  <inkml:trace contextRef="#ctx0" brushRef="#br0" timeOffset="244381">19211 5786 7896,'-24'-3'2992,"53"-34"-2992,12 17-217,-6 1 0,6-3 0,-2 1-836,7 1 0,-2 2 218,-6 2 1,-3 1 834,11-6 0,-44 19 0,-2 2 0</inkml:trace>
  <inkml:trace contextRef="#ctx0" brushRef="#br0" timeOffset="244665">19493 4576 564,'-5'-5'1210,"0"1"-667,5 4-106,0 0 1200,42 19-1099,-13 18-303,4-9 1,2 12-72,-16-2 1,0 12 0,-1 7 0,0 4 0,-1 0 0,-1-4-1,-2-7-27,1 0 0,-2-6 0,-2 0 0,-1 11-474,-4-12 1,0 8 0,0 5 0,-1 5 0,-1 1 0,0 1 0,-1-1 0,-1-3 0,-1-5-1,-2-6 1,-1-8-321,-5 13 0,-3-11 0,-4 4 657,0 6 0,-3 10 0,-1-1 0,-1-10 0,2-20 0,-6-20 0,6-6 0</inkml:trace>
  <inkml:trace contextRef="#ctx0" brushRef="#br0" timeOffset="245449">20260 5786 9039,'6'7'907,"0"-1"-2322,-6 26 0,0-24 0,0 24 0</inkml:trace>
  <inkml:trace contextRef="#ctx0" brushRef="#br0" timeOffset="245618">20239 5604 11672,'-7'-50'4347,"2"9"-4347,31 46 0,-19-4 0,19 4 0</inkml:trace>
  <inkml:trace contextRef="#ctx0" brushRef="#br0" timeOffset="248398">20925 5121 6238,'7'-57'2184,"-1"32"-1926,-6-27 1625,0 43-1312,0 6-44,0 1 56,0 9-471,0 8 22,0 14 0,0 12-61,3 6 0,1 11 0,0 3 0,0-5-768,-1-4 1,0-3 0,0 4 676,1-6 0,0 5 0,0 1 1,1-3-1,-1-9-234,-1 5 0,4-8-2583,13-2 0,3-6 1973,-6-8 181,23-17 1,-39-8 0,-2 6 0</inkml:trace>
  <inkml:trace contextRef="#ctx0" brushRef="#br0" timeOffset="248731">21147 5564 6697,'6'7'1501,"0"-2"1043,29-37-2409,-18 68-135,23-31 16,-30 29 1,-7 8 6,3 11-303,5-1-326,7-47 528,3-13 27,-7-15 1,-1-8 44,3-5 1,0 0 38,-4 7 1,1 2 78,10-22 258,-11 29 22,-7 18-224,20 51-3560,-12-22 3308,2 5 0,-1 1-308,-1-6-325,1-7-3815,15-9 4532,-11-8 0,-12 0 0,-21-2 0</inkml:trace>
  <inkml:trace contextRef="#ctx0" brushRef="#br0" timeOffset="249098">21812 4677 2217,'-2'-7'2510,"1"1"-2656,2 28 0,2 30 1,2 13-1,0-4 188,0-15 1,0 1 0,0 0-1,1 2 1,0 1-136,-2-2 1,1 3-1,-1 0 1,1 0 0,0 0-1,0-3-13,2 5 1,-1-1 0,1-1 0,1-3 0,0-3-987,3 6 0,1-5 0,-1-7 1092,-4-7 0,1-4 0,5 7 0,-3-14 0,-10-29 0,0-6 0</inkml:trace>
  <inkml:trace contextRef="#ctx0" brushRef="#br0" timeOffset="249197">21731 5665 8277,'49'-5'-81,"0"1"1,0 0 0,0 0 0,0-1 0,0 1 0,5 0-1,4-1 1,-4 1 0,-10 0 0,-20 1 0,-18 2 0,-7 1 0</inkml:trace>
  <inkml:trace contextRef="#ctx0" brushRef="#br0" timeOffset="259289">21893 6169 6148,'11'4'566,"27"-1"0,3-2-566,-16-1 0,14 0 0,2 0 1165,-4 0 213,-20 0-1300,11 0-2987,-45 1 3670,-38 13-559,25-8 0,-3 2-42,-4 2 1,-5 1 0,-6 1 79,7-3 1,-6 0 0,-4 1 0,0 0 0,3 0 0,4-2-421,-12 2 0,4 0 0,-5-1 221,10-1 0,-6 1 0,-2 0 0,0-1 1,4-2-1,8-3 26,0-4 0,6-3 0,2 0-22,-7 2 0,2 0 33,3-5 1,8 2 514,19 3-805,-4 0 2743,3 1-3842,-5-2 529,-5-1 1,22 2 0,-4 1 0</inkml:trace>
  <inkml:trace contextRef="#ctx0" brushRef="#br0" timeOffset="271467">19776 7197 8512,'14'7'2309,"-13"-48"-7331,-22 14 5066,7-3 1,-2 2-1033,-23 5 1027,-4 19 1,-2 14 326,13 19 1,4 14 0,3 5-356,4-1 0,4 5 0,2 3 0,2-4-90,-1 7 1,2-2 0,13-1 10,11-6 1,7 3 0,7-10 0,4-20 64,9-32 0,8-24 1,1-11-1,-6 6 759,-5 8 0,-4 1 1,-5-7-757,-6-5 0,-4-7 0,-3 0 0,-7 4 0,-6-11 0,-12 7 0,-21 14 0,0 0 0</inkml:trace>
  <inkml:trace contextRef="#ctx0" brushRef="#br0" timeOffset="272058">19957 7721 9073,'9'51'-57,"1"-1"1,-1 1 0,0 0 0,0 0 0,4 13 0,-1-4 0,-6-33-482,-18-77 743,3 14 1,-3-5-1,1-1-15,0-3 1,1-2 0,0 3-1231,-6-5 1,5 5 1117,15-3-44,7 10 81,15 10 1,6 2 63,4 1-50,-2 8 0,-1 8 62,-3 25-101,3 29-102,-21-18 1,-4 3-11,-10 11 0,-6 0-12,-9 6 405,-8-23 1,-3-9-3509,1-21 2461,2-4 1,16 7-1,9 4 1</inkml:trace>
  <inkml:trace contextRef="#ctx0" brushRef="#br0" timeOffset="272375">20300 6935 7111,'4'7'2728,"9"38"1,3 16-2583,-7-13 0,0 6-1354,0-11 0,0 7 1,2 3-1,-2-2 0,-1-6 864,-1-2 1,-1-5-1,0 1-34,0 9 1,1 1 0,-3-15 645,-3-20 1,-1-8-1,0-6 1</inkml:trace>
  <inkml:trace contextRef="#ctx0" brushRef="#br0" timeOffset="272517">20360 7600 7762,'38'-26'-41,"-41"15"1,38-1 0,-3 5-1,-34 7 1</inkml:trace>
  <inkml:trace contextRef="#ctx0" brushRef="#br0" timeOffset="272667">20683 7540 9364,'20'7'3608,"16"7"-5916,-31-12 892,14 7 1,-19-9 0,0 0 0</inkml:trace>
  <inkml:trace contextRef="#ctx0" brushRef="#br0" timeOffset="273300">21409 6895 9341,'6'7'493,"-1"-1"-179,-45-13-292,3 6 0,1-3 1,-3 1-23,8 0 0,-1 6-333,-4 11 0,-3 8 1,5-2 411,-13 8 121,19 0 0,1 7 1,9 0-45,17 4 1,8 0-146,-6 1 1,0 3-9,0-2 1,0 3 0,3 2 44,6 5 1,4 3 0,-1-6-499,-2 2 0,3-4 364,3-6 0,4-1 0,2-14-2424,24-26 1910,-7-11 1,2-4-466,-4 0 1,-2-1 1050,0-1 1,-3-1 0,4-7-1,-32 22 1</inkml:trace>
  <inkml:trace contextRef="#ctx0" brushRef="#br0" timeOffset="273551">21550 7116 7392,'-8'-43'2621,"7"33"-1981,-9-40 1992,10 58-2105,4 45-1725,1-5 0,2 4 1198,-1 2 0,0 1-4,-1-16 0,1 2 1,0-1-307,2 0 1,0 0 0,-2-6 0,-6 14 0,4-16 0,-1-1 0</inkml:trace>
  <inkml:trace contextRef="#ctx0" brushRef="#br0" timeOffset="273901">21751 7479 8602,'4'-35'1199,"-1"0"0,3-20-1166,-6 55 12,0 49-134,5-19-1245,28 1 1323,-8-39 11,-1-11 0,-2-5 190,9-15 1782,-5 21-1770,-2 14-202,-8 23-247,-7 30-2027,-5 4 1153,-1-11-940,-3-13 2061,4-32 0,-6 5 0,1-1 0</inkml:trace>
  <inkml:trace contextRef="#ctx0" brushRef="#br0" timeOffset="274109">22114 6673 9308,'9'43'832,"-1"0"1,1 2 0,-1 2-848,-1-2 0,0 4 0,0-2-1608,1 8 1,0 0 1405,-2-9 1,0 2-1,1 0-517,-2-5 1,1 0-1,-1-6-846,3 19 1092,-2-15 0,-2-12 0,-4-29 0,0 0 1</inkml:trace>
  <inkml:trace contextRef="#ctx0" brushRef="#br0" timeOffset="274284">22013 7358 7055,'-5'-3'6085,"2"0"-8790,-3-2 1573,28 3 688,8-3-1153,19-7 1,6-2 1184,-23 6 0,-1 0 0,7-3 0,-14 4 0,-28 9 0</inkml:trace>
  <inkml:trace contextRef="#ctx0" brushRef="#br0" timeOffset="274634">22457 6511 9140,'34'11'4067,"-17"-6"-5883,12 22 0,8 12 1,-5-4 1905,5 6-74,-4-7 1,-2-5 1392,-8-19-2373,25-4 1768,-29-4-939,15-1 90,-34-1-347,0 5-1210,-25 33 739,12-15 3381,-21 22-2518,19-30 0,8-7 0,1-4 0</inkml:trace>
  <inkml:trace contextRef="#ctx0" brushRef="#br0" timeOffset="275000">22699 6874 0,'9'1'264,"-2"-1"2402,-7 0-2576,15 51 415,-3-13-371,1 3 1,2 6 671,5 1 0,1 5-666,-6-8 0,1 8 1,-1-1-1,0-4 264,-1-5 1,-1-4 0,0 2-409,4 18 1,-1 2-1,-7-15-86,-12-17 90,-8-14 1954,-29-4-1819,8-7-35,-10-2 1,-3-1-101,-11 0-190,22 0 0,1 0-707,-9-2 1238,22-2-341,9 2 0,5-1 0,6 2 0</inkml:trace>
  <inkml:trace contextRef="#ctx0" brushRef="#br0" timeOffset="281148">26872 10946 8232,'2'49'771,"1"0"0,-1-1 0,1 1 0,1 4 0,0 3-745,-3-13 1,1 8 0,-1 2 0,1-1 0,-1-3-2037,2 12 0,0-4 0,-1-7 1478,0-10 0,0-2-326,1 24 1,-1-22 854,-2-57 3,0-22 0,0 46 0,0 1 0</inkml:trace>
  <inkml:trace contextRef="#ctx0" brushRef="#br0" timeOffset="281481">26872 11128 7269,'21'29'4000,"-4"-7"-4023,-2 8 1,3 10-1,2 0-153,5 6 1,2 0 0,8-17-68,10-26 0,7-16 0,-6 0-559,-4 10 0,-6-7 854,2-23 0,-3-13 0,-15-1 21,-28-6 1,-14 4 148,4 13 1,0 6-1916,1-1-1276,3 2 2969,20 34 0,1-4 0,-1 5 0</inkml:trace>
  <inkml:trace contextRef="#ctx0" brushRef="#br0" timeOffset="281902">27718 11471 0,'11'9'1150,"-52"-6"-977,20 19 1,1 4-124,-13-8 1,7 3 413,29 19 1,15 1-554,13-7 585,5-24 1,1-12-508,4-24-4,-37-13 0,-10-12 0,-2 6-153,-2-10-337,-8 14 1,-6-5 0,0 16-661,-4 24 1165,-3 10 0,28-8 0,3 3 0</inkml:trace>
  <inkml:trace contextRef="#ctx0" brushRef="#br0" timeOffset="282231">27900 11289 513,'6'9'908,"-1"-1"1675,-5-8-2314,11 90-241,-7-44 0,1 2 236,0-10 0,2 1 0,-1-3-326,-2 8 1,6-14 611,18-32-595,-7-16 0,2-6 2000,7-9 0,1 1-1194,-5 12 1,-2 4-762,16-10-1600,-27 48 0,-4 10 413,9 14 1198,8-24 1,1-3 0,-7 3 0,19-18 0</inkml:trace>
  <inkml:trace contextRef="#ctx0" brushRef="#br0" timeOffset="282647">28505 11491 308,'53'0'347,"-28"-16"0,0-3 919,12 7 0,-13-2-896,-42-19 0,-19 6 551,3 31 1,-4 12-437,-1 1 1,-3 4 0,7 2-524,8 7 1,11 3 210,11 15 1,14-5-6,24-13 2123,14-8-2634,-11-22 0,11-7 0,5-4 1,-2 0-1,-7 2-94,9 0 0,0-3 168,-10 2 0,9-4 0,0 0 0,-5 0 1,-14 3-467,-2-6 0,-13 7 0,-17 10 0</inkml:trace>
  <inkml:trace contextRef="#ctx0" brushRef="#br0" timeOffset="293903">28303 7399 8176,'7'-10'1815,"1"36"0,-1 13-1815,-2 3-708,1-3 1,1 11-1,1 1 1,-1-11-1,0 9 1,2 2-1,0 0 1</inkml:trace>
  <inkml:trace contextRef="#ctx0" brushRef="#br0" timeOffset="301655">24795 10503 8310,'-18'5'180,"4"0"727,29-29 1,11-8-852,2 4 295,15 0 0,14-1 0,-11 21-194,-23 39 0,-4 15-40,5-10 1,5 3 0,-2 3 0,-9-1-1698,-13 5 0,-8 1 0,-1-1 1580,4 6 0,-1-1 0,0-15 0,1-20 0,0-15 0</inkml:trace>
  <inkml:trace contextRef="#ctx0" brushRef="#br0" timeOffset="325301">17578 14414 5073,'10'1'235,"-3"0"22,-7-1 449,0 0 1322,19-18-1690,-14 13 3,-20-18 1,-9-1-308,-10 16-6,-13-1 0,-2 7 28,21 16 0,3 6-219,0 0 0,2 1 174,4 3 1,5 0 289,3 7-201,5 2-335,30-2 90,-3-11 61,15-15 0,7-4 61,-6 0 1,-1 1-18,8 2 1,-3 8-39,-5 21 0,-8 5-44,-5 15 150,-19-15 0,-9-4-16,-16-12 27,-18-14 0,-5-6-84,-2-3-39,2-3 0,4-3-477,16-10 561,8-14 0,7 18 0,5-9 0</inkml:trace>
  <inkml:trace contextRef="#ctx0" brushRef="#br0" timeOffset="325783">18022 14353 7257,'5'7'504,"-28"3"1,-10 5-365,18 18 0,-1 4-118,-16-10 0,1 1-22,18 16 0,10-2-4217,10-6 4149,25-16 1,8-4 67,6 0-511,-7-26 1,7-12-1,-10 0 511,-8-12 17,-4-10 0,-16 0-740,-49 18 0,-11 8 723,14 2 0,-10 1 0,11 7 0,33 11 0</inkml:trace>
  <inkml:trace contextRef="#ctx0" brushRef="#br0" timeOffset="326406">18264 14232 1622,'2'9'515,"7"20"1,2 8 711,-4-5 0,1 4-1082,3 15 1,2 8 0,-1-4-1361,-1-3 0,-1-4 1092,0 6 0,2-14 123,2-30 1054,1-36-1028,0-7 0,3-9 0,-2 4 308,-3 8 1,0 1-335,3-8 0,2-4 0,-4 9 33,-1 9 573,-1 22-595,-4 17 3147,3 22-3125,-3 0 1,-1 8 0,0-5-1,3 12-33,-2 4 0,2-12-269,-1-40-2415,7-33 2651,3-1-1,-6 1 0,-1-1-147,9-18 181,-1 3 11,-3 9 784,-3 11-728,-5 21 0,1 12 169,4 21 0,0 5-236,4 1 1583,-3-3 0,2-2-3241,13-6 1717,-16-14 1,7 1 0,-19-12-1</inkml:trace>
  <inkml:trace contextRef="#ctx0" brushRef="#br0" timeOffset="327514">18990 14595 6507,'4'2'2605,"-26"14"0,-18 6-2583,-8-4 0,-6 0-41,14-2 1,-1 1-1,-3-3-26,-8 0 0,-4-4 1,6-6-353,2-10 0,4-7 324,-1-4 1,6-6 106,15-1 1,8-4 65,11-3 1,4 3 1289,1 7-1233,-27 28-141,6 9 1,-5 4-17,-9 1 0,-5 1 0,-1-2-45,3-5 0,-1-2 1,0 0-321,1 0 1,0 0-1,2-5 168,-8-3 1,6-13-814,19-23 0,7-13 1,3 3 1014,2 11 1,1-2-6,2-11 0,1-6 0,3 11 78,7 12 275,-23 39 1,-10 15-1400,-4 5 0,-4 5 0,1-1-108,-1 1 0,0 1 1154,1-2 0,-1 2 0,16-20 0,17-19 0,1 0 0</inkml:trace>
  <inkml:trace contextRef="#ctx0" brushRef="#br0" timeOffset="356984">17861 7237 7223,'-3'-14'712,"-2"34"1,-3 29 0,-1 17 0,1 5 0,2-8-637,3-8 0,2-1 0,0 2 0,1 1 1,-1 5-50,-1-16 0,-1 1 1,-1 1-1,0 2 1,1 2-1,0 1 0,1 1 1,2 2-1,1 1-257,3-6 0,0 3 0,2 2 0,1 3 1,1 0-1,1 2 0,0 0 0,0 0 0,1-1 1,-1-2-1,0-1 0,-1-3 0,0-2 0,-2-5 129,2 12 0,-1-5 1,-1-4-1,0-1 0,0 0 1,1 2-1,0 4 101,-1-2 0,2 4 0,0 3 0,0 2 0,0 0 0,-1-1 0,1-4 0,-2-4 0,-1-7 0,-1-7 0,4 30 0,-11-29 0,-23-43 0</inkml:trace>
  <inkml:trace contextRef="#ctx0" brushRef="#br0" timeOffset="362069">12660 9213 6047,'8'2'1076,"-2"0"-908,-6-2 1031,43-75-964,-32 56-95,13-24 0,-5 11 62,-18 32 930,-25 45-1502,0-9 375,2 1 1,-3 4-1565,-2 0 1,-1 0 1552,-3 1 1,-1 0-858,3-5 1,2-2 632,4-8 1,3-6-1262,4-10 1491,13-27 0,1 29 0,2-9 0</inkml:trace>
  <inkml:trace contextRef="#ctx0" brushRef="#br0" timeOffset="362372">12539 8971 7392,'16'-9'2448,"-18"34"0,-9 15-2695,-9 7 1,-4 4-850,9-12 0,0 1 1,-1-2 563,-7 14 0,3-8-813,7-12 1476,9-22 0,3-5 1,1-5-1</inkml:trace>
  <inkml:trace contextRef="#ctx0" brushRef="#br0" timeOffset="362935">12257 9213 7773,'1'-10'1031,"0"1"-303,-8 51-672,3-2-51,0-2 1,-1 4 128,4 3 1,1 1-2099,1-5 1,1-1 2030,1-1 1,2-2 837,8 9-905,7-32-460,18-26 0,5-9 136,6-7 144,-3-1 1,0-4 179,-19 8 0,-5 3 0,2-2 0,1 0 0</inkml:trace>
  <inkml:trace contextRef="#ctx0" brushRef="#br0" timeOffset="363419">12418 8830 116,'-9'-4'1848,"1"0"839,32-18-2609,27 4-602,-17 6 0,6 0 1,0 8 495,13 18 0,-2 9 28,-2-9 0,-7 7 532,-15 16 0,-14 8-2090,-25 11 1,-8-3 1557,11-8 0,-24 32 0,33-77 0</inkml:trace>
  <inkml:trace contextRef="#ctx0" brushRef="#br0" timeOffset="375361">11995 10563 6395,'0'3'347,"0"0"-347,0-3 33,6 0 102,10 0-191,5 1-329,-2-1 363,-8 1 22,-7-1 56,-2-10-3231,-1 8 3512,-8-7 111,2 9-336,-5 0 257,36-4-313,-15 1-392,21-5 336,-29 4 0,1 0 0,-3 4 0</inkml:trace>
  <inkml:trace contextRef="#ctx0" brushRef="#br0" timeOffset="376500">14030 10442 7661,'1'10'1804,"0"3"-2260,10-24 1,10-22-1,8-16 1,5-10-1,2-4 1,-2 1-1,-2 7 1,-8 13 402,3-1 1,-5 7 0,6-9-113,-5 6 0,6-10 0,3-7 0,2-3 0,0 0 0,-1 3 0,-3 6 0,-5 10 1,-7 12 164,11-5 0,-9-2 0,-8 6 0,-12 25 0</inkml:trace>
  <inkml:trace contextRef="#ctx0" brushRef="#br0" timeOffset="376883">14413 9455 7212,'-47'22'1961,"31"-16"527,-5-4-2231,47-29 1,27-11-1237,-15 20 0,5 1 1,1 0-1,-3 0 986,0-6 1,-2 0-1,2 5-7,8 3 0,3 6 0,-15 13 804,-12 42-804,-18-14 0,-3 4-2396,2 4 0,0 4 1,-2-5 2395,-3-6 0,0-1 0,3 12 0,-1-15 0,-2-28 0</inkml:trace>
  <inkml:trace contextRef="#ctx0" brushRef="#br0" timeOffset="383710">15522 9636 8075,'19'-3'2421,"3"-8"-1738,-25 19-264,-10 20 0,-9 23 0,-5 10 0,0 0 0,4-10-1094,2-6 1,1-5-1,-2 6 686,3-6 0,-3 7 1,-1 4-1,-1 0 1,0-1-1,3-4 0,2-7 121,-2 2 1,3-7 0,-1 1-933,-8 9 1,-1 0 0,3-5 93,6-8 0,0-3 39,-9 12 1,6-13-1071,17-27 1737,4-9 0,1 14 0,0-3 0</inkml:trace>
  <inkml:trace contextRef="#ctx0" brushRef="#br0" timeOffset="384076">14897 10200 7750,'-6'43'490,"-1"0"0,1-1 1,2-9-1,0 1-462,0 10 0,-1 8 0,1 2 0,1-5-107,2-3 1,1-4 0,1-1 364,3 14 0,2-2-186,-2-2 1,3-3-17,2-16 0,3-6 130,12-6-226,26-23 1,7-10 11,-25 4 0,2-2 21,7-2 0,5-4 1,-2 0-1177,-5-1 1,-2-1 0,-4 3 493,14-9 0,-7 6 0,-16 6 0,-33 13 0</inkml:trace>
  <inkml:trace contextRef="#ctx0" brushRef="#br0" timeOffset="404145">9354 4596 6775,'7'18'437,"-2"-4"-1109,13 31-743,-14-33 0,14 32 0,-18-44 0</inkml:trace>
  <inkml:trace contextRef="#ctx0" brushRef="#br0" timeOffset="404405">10180 5907 0,'36'37'0,"0"0"0,-9-11 0,8 15 0,-12-14 0,-24-28 0</inkml:trace>
  <inkml:trace contextRef="#ctx0" brushRef="#br0" timeOffset="404542">10604 6290 141,'27'28'-21,"1"0"1,0 0 0,20 18 0,-19-19 0,-45-40 0,-15-17 0</inkml:trace>
  <inkml:trace contextRef="#ctx0" brushRef="#br0" timeOffset="404688">11410 6955 1004,'24'36'-168,"0"0"1,0 0 0,-1 0-1,54 79 1,-77-115 0</inkml:trace>
  <inkml:trace contextRef="#ctx0" brushRef="#br0" timeOffset="404805">11995 7479 8254,'14'24'-120,"21"-1"1,1-5 0,-21-13-1,14 7 1,1-1 0</inkml:trace>
  <inkml:trace contextRef="#ctx0" brushRef="#br0" timeOffset="405329">12599 7318 2614,'3'9'476,"-5"22"0,-2 11-1394,3-1 0,0 4 1,0-1 905,-2-7 1,-1 0 0,3 3 96,5 8 0,4 6 1,0-2-1,-1-12-85,4 6 524,8-1 0,-5 0-312,-30 7 61,-10-9-268,8-14 1,-2-2-6,-17 1-347,9-14-1216,10-8 1563,1-6 0,10-1 0,7-3 0</inkml:trace>
  <inkml:trace contextRef="#ctx0" brushRef="#br0" timeOffset="405572">12539 7479 166,'0'8'263,"-15"19"1,-8 4 2246,-6 0-2525,5-5 0,-6 4 0,2-4 164,-1-7 1,2-3-1,-19 13 1,19-18 0</inkml:trace>
  <inkml:trace contextRef="#ctx0" brushRef="#br0" timeOffset="406238">12539 8205 7694,'-50'-7'-41,"0"-1"1,0 1-1,0 0 1,0-1-1,-10 0 1,-2-1-1,6 1 1,14 1 40,8-2 0,-1 2 0,35 7 0</inkml:trace>
  <inkml:trace contextRef="#ctx0" brushRef="#br0" timeOffset="413409">18868 6189 6204,'-14'-12'1025,"-25"13"0,-4 7-901,5 3-68,-5 3 0,-13 0 28,14-7 0,-9-1 0,-5 0 0,-1 0 0,3 0 0,6-1-1490,-5 1 0,6-1 0,-8 1 1406,11-2 0,-8 0 0,-3 1 0,-2 0 0,2-1 0,5 0 0,7-2 0,-4 0 0,6-2 0,-2 1 2,-6-1 1,-4 0-1,0 0 1,5 0-3,7 0 0,4 0 0,-3 0-68,-15-1 1,-3-1 0,10 1-292,-5-4 359,12-3 0,21 4 0,7 1 0</inkml:trace>
  <inkml:trace contextRef="#ctx0" brushRef="#br0" timeOffset="468625">9515 6431 5846,'25'-23'504,"-1"-27"0,-7-3-235,-11 25-163,7-17 1,-5-3-6,-16 16 0,-9 1-113,-6 1 1,-5-1 0,-3 0 3,-6-9 1,-2-1 0,-10 4-22,9 12 0,-5 0 0,-4 1 1,-5 4-1,-2 9 0,-4 9 3,21 7 1,-4 6 0,-2 5 0,-2 4 0,-2 4-1,-1 3 1,-1 2 0,-1 2 0,-1 0 0,1 2-1,0-1 1,1-1 0,1-1 0,2-2 0,1-3-1,4-3-325,-14 3 0,3-3 0,2-2 0,2-2 0,0 1 0,0 1 0,-1 1 0,-1 5 0,-2 3 354,12-3 1,-3 2-1,-2 3 1,-1 2-1,-2 1 1,0 2-1,0 1 1,0 1-1,2 0 1,0-1 0,3 0-1,2-1 1,2-1-1,5-2 1,3-2-1,4-3 19,-10 15 1,7-4-1,6-2 1,3 1-1,1 3 9,-1 0 1,1 0-1,3 2 1,4 5-1,6 5-67,7-10 0,5 6 1,3 5-1,4 2 1,1 2-1,2 1 0,1 1 1,-1-2-1,0-2 1,-2-4-1,-1-4-97,-2 11 1,-2-6 0,-1-3 0,2 0 0,4 3 0,5 3 132,-1-11 0,2 4 0,2 3 0,2 3 0,1 0 0,2 1 0,2-2 0,1-2 0,2-4 0,0-5 0,2-5 0,0-7 43,17 2 0,3-10 0,2-7 0,3-6 0,1-1 0,2-1-41,-7-1 1,1-1 0,2-2 0,1-2 0,0-2 0,2-3 0,1-4 0,0-3-4,-9-1 0,1-4 0,3-3 0,0-3 0,0-1 0,1-2 0,0-2 0,-2 1 0,0-1 0,-2 0 0,-2 2 0,-2 0-229,6-2 0,-2-1 0,-2 2 0,-1-2 0,-2 0 0,0-1 0,-1-3 0,1-2 231,-5 1 0,1-3 0,1-2 0,0-2 0,-1 0 0,-2-1 0,-2 1 1,-3 1-1,-4 1 0,-5 3 506,4-15 1,-7 3 0,-5 0 0,0-1-494,2-1 0,0 0 0,-3-3 0,-4-8-226,-7 14 1,-3-6-1,-1-4 1,-2-2 0,-1-2-1,-1 1 1,-1 1 0,0 4-1,1 5 212,-2-7 0,0 6 0,-1 2 0,-2-2 0,-1-4 11,1 3 1,-1-6 0,0-3 0,-2-1-1,-1 1 1,-3 4 0,-1 7 0,-4 8-139,-10 0 1,-3 9 0,-4 6 0,0 3 126,-11 1 0,-3 6 0,3 0 0,-5-9 0,2 6 0,10 21 0,0 1 0</inkml:trace>
  <inkml:trace contextRef="#ctx0" brushRef="#br0" timeOffset="469775">10724 7701 6047,'-52'17'22,"-1"0"0,1 0 1,-1 0-1,1 0 1,-1 0-1,1 1 1,-1-1-1,7 3 1,2 1-1,2 0 1,0 1-1,0 1 0,-1 2 1,-2 2-587,4-2 0,-3 2 0,-2 1 0,0 2 1,-1 0-1,1 1 0,2 0 0,2 0 1,3 0-1,3-1 567,-3 8 1,3 0 0,3 0 0,3 1 0,3-1-1,1 1-133,1 2 0,2-2 1,3 1-1,3 4 1,1 7 182,7-5 1,1 6 0,2 6 0,2 3-1,1 2 1,2 0 0,-1-2 0,1-2-1,1-4 1,-1-7-52,-1 6 0,1-7 1,2-2-1,0 2 0,2 7 4,0-5 1,-1 8 0,0 5 0,1 3 0,1 0-1,2 0 1,2-4 0,4-5 0,3-8 0,4-10-186,22 3 1,8-14 0,4-6 0,-3 1 178,-8 2 0,-1 0 0,1-2 0,3-5 0,-1-5 0,3-2 0,2-4 0,-2-1 0,-4-3 0,6-3 0,-3-4 0,4-4 0,-8 1 0,3-2 0,3-1 0,1-2 0,-1-1 0,-3-1 145,4 0 1,-4 0 0,1-2-1,1-5 1,5-9-141,-19 7 0,4-6 0,1-3 1,3-4-1,0-4 0,2-1 0,0-2 1,0-2-1,-1 1 0,0 0 0,-1 1 1,-3 1-1,-1 3 0,-2 3 0,-4 3-42,8-7 1,-5 4-1,-2 3 1,-2 1-1,0-2 1,1-2-1,3-7 38,-6 8 1,4-5 0,2-2 0,2-2-1,0-2 1,0-1 0,-1-1 0,-2 0 0,-3 1-1,-5 1 1,-4 2 0,-6 2 0,-6 2-10,-10-17 1,-12 2-1,-8 1 1,-4 3-1,-1 4 1,5 4 395,2 2 1,2 6-1,-3 1 1,-5-4-389,-3 2 0,-6-5 0,-3-2 0,-2 0 0,0 4 0,4 6 0,4 9 0,-11 2 0,2 10 0,-12 2 0,1-1 0</inkml:trace>
  <inkml:trace contextRef="#ctx0" brushRef="#br0" timeOffset="470618">12982 10019 1608,'-2'-43'58,"0"0"0,-23 4 0,-15-2 1,-5 1-1,5 4-537,3 2 1,2 3-1,-7 0 467,3 4 1,-4-4 0,-4 2 0,-3 7 0,-3 12 18,7 12 0,-5 9 0,-2 7 0,-2 5 0,0 3 0,0 1 0,3 0 0,3-4-85,-2 2 1,3-1 0,3 2 0,-1 0 0,-2 1 0,-3 2 81,10-6 1,-4 1 0,-2 1 0,-1 1 0,0 0 0,0 0 0,1 1 0,2-1 0,3 0 0,4 0 15,-5 4 1,5 0-1,2-1 1,2 1 0,-1 2-1,-2 3-35,0 0 0,-2 3 0,-1 2 0,0 1 0,0 0 0,2 0 0,1-3 0,4-3 10,-1 3 1,3-4-1,1-1 1,0 1-1,-3 4 59,2-2 1,-3 3 0,-2 2 0,-1 2-1,1-1 1,3-1 0,3-3 0,6-3-55,-6 11 0,8-4 0,5 9 34,11-11 1,3 7 0,1 6 0,3 3 0,1 1 0,2 0-1,-1-2 1,1-5 0,-1-5-121,1 10 1,1-8 0,1 1-1,3 6 60,-2-6 1,1 8 0,2 5 0,0 1 0,2-2 0,2-5 0,1-7 0,3-12-54,10-1 0,3-12 0,9-6 79,-1-8 0,9-5 0,5-3 0,3-2 0,1-2 0,-4 0 0,-5-1 0,7 1 0,-6-1 0,1-4 0,9-7 0,-17 1 0,5-3 0,5-3 0,3-3 0,2-1 0,1-3 0,0 0 0,-1-1 0,-2 0 0,-3 0 0,-5 2 0,-5 1 0,6-7 0,-7 0 0,-3 1 0,-2-1 0,2-2 0,2-1 0,-2 3 0,2-1 0,3-3 0,0 0 0,0 0 0,-2 0 0,-4 2 0,-4 2 0,-6 3 0,5-15 0,-8 3 0,-4 10 0,9 2 0,-26 32 0</inkml:trace>
  <inkml:trace contextRef="#ctx0" brushRef="#br0" timeOffset="471467">14010 10684 0,'-44'29'0,"-1"-1"0,1 1 0,-1-1 0,1 0 0,0 1 0,-1-1 0,1 1 0,-1-1 0,1 1 0,-6 5 0,5-4 0,1 1 0,0 0 0,-4 5 0,9-7 0,-4 1 0,-1 1 0,-1 1 0,0 1 0,-1 3 0,2 2 0,2 2 0,3 2 30,8-3 0,0 4 1,1 3-1,1 2 0,1 2 1,1 0-1,0 1 0,2-1 1,0-2-1,1-1 0,2-4 1,0-2-92,-6 8 0,3-5 1,2-2-1,1-1 0,-2 4 1,-3 5 60,5-9 0,-3 2 0,-2 2 0,-1 2 0,-1 2 0,0 0 0,1 2 0,2 1 0,1-1 0,3 1 0,4 0 0,4-1 14,3 5 0,4 2 0,3 1 0,4 2 0,1-1 0,2 0 0,1-1 1,1-2-1,0-3 0,-1-3 0,0-4 31,-1 12 0,2-8 0,0-3 0,3 2 0,4 8-52,-3-13 1,0 4-1,0 5 1,2 3-1,1 2 1,1 0-1,2 0 1,2-3-1,3-3 1,3-4-1,2-6 1,4-7-28,10-3 0,6-6 1,5-6-1,2-4 1,3-4-1,0 0 1,0-2-1,-3 2 1,-3 1 33,1 4 0,-3-1 0,-1 0 0,0-1 0,1-1 0,1-1 0,4 0 0,-6-2 0,2 0 0,2 0 0,0 0 0,2 0 0,0-3 0,1-1 0,1-3 0,-1-2 0,0-4 12,-3-3 0,0-3 1,2-2-1,0-3 0,0-1 1,1-2-1,-1-2 1,-1 0-1,0-2 0,-1 1 1,-2-2-1,-2 1-29,7-5 1,-2-2-1,-3-1 1,0-1-1,-1-2 1,-1 0-1,2 0 1,0 0 0,3 0 16,-6 6 0,2 1 0,2 1 0,1 0 0,1 0 0,-1-1 0,-1 0 0,-1-2 0,-2-2 0,-4-2 0,-3-3 0,-5-3 0,-1-5 0,-3-5 0,-2-3 0,-3-2 0,-2-2 0,-3 0 0,-3-2 0,-3 2 0,-2 0 0,-4 3 0,-3 2 0,-5-9 0,-8 2 0,-6 1 0,-2 1 0,-2 0 0,2 0 0,3-1 0,4-1 0,2-1 0,1-1 0,0 1 0,-2 1 0,-2 4 0,-4 3 0,-8-5 0,-4 0 0,-2 5 0,2 10 0,3 13 0,-8 14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10:10:57.24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11511 12882 5812,'3'3'0,"-1"0"0,-2-3 0</inkml:trace>
  <inkml:trace contextRef="#ctx0" brushRef="#br0" timeOffset="349">11531 12902 6025,'-9'-8'347,"3"2"1451,36-30 1,12-3-1306,-24 20-3043,24-25 0,-12 13 3827,-50 59-1368,-6 1 1,-6 7 193,3-2 1,-4 5 0,-3 2 0,-1 1-1410,0-1 1,-3 1 0,-1 0-1,1 0 1,3-3 1305,4-3 0,1-1 0,1-2 0,0 0 0,-16 16 0,0-2 0,25-26 0,25-28 0</inkml:trace>
  <inkml:trace contextRef="#ctx0" brushRef="#br0" timeOffset="1030">12035 12841 0,'2'6'1631,"-1"-2"1450,-1-4-1714,22 48-1237,-4-17 0,4 3 0,1 0-343,-2-1 0,1 0 1,1 1-199,3 2 0,1 1 0,-1-4-1423,4-3 1,-4-7 1833,-7-4 0,3 0 0,-22-19 0</inkml:trace>
  <inkml:trace contextRef="#ctx0" brushRef="#br0" timeOffset="1513">12478 13950 376,'-4'1'3765,"-25"8"-2929,-5 11 1,-8 9 0,2 0-781,9-7 0,1 1 1,-2 3-1444,-3 5 0,-3 6 1,2-1-1,7-5 750,4-2 1,5-4 700,-10 8 1,30-34 0,0-2 0</inkml:trace>
  <inkml:trace contextRef="#ctx0" brushRef="#br0" timeOffset="2046">12095 12458 8176,'-29'14'3687,"6"-3"-236,23-11-3216,-7 17-235,5-11-1110,-5 14-996,5-16 2106,1 1 0,1-4 0,0-2 0</inkml:trace>
  <inkml:trace contextRef="#ctx0" brushRef="#br0" timeOffset="2263">11974 12156 9957,'7'10'-3428,"12"-27"3428,-15 11 0,9-19 0,-13 25 0</inkml:trace>
  <inkml:trace contextRef="#ctx0" brushRef="#br0" timeOffset="2721">12841 13688 9252,'-6'23'0,"1"-4"0</inkml:trace>
  <inkml:trace contextRef="#ctx0" brushRef="#br0" timeOffset="2863">12841 13285 10181,'7'9'428,"16"-12"1,-18 0 0,13-8 0</inkml:trace>
  <inkml:trace contextRef="#ctx0" brushRef="#br0" timeOffset="3640">9837 13809 107,'9'15'1345,"-3"-3"-1020,19-19 0,17-17 0,4-5 0,-8 5-331,-5 4 1,1-1 315,9-4 0,8-5 0,0 0 0,-10 5-321,-9 3 0,-5 3 551,5-2 0,-1 1-350,11-2 180,-7 6 2130,-19 17-2489,-9 14 112,0 23 1,-1 7-74,-2-16 1,0 2-51,3 21 0,-1 0 293,-1-3-3543,13 4-427,-11-29 3677,11 4 0,-15-28 0,0 1 0</inkml:trace>
  <inkml:trace contextRef="#ctx0" brushRef="#br0" timeOffset="4270">11531 14897 8658,'20'-46'496,"-1"0"1,-1 4 0,4 12 702,24 38-1266,-23 38 52,-22-8 0,-6 7 0,-2-2 20,1 0 1,-3-1 24,-5-3 0,-2 3 0,4-11 810,5-9-100,41-12-740,4-4-118,0-8 0,3-3-123,-5 0 1,0-2-720,2-2 0,3-2 0,-4 1-967,15-6 1927,21-5 0,-73 21 0,0 0 0</inkml:trace>
  <inkml:trace contextRef="#ctx0" brushRef="#br0" timeOffset="4830">13385 13930 9084,'-4'-4'969,"0"32"0,4 15-515,4-14 0,1 2-258,-1 20 0,2 1 190,4-16 1,4-5 409,11 15-785,-1-16 0,7 3 0,-3-3-629,-6-5 0,0-1-454,8 7 0,2 2 0,-6-8-751,-9-9 1823,-1 1 0,-16-17 0,0 0 0</inkml:trace>
  <inkml:trace contextRef="#ctx0" brushRef="#br0" timeOffset="5816">13910 14958 6428,'10'1'2319,"-2"-1"-1400,-8 0-482,0 3-269,0-2 191,-41 5-415,2-4 0,-4-2 50,2 1 1,-2-1-574,4-1 1,-2 0 0,6 0 444,-12-3-23,0 2 359,30 2-202,14 0 0,5 0 44,11 12 282,1 39-326,-3-3 29,-7-8 1,-2 6 0,0-2-13,-1-1 0,-1-2-378,0 11 0,0-3 450,1 6 140,28-35 0,7-5-409,4-1-472,3-9 0,10-4 0,-7-2 69,-14-3 0,-2-2-4,13-3 0,-6 0 0,-15 1 0,-17 5 0</inkml:trace>
  <inkml:trace contextRef="#ctx0" brushRef="#br0" timeOffset="6095">14535 15039 0,'16'-10'421,"-2"3"2447,-14 7-2935,-150 6-300,99-3 102,-2-1 0,-10 0 0,18 0 40,29-1 1,8-1 0,6 0 0</inkml:trace>
  <inkml:trace contextRef="#ctx0" brushRef="#br0" timeOffset="6362">14515 14958 6685,'25'42'542,"1"-1"0,-1 1 1,1-1-1,0 0 1,-2 0-538,-4-3 1,3 6 0,-3 0-1,-4-5-2247,-5 5 0,-5-5 1558,0 2 1354,-6-9 0,-6-6-693,-20-17 447,-2-5 1,-4-1-750,0 1 0,-1 0-34,0-1 1,1-1-139,-21 0 1,35-2 0,5 0-1</inkml:trace>
  <inkml:trace contextRef="#ctx0" brushRef="#br0" timeOffset="7062">17216 14011 9039,'26'3'1815,"-60"8"0,-24 2-4868,2-10 0,-2 0 3053,13 4 0,-1 2 0,3-3 0,-43-5 0,86-1 0</inkml:trace>
  <inkml:trace contextRef="#ctx0" brushRef="#br0" timeOffset="7229">17236 13829 9196,'10'2'2857,"-2"0"-2790,-8-2-3753,-130-2 1445,90 0 2241,-6 2 0,-9-1 0,19 0 0,27 0 0,3 1 0</inkml:trace>
  <inkml:trace contextRef="#ctx0" brushRef="#br0" timeOffset="7620">16470 13628 432,'8'5'975,"-2"-1"408,-20 15 1,-13 6-1291,0 2 0,-3 4 1,1-1 241,-8 11 1,-1 0-321,7-9 0,-2 2 0,8-1 1074,7 6 0,10 1-568,13-1 1,5-1 875,-4 3 0,4-3-1459,12-6 0,5-6-117,12-5-908,-11-11 0,1-2-291,17 1-728,2-1 2106,-18-8 0,-30 0 0,-2 0 0</inkml:trace>
  <inkml:trace contextRef="#ctx0" brushRef="#br0" timeOffset="7980">17518 13708 7594,'-5'-4'2442,"2"0"-2532,25 23 68,9-1-2104,-2-1 0,2 1 2160,1-2 0,2 1 96,4 9 1,3 5 0,-4 0-32,-4-2 1,-2 3-97,1 0 1,1 3 0,-13 3-202,-20 19 0,-17-3-172,-2-24 1,-3-1-96,-6 14 0,-2-8 465,-21-24 0,32-11 0,12 0 0</inkml:trace>
  <inkml:trace contextRef="#ctx0" brushRef="#br0" timeOffset="10076">21570 12438 9207,'5'9'201,"-1"5"1,-4-19 0,0 4-1</inkml:trace>
  <inkml:trace contextRef="#ctx0" brushRef="#br0" timeOffset="10713">21509 12156 11000,'9'9'2544,"5"-2"-4618,-10-7-21,5 3 1032,-6 3 0,1-7 0,-4 0 1</inkml:trace>
  <inkml:trace contextRef="#ctx0" brushRef="#br0" timeOffset="11125">20884 12882 982,'17'-9'5075,"-31"22"-5811,-18 23 0,-5 6-1438,8-13 1,0 0 2173,-8 13 0,6-5 0,15-18 0,15-17 0</inkml:trace>
  <inkml:trace contextRef="#ctx0" brushRef="#br0" timeOffset="11796">19433 13446 5570,'22'-37'1019,"0"0"1,-6 5-897,-7-2 1,-9 7-4004,-55 40 3992,22 7-51,3 1 1,3 4 712,14 0 1,5 3-618,-2 20 0,3 5-83,3-15 1,1 1 0,1 0-428,1 0 1,-1 0 0,2 0 324,3 15 0,2-3 26,0-21 0,2-2-631,5 6 0,0-3 311,4 10 322,0-7 0,-13-24 0,-3-10 0</inkml:trace>
  <inkml:trace contextRef="#ctx0" brushRef="#br0" timeOffset="11980">19130 14031 9980,'-19'-14'3092,"4"3"-2520,15 11-482,0 0-4889,102-40 4093,-75 31 0,2 0 777,21-8 1,9-2-1,-11 4 1,-6 4 0,6 1-1</inkml:trace>
  <inkml:trace contextRef="#ctx0" brushRef="#br0" timeOffset="12246">19856 13648 0,'8'2'3973,"-32"6"-1240,2 13-2683,-2-7 1,-1 4 765,2 12 1,3 5-1792,2 15 1,4 0 296,2-18 0,4-1-34,7 9 1,7-9 925,14-26 1,-2-4 0,-10-1 0</inkml:trace>
  <inkml:trace contextRef="#ctx0" brushRef="#br0" timeOffset="12515">19997 13910 7706,'-10'15'996,"3"-2"-827,28-34-124,3-2-45,-3 2 0,2-1 268,3-2 1,0 3 1849,19-7-1725,-6 8-125,-11 31-223,-11 36-28,-9-15 0,-1 2-34,1-1 0,-1-1-924,1 22-2096,-5-32 3037,-1-12 0,-2-6 0,0-4 0</inkml:trace>
  <inkml:trace contextRef="#ctx0" brushRef="#br0" timeOffset="12913">20743 14212 5649,'-3'0'851,"12"-26"1,7-11-460,-1-8-81,-3 7 0,2-7 0,-6 1-446,-8-9 1,-6 3-118,2 7 0,-6 3-402,-20-3 0,-2 10 0,13 18 0,-18 1 0</inkml:trace>
  <inkml:trace contextRef="#ctx0" brushRef="#br0" timeOffset="13763">21913 13023 9285,'40'37'-138,"0"1"0,1-1 1,-1 0-1,1 1 1,-4-3-1,-4-4 1,1 2 137,11 11 0,1 0 0,-17-12 0,-21-20 0,-8-8 0</inkml:trace>
  <inkml:trace contextRef="#ctx0" brushRef="#br0" timeOffset="14053">22538 13849 298,'21'2'89,"-5"-1"204,-16-1-293,0 0 0,0 0 0</inkml:trace>
  <inkml:trace contextRef="#ctx0" brushRef="#br0" timeOffset="14213">22638 13406 10081,'16'-10'-45,"-3"1"-1681,-5-5 1726,-6 10 0,5-11 0,-7 15 0</inkml:trace>
  <inkml:trace contextRef="#ctx0" brushRef="#br0" timeOffset="14730">21953 14434 8344,'50'-16'4572,"-21"7"-4147,-13 8 304,-44 35-572,-4 6-113,4-9 1,-1 2-28,4-5 0,-3 2-2582,-10 7 0,-6 4 0,4-3 1820,7-7 0,0-1 65,0 1 0,-3 2 1,8-8 679,8-10 0,19-14 0,1-1 0</inkml:trace>
  <inkml:trace contextRef="#ctx0" brushRef="#br0" timeOffset="15312">20663 15321 7952,'15'-33'638,"0"0"1,-29 0 0,-8 1-550,5-1 1,-5 3 16,-16 7 1,-4 12-1,11 15 1,2 10 145,3 13 0,4 10-50,2 13 0,3 4-858,5-18 1,1 1-1,2 1 693,2 2 1,2 1-1,2-2 19,1 2 1,1 2-1555,3 3 1,1 4-1,0-5 702,1-10 1,1-1-185,1 20 0,2-11 980,3-33 0,-6-10 0,-2 0 0</inkml:trace>
  <inkml:trace contextRef="#ctx0" brushRef="#br0" timeOffset="15490">20219 15744 993,'-7'-8'4986,"21"-11"-2455,14 13-3523,10-6 1,8-1-989,-3 6 0,4 2 0,-4-1 1980,3-1 0,-2 0 0,11 0 0,-13 2 0,-34 5 0</inkml:trace>
  <inkml:trace contextRef="#ctx0" brushRef="#br0" timeOffset="15950">21086 15341 6503,'6'-1'1782,"-1"1"-796,-5 0 1457,-101 130-2404,86-99 1,0 0-40,-9 7 0,-7 6 0,2 1 0,11-6-538,11 3 0,12-5-1412,11-7 0,3-1 1950,1 18 0,17-26 0,-29-21 0</inkml:trace>
  <inkml:trace contextRef="#ctx0" brushRef="#br0" timeOffset="16262">21147 15664 6999,'13'-54'1132,"4"28"-1093,-4-5 1,5 1 357,9 18 1,1 5-218,4-4-91,11 15-89,-36 32 33,-16 1 1,-4 3-12,7-9 1,-1 0 246,-10 10 0,1-5 583,7-13-1458,27-6 158,9-13-1000,26-3 361,0-7-672,-13 0 1759,-4-5 0,-25 6 0,-3 2 0</inkml:trace>
  <inkml:trace contextRef="#ctx0" brushRef="#br0" timeOffset="16504">21630 15341 9677,'13'44'-320,"0"1"1,0-1 0,0 0 0,-1 1-1,-5 11 1,-3 1 0,-3-1 0,-1-4 319,-1 0 0,-1-5 0,-4-2 0,-5-1 0,-4-2 0,3-19 0,5-23 0</inkml:trace>
  <inkml:trace contextRef="#ctx0" brushRef="#br0" timeOffset="17130">23223 15039 7616,'0'4'1019,"-18"-33"1,-9-18-550,0-3-306,3 6 1,-5-10 0,1 4-184,8 14 0,0 2 1,2 1-246,-6-11 1,1 3-146,0 4 0,2 7-835,6 18 1244,8 6 0,2 5 0,5 1 0</inkml:trace>
  <inkml:trace contextRef="#ctx0" brushRef="#br0" timeOffset="17763">23304 15643 7173,'20'13'1625,"-4"-2"-1581,-52-5 1,-19-4-45,6-3-127,0 2 0,-10 1 1,10-2-42,6-4 391,8 1 0,9 1-100,24 2-56,17 0-22,-4 6 175,12 5-186,-11 13-17,-6 6 0,-3 3-12,0-4 1,-2 1 49,0 13 1,0 2 61,-1 3 1,0 1-1393,3 0 0,2-1 1275,0-7 0,2-4-67,3-5 0,6-8-729,37-16-90,-17-10 1,1-4 129,-6 2 0,-2-2 756,4-3 0,-7-2 0,-15 3 0,-4 2 0</inkml:trace>
  <inkml:trace contextRef="#ctx0" brushRef="#br0" timeOffset="17980">23808 15785 0,'-46'-3'0,"1"1"0,0-1 0,0 1 0,1 0 0,11 0 0,7 2 0,3 0 0,23 0 0</inkml:trace>
  <inkml:trace contextRef="#ctx0" brushRef="#br0" timeOffset="18246">23787 15744 0,'30'48'192,"-1"0"1,-7-12 0,-2 4 8,-6 5 1,-1 9 0,-1 0 0,-3-9-169,0-5 1,-1-2 410,4 13 0,1 4 1,-2-14-445,-4-20 934,-4-11-878,-42-1 0,-17-4 1269,3-1-1329,12-1 1,-6 1-1,3-1-321,0-1 1,4 0 324,6 0 0,3-1 0,2 0 0,35-2 0</inkml:trace>
  <inkml:trace contextRef="#ctx0" brushRef="#br0" timeOffset="36544">11974 15442 7223,'-11'-4'359,"1"0"-2327,-33 0 2265,-9-3 0,-3 1 14,17 2 0,1 0-1034,-26-3 1,12 3 50,40 4 1,11 0 0,18 0 0</inkml:trace>
  <inkml:trace contextRef="#ctx0" brushRef="#br0" timeOffset="36926">11934 15583 7896,'19'7'930,"-37"9"-936,-28-11 1,-8-4-12,18 5 0,-1 0 17,-7-3 0,-3-2 0,11-1 0,12 0 0,-7 0 0</inkml:trace>
  <inkml:trace contextRef="#ctx0" brushRef="#br0" timeOffset="50216">6410 15301 6081,'-8'-8'11,"1"3"392,7 2-545,0 3 0,0-3 1</inkml:trace>
  <inkml:trace contextRef="#ctx0" brushRef="#br0" timeOffset="55010">4878 12922 7358,'-4'-5'1311,"0"0"-1031,4 5 796,13-15-2600,14 2 0,4 1 1546,8-9 6,-4 7 1,-1 7 474,-3 28-632,-21 7 1,-8 7 131,-10 7 1,-7 6 0,1-3-265,3 4 1,-3-2 297,-4-6 0,-5 0 1,5-9 40,6-10 718,56-1-606,-11-12 1011,4-5 0,3-2-1201,8-5-488,-14 1 1,-2-1-577,5 0-482,4 1 1546,-35 2 0,-6 0 0,0 0 0</inkml:trace>
  <inkml:trace contextRef="#ctx0" brushRef="#br0" timeOffset="56068">5705 13124 7329,'3'5'885,"-1"0"-722,-2-5-993,6 0 882,-3 0 0,3 0 1,-5 0-1</inkml:trace>
  <inkml:trace contextRef="#ctx0" brushRef="#br0" timeOffset="56227">5745 12862 9162,'2'-4'1222,"-1"-6"-8631,0 3 5504,-1-3 1637,1 4 1,-1 4-1,0 2 1</inkml:trace>
  <inkml:trace contextRef="#ctx0" brushRef="#br0" timeOffset="56876">6592 12882 455,'4'10'1176,"-1"-2"202,-20 15 0,-14 7-1378,2-4 0,-5 3 0,2-1-401,4 0 1,0 1 0,0-1 262,-7 3 0,-1-1 0,8-5-400,2 1 831,8-6-293,8-10 0,8-6 0,2-4 0</inkml:trace>
  <inkml:trace contextRef="#ctx0" brushRef="#br0" timeOffset="57126">6229 12862 9005,'5'8'1670,"-1"0"-796,6 44-874,1-23-1151,15 5 1,10 8 0,-5-9-464,6-4 482,13 3 0,-11-11 0,-37-21 0,-4 0 0</inkml:trace>
  <inkml:trace contextRef="#ctx0" brushRef="#br0" timeOffset="57459">6915 12902 6810,'17'-19'1692,"-73"25"-6164,16 21 4472,2-12 0,6 3 1320,26 14-1477,38-14 481,0-4 0,4 1-380,-2 4 0,0 1 0,0-1 0,-2 0 155,-7 1 0,-6 2-166,-7 23 123,-26 1-45,-4-10-11,-19-10 3403,-16-29-3610,23-4 0,0 0-348,-1 2 0,0 0 555,-15-8 0,27 11 0,14 2 0</inkml:trace>
  <inkml:trace contextRef="#ctx0" brushRef="#br0" timeOffset="60027">5544 13809 1799,'-24'31'53,"0"1"0,0-1 1,-11 15-1,0-4 1212,6-13 1,-1 0-1669,-3 5 0,-4 4 0,5-5 50,10-11 0,1 0-174,-21 20 0,15-12-761,29-29 1288,5-1 0,3 0 0</inkml:trace>
  <inkml:trace contextRef="#ctx0" brushRef="#br0" timeOffset="60570">6935 14273 6943,'26'30'2488,"-24"-22"-1962,-50-31-445,16 4 0,-7-5 1,-2-2-1,4 2-115,2 2 1,2 2-1,-2-2-63,-13-8 0,-4-2 0,11 5-2984,4-3 3081,21 16 0,4 1 0,14 13 0</inkml:trace>
  <inkml:trace contextRef="#ctx0" brushRef="#br0" timeOffset="60944">7318 14172 0,'18'22'367,"1"0"1,-6 10 920,6-1 1,-8 5-1241,-27 6 1,-15 5-1,4-6 656,13-11 1,0-2-713,-12 13 1,-7 3 0,8-14 676,13-19-838,2-4 3303,3-5-3335,-16 4-1726,-23-2 1927,11 1 0,3-3 0,34-2 0</inkml:trace>
  <inkml:trace contextRef="#ctx0" brushRef="#br0" timeOffset="61627">4475 14152 546,'1'5'1098,"0"-1"1356,-1-4-2197,3 9 1185,-10 19-1319,-2 20-67,-3 4 1,2 7-31,8-7 0,5 4 0,0-3-26,-1-9 0,1-1 0,5-1 7,8 11 1,7 0 0,7-12-182,20-15 0,4-10 23,-11 3 0,-1-4-477,11-14 0,-7-6 475,-22-3 153,-5-7 0,-19 11 0,-3 2 0</inkml:trace>
  <inkml:trace contextRef="#ctx0" brushRef="#br0" timeOffset="62687">3588 15522 7145,'6'6'124,"-1"-2"917,-5-4-828,0-12 11,4-30-224,12 19 0,10-15-252,-2 69 0,-4 18 129,-12 3 123,-5-16 0,0 7 0,-6 1 11,-10 8 0,-5 3 1,1-7 10,3-11 0,2 0 26,1 5 1,1 5 0,4-10 1150,6-10-1132,0-12-22,0 4 11,9-8-39,17-3 0,4-2-230,4 5-51,0-5 1,-1-1 263,-11 0 0,-10-2 0,-5-3 0</inkml:trace>
  <inkml:trace contextRef="#ctx0" brushRef="#br0" timeOffset="62938">4213 15905 9274,'2'7'-2297,"-6"22"2297,3-28 0,-3 21 0,4-26 0</inkml:trace>
  <inkml:trace contextRef="#ctx0" brushRef="#br0" timeOffset="63080">4233 15643 9890,'31'8'0,"-1"0"0,18 5 0</inkml:trace>
  <inkml:trace contextRef="#ctx0" brushRef="#br0" timeOffset="63480">5161 15643 8490,'22'-3'1658,"-5"0"-1658,-17 3-11,-25 54-423,-6-19 1,-7 3 0,3-1-1127,4 8 1,1-2 1559,-5-6 0,-3 0 0,11-12 0,16-15 0,11-10 0</inkml:trace>
  <inkml:trace contextRef="#ctx0" brushRef="#br0" timeOffset="63681">4858 15664 1831,'-2'-5'4057,"0"2"-1420,2 3-1729,19 61-976,-3-33 1,1 2-208,3 15 1,2-1 192,0-11 1,4-5-1152,0-10 1,0-4 644,10 2 1,0-5 0,-23-11 0</inkml:trace>
  <inkml:trace contextRef="#ctx0" brushRef="#br0" timeOffset="64017">5463 15785 8198,'7'-5'1177,"-2"2"-897,-5 3-11,0 0 0,-42 12 34,31-3-393,-18 10 90,71 4-1663,-16-7 1,2 2 1668,1 0 0,-3 2-6,-4 3 0,-7 3-135,-14 11 0,-9-1-313,-24 4-264,6-16 1,-4-8-432,-21-33 1143,11-15 0,25 7 0,11 11 0</inkml:trace>
  <inkml:trace contextRef="#ctx0" brushRef="#br0" timeOffset="64598">5604 14152 7594,'22'-43'2386,"-5"10"-2285,-17 33-68,-6 37 46,-3-3-1504,1 4 0,-3 9 1,2-5 1278,0-6 1,1 0 25,0 1 1,-1 3-1,3-5 621,2 14-1722,3-1 653,15-22 1,-17-4 0,9-19 0</inkml:trace>
  <inkml:trace contextRef="#ctx0" brushRef="#br0" timeOffset="64888">5362 14575 824,'-16'-9'1960,"3"2"-1597,47-11 0,16-1-676,-11 4 55,14-6 0,0 1 1103,-16 10-2637,4 6 1366,-21 0 426,1 4 0,-21 0 0,0 0 0</inkml:trace>
  <inkml:trace contextRef="#ctx0" brushRef="#br0" timeOffset="65231">5765 14454 7526,'30'15'515,"1"7"1,-3-1-326,-18-13-55,25 23 22,-34-31 67,-4 0 1036,-10-27 1,0-9-1160,6 9-191,-2-16 0,6 2-1209,10 25 380,8-2-448,-7 19-515,-2 2 1882,2 2 0,-8-5 0,-1-1 0</inkml:trace>
  <inkml:trace contextRef="#ctx0" brushRef="#br0" timeOffset="66638">7277 14011 6473,'6'9'1434,"-2"-1"-1098,-4-8 337,0 0-628,27-1 33,-7-6-11,34-11-145,-14-13 22,-10 4-23,-8-2-112,-44-1 505,1 46 0,-3 7-235,-13-17-29,14 25 0,6 8 163,13-1-213,41-34 0,21-10 0,-10 4 0,-13 14 0,12-19 0,1-1 0,-1 0 0</inkml:trace>
  <inkml:trace contextRef="#ctx0" brushRef="#br0" timeOffset="67131">7741 13668 7414,'2'-13'3261,"-6"63"-3104,0-10-341,-1 9 1,-1 13 0,0-8-293,3-13 0,0-1-126,0-1 1,0 3 0,5-8-150,10-3 393,13-31 201,8-17 403,3-11 1,0-3 44,-6 6-196,1-1 1,-10 5 128,-21 18 235,-2 2-156,-2 0-12,0 0 46,1 1 335,3 0-594,34 2-78,-11 6-56,7 1 0,-1 5-269,-4 22 134,-22-4 1,-6 0-101,-8 4-863,-26 3 1154,23-48 0,2 17 0,12-5 0</inkml:trace>
  <inkml:trace contextRef="#ctx0" brushRef="#br0" timeOffset="67414">8104 14051 0,'43'-20'0,"-1"0"0,1 0 0,-6 6 0,-15 8 3704,-31 16-3536,-24 21-79,-7 6 1,6 2 1946,26-5-1823,29-7-1700,31-4 1296,-21-16 0,1-3-39,8-1 1,1-2 400,-1 1 0,-3 1-171,3 7 0,2-12 0,-42 0 0</inkml:trace>
  <inkml:trace contextRef="#ctx0" brushRef="#br0" timeOffset="67916">8527 15321 7974,'7'2'628,"-1"-1"-488,-25 19 0,-13 8 6,-10 4-128,7-3 1,-6 5 0,-1-2-135,4-7 0,0-3 0,2 0-630,-9 7 0,2-2 197,1-5 0,7-5-208,23-13 1,5-4-1,7 0 1</inkml:trace>
  <inkml:trace contextRef="#ctx0" brushRef="#br0" timeOffset="68135">8043 15442 7672,'-5'-43'3585,"2"8"-3652,38 73-1087,8-7 319,-1-4 0,3-1 1,-10-12 0,-1-3 834,-4-4 0,-3-3 0,-1-4 0,-17 0 0</inkml:trace>
  <inkml:trace contextRef="#ctx0" brushRef="#br0" timeOffset="68489">8668 15361 0,'25'-19'373,"-1"0"1,15-11 1166,-59 47 0,-10 9-1047,4 3-393,-3-3 1,3-1 1510,11-5-1376,14-14 435,24 5-783,4-1-78,25 6 101,-11 3 1,-2 2-23,-1 7 89,-6-4 1,-11 3 0,-30 4 0,-13-1-6,-1-9 0,-4-1-90,-5 7 0,-3-4-1543,-3-12 1,2-6-144,-3-3 1570,5-5 0,30 5 0,5-1 0</inkml:trace>
  <inkml:trace contextRef="#ctx0" brushRef="#br0" timeOffset="69580">9354 14817 6876,'4'-9'4661,"-6"-15"-3148,1 20 134,-4-12-2223,-3 39 1,-3 32 0,-1 11 0,3-13-1706,3-8 1,0 1 1829,-4 6 1,-2 11 0,1-3 0,4-14-1690,4-1 2140,3-32 0,0-13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10:28:07.56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19272 8124 7706,'-11'-6'67,"3"1"-1032,23-24 0,19-18 1,-2 5 1020,-14 16 0,3-3-345,7-6 0,9-10 0,2-3 1,-1 3-1,-8 9 339,-3 7 1,-1 2 326,6-5 0,5-3 0,-8 9 552,-3 11-469,-13 65-255,-9-13 1,-1 6-1,-1 0-341,-2-2 1,0 1-1,-1 3 175,1 1 0,-1 4 1,0-1-1,1-5-1381,0 11 0,0-6 333,0-8 1,0-4 1008,0 9 0,0-46 0,0 0 0</inkml:trace>
  <inkml:trace contextRef="#ctx0" brushRef="#br0" timeOffset="390">20239 8023 8254,'-46'-7'-454,"0"0"1,27-7 453,-23 11 0,-16 6 0,14 0 0,22-3 0,22 0 0</inkml:trace>
  <inkml:trace contextRef="#ctx0" brushRef="#br0" timeOffset="583">20098 7822 8590,'6'43'-8,"1"0"1,-1 0-1,0 0 1,2 11 0,0-2-1,-4-20 1,-5-26 0,1-8-1</inkml:trace>
  <inkml:trace contextRef="#ctx0" brushRef="#br0" timeOffset="1186">20743 7681 6764,'-44'8'765,"-1"0"1,3 0 0,14-3-486,27-5-280,17-2-4329,36-8 4284,-1 4-601,-6-1 1,-1 4 589,3 12-130,3 9 130,-32 19 50,-15 0 1,-8 6-6,-14 7 0,-5 2-1,10-17 1,0 0 0,-3 0 7,-4-1 1,-3-1-1,-1 0 146,1 0 0,-1 0 0,4-4 1012,4-4 0,2-2-1070,-10 13 0,11-7 2800,33-17-2851,24-9 1,17-4-1,-4-1-706,-8 2 0,1-1 667,-4-1 1,8-1-1,-2 0 1,-8 1-12,-6 0 0,-5 0-408,23-1-1560,-29 12 1985,-15 0 0,-12 1 0,-6-3 0</inkml:trace>
  <inkml:trace contextRef="#ctx0" brushRef="#br0" timeOffset="2755">19735 9132 7594,'14'-1'672,"-3"0"-1636,-29 5 0,-28 6 0,-13 3 0,1-1 0,15-1 1104,13 0 0,0 0-111,-11-1 0,-14 2 0,-2 0 0,10 1 1,20 1 1571,21 9-1657,40-2 45,-3-5 439,-1-9 1,4-1-485,2 2 0,2 5-84,6 18 0,-1 6 84,-8-9 0,-4 5 7,-7 4 1,-3 6 0,-12-2-42,-23 8 0,-11-3 1256,12-6 0,-4-5-1166,-16 0 0,-3-9 110,-6-18-592,-1-30 0,3-8-157,6 8-5,0-9 0,13 2-125,31 19 1,-3 7 0,3 1-1</inkml:trace>
  <inkml:trace contextRef="#ctx0" brushRef="#br0" timeOffset="2990">20320 9555 7370,'18'-9'1120,"-51"7"-1120,-3 9-174,-13 2 0,-4-1-677,17-3 1,1 0 0,-20 5 0,21-9 0</inkml:trace>
  <inkml:trace contextRef="#ctx0" brushRef="#br0" timeOffset="3139">20179 9314 572,'4'1'543,"8"27"1,0 10 2105,-7 8-2627,5 3 1,2 6-252,-3 4 0,-4-5 0,-10-14 0,6-9 0,1 0 0</inkml:trace>
  <inkml:trace contextRef="#ctx0" brushRef="#br0" timeOffset="3640">20723 9273 6865,'-9'-36'1625,"15"14"-1553,6-4 1,8 0 50,12 13 1,10 6-1,-2 0-5,-1-9 0,-1 11-29,0 32 1,3 22-1,-3 6 1,-10-9-96,-11-8 1,-5 2-9,0 10 0,1 10 0,-3 1 0,-7-7-1230,-10-12 0,-4-4 1,0-6 1243,-3 15 0,2-3 0,0-14 0,9-30 0</inkml:trace>
  <inkml:trace contextRef="#ctx0" brushRef="#br0" timeOffset="3871">20642 9777 7582,'0'-7'3810,"43"-25"-3810,3 19 0,-4-4 0,7 0-684,-8 11 1,6 2-1,0 1 1,-5 1-1184,4-1 1,-2 1 1866,4 0 0,4 1 0,-15 2 0,-18 4 0,-19-1 0</inkml:trace>
  <inkml:trace contextRef="#ctx0" brushRef="#br0" timeOffset="4188">21933 9515 264,'0'11'1278,"1"-2"-1105,-19 17 1,-9 3-152,-8 2 705,0 6 0,-5 2-1209,3-13 1,0-4-588,5-5 0,1-1 1069,4 0 0,3-3 0,-3-3 0,27-11 0</inkml:trace>
  <inkml:trace contextRef="#ctx0" brushRef="#br0" timeOffset="4330">21590 9475 787,'22'37'574,"0"-1"0,0 1 1,-5-11-1,1 0 91,9 13 0,4 7 1,0-8-1395,-1-12 1,0-6 1073,18 6 1,-9-2 0,-24-20-1</inkml:trace>
  <inkml:trace contextRef="#ctx0" brushRef="#br0" timeOffset="5122">22336 9172 8064,'11'3'571,"-28"42"1,-14 14-527,17-34 0,-1 0 55,-8 16 1,-4 6 0,3-5 140,5-10 0,8-3-426,15 2 0,8-2-308,11 12 190,8-22 1,9-8-183,0-13 0,3-8 1,-5 2-1,16 3 1,-12-7-1,1 1 1</inkml:trace>
  <inkml:trace contextRef="#ctx0" brushRef="#br0" timeOffset="5315">22598 9414 697,'-9'44'427,"0"0"1,0 0 0,0 0-1,5-1 1,3-3 0,-3 4-722,-4 6 0,-4 5 0,1-1 0,5-7-637,4 1 1,4-13 873,1-19 1,-3-16-1,-1 0 1</inkml:trace>
  <inkml:trace contextRef="#ctx0" brushRef="#br0" timeOffset="7174">23304 9596 8758,'9'4'1311,"-49"5"1,-22-1-1256,6-3-42,12 0 1,-7 1 0,4-2-1830,-6-2 0,8-4 269,5-3 1546,6 2 0,10-2 0,25-2 0,4 2 0</inkml:trace>
  <inkml:trace contextRef="#ctx0" brushRef="#br0" timeOffset="7889">23807 9193 7212,'5'-8'1715,"-2"2"-1357,-3 6-257,-9 56 34,1-7-1112,2-13 1,-2 10 0,0 2 0,1-4 953,1-2 1,0-2 0,1 1-57,-3 9 1,1 2 0,1-4 278,1-2 0,2-5-1948,3 8 1181,5-25 0,-6-5 0,-1-19 0</inkml:trace>
  <inkml:trace contextRef="#ctx0" brushRef="#br0" timeOffset="8288">24392 9193 8366,'-26'2'404,"21"1"-331,-21 7 0,-2 8 140,16 25-264,16-13 1,6 1 5,0 1 0,7 1 30,12 3 0,9 2 0,-3-1 49,1 8 0,-1 0-347,-6-14 0,2-1 1,-9 1 312,-7 8 0,-16-4-863,-25-13 0,-16-5 0,3-2 902,7-1 0,-1-2 2,-9 1 0,-5-1 0,6-5-7,-4-10-23,-1-6-919,15-5-312,7 1 1220,14 4 0,10 8 0,0 1 0</inkml:trace>
  <inkml:trace contextRef="#ctx0" brushRef="#br0" timeOffset="9345">18647 7298 7594,'-1'40'575,"0"0"0,-1-9 0,-4 8-446,-1-3 1,-4 11-1,-1 8 1,-3 6-1,0 2 1,-1 1-1,1-2 1,1-5 0,2-7-1263,-1 3 1,1-6 0,1-2 0,0 3 0,-3 6 1144,3-9 0,-1 5 1,-2 3-1,0 2 0,0 1 1,-1 1-1,1-1 1,2-2-1,0-2 0,2-5-10,-1 6 0,2-3 0,1-2 0,1-2 0,1 1 0,-1-1-198,1 7 1,0-1 0,1-1-1,0 0 1,0 0 192,0-2 1,0 1 0,0-2 0,1-1 0,1-2 327,0 12 1,2-3-1,0-7-785,1-11 1,0-7-3569,-5-1 4028,0-17 0,-1-16 0,3-4 0</inkml:trace>
  <inkml:trace contextRef="#ctx0" brushRef="#br0" timeOffset="15507">8588 10442 7011,'21'10'2196,"17"-4"-2050,-32-6-113,15-1-22,-21 1-4128,-86-12 4117,42 9 407,-10-4 1,-3 1-464,18 4 0,6 4 179,-7 21-123,-9 4 0,35 20-33,6 1 21,-4 5 15,4-15 0,-1 8 0,0 3 0,1-8 1698,0 2 1,1-1-1700,1 4 1,-1 7 0,5-2 0,11-14-54,25-14 1,10-10 61,6 6 1,6-6-1219,-13-12 0,5-5 1,0-2-1,-6 1 652,5 1 1,-4-1 554,49-13 0,-92 18 0,0 0 0</inkml:trace>
  <inkml:trace contextRef="#ctx0" brushRef="#br0" timeOffset="15714">8709 10967 1839,'-47'-4'605,"0"-1"0,-3 5-344,6-4 1,-13-1 0,1 0-1,10 1-597,16 3 0,2 0 567,-26-3 0,13 4-231,36 3 0,5-5 0,0 1 0</inkml:trace>
  <inkml:trace contextRef="#ctx0" brushRef="#br0" timeOffset="16264">9253 10886 4687,'18'-24'560,"-4"5"1004,-14 19-511,-98 89-1036,76-68 0,-1 0-34,-10 10 0,-8 8 0,1-1 0,8-7-207,-6 8-45,12-11 1,4-3-531,12-14 1,6-5-1,2-4 1</inkml:trace>
  <inkml:trace contextRef="#ctx0" brushRef="#br0" timeOffset="16475">8950 10805 4341,'6'2'3440,"-2"-1"-4946,14 26 1,4 10 1482,1 2 23,5 5 0,0 1 1120,1-1-1977,-10-18 0,0 0-1801,11 10 2658,-3-3 0,-15-21 0,-10-11 0</inkml:trace>
  <inkml:trace contextRef="#ctx0" brushRef="#br0" timeOffset="17080">9515 10886 7549,'2'50'1322,"1"-13"-1294,-4-1 0,0 4 45,3-4 0,0-2-68,1-3 1,0-1-6,3 26 0,-1-24-79,-3-24-280,-1-9 382,0-25-1,-1 2 102,-1-20 234,-10-8-156,6 22 235,-6-20-258,35 12-3672,-4 9 3269,22-6-437,-11 26-302,-3 5 395,-5 2 1,-12 2 0,-8 0 0</inkml:trace>
  <inkml:trace contextRef="#ctx0" brushRef="#br0" timeOffset="18307">9475 10805 7246,'4'-2'213,"-1"0"448,-3 2-415,0 9-1252,0 25 0,0 17 0,0-3 1034,0-9 0,0 2-91,0 0 1,1 7-1,-1-1 1,1-6 62,2 2 0,0-4 0,0-3 0,1 0-667,4 11 0,1-3-184,-2-4-483,4 10 1334,-11-53 0,0 5 0,0-1 0</inkml:trace>
  <inkml:trace contextRef="#ctx0" brushRef="#br0" timeOffset="18675">9475 11087 0,'-2'-34'77,"1"-1"0,1 2 0,5 4 2622,18-1-2548,-3 10 1,5 2 594,7 5 1,2 2-736,-6-1 1,0 6 489,14 19 1,-5 15-541,-23 8 0,-7 6 1661,1-3 0,-9-1-1617,-27 4 1,-10-10-28,-11-14 11,11-13 0,4-2-247,13-3-487,10-7 0,5 12 0,6-3 0</inkml:trace>
  <inkml:trace contextRef="#ctx0" brushRef="#br0" timeOffset="19025">9958 11047 7414,'28'46'482,"-12"-27"-448,6 1 111,-17-37 550,-4-27 0,-1-7-129,5 21 0,6-1-279,7-3 0,7-1 1,-1 5-288,19-3 0,5 35 0,-5 10 0,-25-2 0,7 29 0</inkml:trace>
  <inkml:trace contextRef="#ctx0" brushRef="#br0" timeOffset="19607">10987 11047 8210,'19'-4'1770,"-4"1"-1524,-65 3-1534,0 3 0,-2 2 408,15-4 1,1-1 28,-14 1 1,14 3 0,33-1-1,2-2 1</inkml:trace>
  <inkml:trace contextRef="#ctx0" brushRef="#br0" timeOffset="19790">10886 10866 7458,'50'-26'1894,"-10"5"-849,-40 21-3813,-87 7 2021,59 1 1,-21-4 0,15-5 0,35 0 0</inkml:trace>
  <inkml:trace contextRef="#ctx0" brushRef="#br0" timeOffset="36437">23243 7600 7694,'11'9'1211,"-3"-2"-819,-19 17 0,-16 12 0,0 2-239,5-1 0,-1 1 1,0 1-117,-6 8 0,-1 2 1,2-2 36,1-7 1,1-1 0,18-8-451,31-11 0,9-7 152,7-4-420,-1-9 0,12-5 0,2-2 0,-8-1 644,-6-4 0,-3-2 0,6 4 0,2 1 0,-11 0 0,-14-3 0</inkml:trace>
  <inkml:trace contextRef="#ctx0" brushRef="#br0" timeOffset="36602">23465 7943 0,'4'-1'4716,"0"1"-4672,-12 30 1,-7 13-45,0 0 1279,-3 5 0,3 4-3772,8-7 0,7-6 2493,7-7 0,1 22 0,7-57 0</inkml:trace>
  <inkml:trace contextRef="#ctx0" brushRef="#br0" timeOffset="37052">23767 7802 1325,'37'-11'866,"1"0"1,-1 1-1,10 19 350,12-17 1,-8 8-1217,-35 52 28,-27-16 0,-12 8 0,-4 1 0,6-6-222,3 4 1,-1-1 215,-5-5 1,-8 5-1,4-1 1,15-9 2236,29 11-2428,17-23-372,7-8 1,9-4 65,5-7 1,6-3 0,-4 0 65,-7 0 0,-2-1-550,3 1 1,2 0 0,-14-1 958,-16 0 0,-19 3 0,-17 1 0</inkml:trace>
  <inkml:trace contextRef="#ctx0" brushRef="#br0" timeOffset="37729">22255 8346 5854,'16'-12'6924,"-5"50"-6924,-24 10-2343,5-3 1,-2 6 758,-4 2 0,-2 4 1,1-7 720,4-16 0,1-1 1225,-20 81 0,30-114 0,0 0 0</inkml:trace>
  <inkml:trace contextRef="#ctx0" brushRef="#br0" timeOffset="38402">25239 8386 0,'29'-37'2763,"-14"21"-1497,-30 35 0,-11 13-1328,6-7 0,-1 3 62,-11 15 0,-5 7 0,5-8 0,13-17 0,1-2 0,-10 18 0,0 0 0</inkml:trace>
  <inkml:trace contextRef="#ctx0" brushRef="#br0" timeOffset="40841">24130 8608 6719,'24'9'740,"-5"-3"576,17-7 1,-12-2-1272,-38 1 78,38-2-48,-47 4 1,-33 3 0,-15 1 0,3-3-33,18-2 0,-3-2 0,-1 0 0,-1-1 0,-1 0 0,1 1-270,4 0 0,0 1 1,-1-1-1,0 1 0,0-1 1,1 0-1,1-1 228,-6 0 1,0-1 0,0-1 0,2 0 0,5 1 0,5-1-2,-6-3 0,8 0 0,6 3 0,-5-1-2799,33 7 2765,3 0-89,0 0-146,4 0-1378,-6 0 1647,-1 6 0,0-5 0,2 5 0</inkml:trace>
  <inkml:trace contextRef="#ctx0" brushRef="#br0" timeOffset="59018">11914 10322 7190,'9'-17'1165,"-1"3"-134,-8 5-863,0 14-11,0-2 11,0 28 0,1 26 0,0 9 1,-2-11-158,0-4 0,-2 3-8,2-13 1,0 8 0,0 4 0,-1 1 0,1-4 0,-1-6-1351,-1 6 1,0-5 0,-1-2 1396,-1 14 1,1-4 496,0-7 0,5-9-524,12-14-787,21-15 0,16-4 1,-4-1 791,-5 3 0,1-1-534,9-2 1,7-2-1,-11 0 495,0-1 1371,-24 0-1696,-17 1 336,-5-1 0,0 0 0,-1 0 0</inkml:trace>
  <inkml:trace contextRef="#ctx0" brushRef="#br0" timeOffset="59582">12519 10705 8378,'9'39'1260,"-4"12"1,-2 8-4343,-2-5 0,-2 0 1685,1-12 0,0-1 0,1-7 1397,1 2 0,-1-32 0,0-6 0</inkml:trace>
  <inkml:trace contextRef="#ctx0" brushRef="#br0" timeOffset="59735">12559 10382 2874,'6'-12'108,"-1"11"1,-6-16 0</inkml:trace>
  <inkml:trace contextRef="#ctx0" brushRef="#br0" timeOffset="60338">13103 10382 0,'-7'-11'29,"1"3"2760,6 8-615,-4-10 479,0 65-2378,1-17 1,-2 11-1,1 5 1,-1 0 0,2-6-742,-1 6 0,2-3 0,-1 5 464,0-11 0,0 6 0,0 2 0,0-1 0,0-5 1,2-8-89,-1 6 0,1-8 911,0-3 0,2-2-5785,20 19 4964,-11-36 0,12-2 0,-18-23 0</inkml:trace>
  <inkml:trace contextRef="#ctx0" brushRef="#br0" timeOffset="60632">13224 11148 3662,'19'-23'1453,"0"0"0,-27-7 0,-11 5 1023,-23 17-5069,-4 0 1,-9-2 0,8 3 2592,-2 2 0,-36-2 0,85 7 0</inkml:trace>
  <inkml:trace contextRef="#ctx0" brushRef="#br0" timeOffset="62532">13345 11148 7269,'2'8'2005,"-2"5"-1669,3-12 291,29 2-548,-4-10-79,26-8-11,-17-6-1915,-8-20 0,-2-4 1826,-2 7 72,-6-4 0,-11 3 5,-20 23-28,-15 8 1,-3 5 140,-2 8-1202,-1 7 1,3 8 1167,19 8 0,7 4-73,5 0 0,5-1-141,10 22 80,26-26-87,-6-19 1,8-4 0,-5-1 158,-11 2 1,0 0-36,9-2 0,5-1 0,-5 7-542,-1 22 0,-8 2 572,-1-5-1,0 7 1,-5-4-134,-17-20 414,-21-56 78,2 14-157,0-5 1,-1-1 201,-5-3 2560,3-3-2145,10 4-638,12 5-460,13 4 291,18 13 0,-10 9 0,-62 18 0,8 5 0</inkml:trace>
  <inkml:trace contextRef="#ctx0" brushRef="#br0" timeOffset="62891">14272 11027 8210,'12'-1'1311,"-38"-40"-1255,-1 31 11,-10-11 0,-3 7 0,6 32 0,2 9-50,4-12 0,4 2 33,-2 13 1,12 4-275,25 4 0,11-4-11,7-5 162,1-1 0,3-9-45,3-38 1,-3-9 72,-1 9 45,-6-7 0,-7 4 22,-19 18 830,0 28-796,3-5-163,3 11 1,6 0-2595,24-3 2701,-4 5 0,-1-25 0,-24-7 0</inkml:trace>
  <inkml:trace contextRef="#ctx0" brushRef="#br0" timeOffset="63283">14635 11188 0,'22'-38'0,"-1"0"0,0 0 0,0-1 0,6-6 0,-2-1 0,-5-3 231,-11 0 1,-4-5 0,-3 1 0,1 8-210,2 1 1,-3 2 247,-6-16 1,-4-4 0,-5 28 31,-11 48 298,2 3 0,0 5-522,5 6 1,2 9 131,0 9 0,0 10 0,0 3 1,3-7-197,3-11 1,1-4 0,0 4 32,-6 10 1,-2 7 0,4 0 0,16-8-216,20-11 0,14-5 1,3-3-1,-7-5-225,-3 3 1,2-3 247,6-4 0,8 2 0,0-4 0,-10-11-1244,4-19 1115,-12-8 1,-25 16-1,-4 4 1</inkml:trace>
  <inkml:trace contextRef="#ctx0" brushRef="#br0" timeOffset="64017">15583 10483 1135,'11'4'582,"-3"-1"2008,-8-3-865,2-15-102,-16 24-1074,-5-1 30,-6 23 0,-2 18-333,12-7 1,2 10-1,2 5 1,-1-2-1,1-5 369,-5 4 0,1-4 0,2 6-599,7-10 1,-1 7 0,2 2 0,2 0 0,5-4-1,4-7-957,16 8 0,8-9 0,-2-2 72,2 9 1,2-5-376,11 0 1,-3-15 447,-17-29 1,-21 1-1,-3-2 1</inkml:trace>
  <inkml:trace contextRef="#ctx0" brushRef="#br0" timeOffset="67425">15966 10825 7167,'2'5'-761,"-1"1"89,-1-6 672,0 2 0,0-2 0</inkml:trace>
  <inkml:trace contextRef="#ctx0" brushRef="#br0" timeOffset="74349">16006 11027 5980,'5'10'381,"0"-1"-291,-5-9 1131,16 5-1075,-11-4-46,13 5 460,-13-35-392,-15 10 102,-24-17-136,1 23 116,8 43 0,1 22 1,13-9-453,25-10-2503,12 2 1,7-10 1685,18-49 565,-6-18 0,-16 7 0,-29 32 1,0 5-1</inkml:trace>
  <inkml:trace contextRef="#ctx0" brushRef="#br0" timeOffset="74549">16147 10563 7963,'5'23'1692,"-2"10"-1823,-4 0 1,-1 8 0,-1 3 245,2 2 0,-1 4 0,1 1 0,0-2-306,-2-4 1,1-2-1,0 1 1,2-2-778,6 16 1,2-2-1,0-8 211,-4-11 0,4-13 0,20-21 1,-23-6-1</inkml:trace>
  <inkml:trace contextRef="#ctx0" brushRef="#br0" timeOffset="74998">16389 11188 0,'27'-15'0,"-5"3"555,-56-15-375,15 21 1510,-26-20-1354,16 47-418,9 19 161,1-2 1278,12 3-1357,13-26-79,21-5-22,0-5 2190,28-6-2459,-18-20 158,-7 3-1,-15-13 3111,-15 12-4231,-4-3 190,0 10 1270,-1-1 0,1 12 0,4 0 0</inkml:trace>
  <inkml:trace contextRef="#ctx0" brushRef="#br0" timeOffset="75382">16570 11007 0,'13'1'51,"-3"0"140,-10-1 100,-7 65-173,4-35 0,0 1-73,-2 12 0,1-1 991,0 12-1036,11-41 1271,14-6-1440,17-15 57,1-5 28,-7-9 0,-3-2 118,-9 6 493,11-14 1887,-26 65-2381,17 7-600,21-9 0,-25 9 0,1-38 0</inkml:trace>
  <inkml:trace contextRef="#ctx0" brushRef="#br0" timeOffset="75981">17054 10402 9061,'1'53'37,"-1"0"0,1 0 1,-1-1-1,1 1 1,-1 0-1,1 0 0,0 0 1,-1 2-1,1-2 1,0-2-1,-1-4 0,0-7-724,-3 14 1,0-10 552,0 3-45,3-22 353,0-21-275,0-3 283,0-8-35,27-35-114,-11 21-5,2-2 0,3 3 174,10 16-225,-2 19 1,-2 3-56,-10 19-2780,-12 1 2824,-13 17-482,-14-11 516,-2-7-11,-10-20-23,8-17-941,3-26 0,3-4 975,0 6 0,3-6 0,6 2 0,11 19 0</inkml:trace>
  <inkml:trace contextRef="#ctx0" brushRef="#br0" timeOffset="76622">17458 10442 6559,'7'50'1075,"-4"-2"-922,-3-11 1,0 6-1,-1-3-30,-1 2 1,0 0 199,-2 12 0,0 4-297,3-17 0,0 2 1,1 0-653,0-4 1,0 1 0,0-1 572,0 0 1,0 0 0,1-1-195,2 13 0,1-8 158,1-21 320,10 3-253,-5-25 466,9 0-276,-9 0-44,4 0-91,-6 0 1410,22 9-1443,-6-7 0,23 6 5,-18-12 1,1-5-17,2-1 0,0-2-1,1-2 1,-2-1 11,16-18-90,-34-7 113,-38 15 0,-3-4 21,-25 21 102,17 17 151,12 11 0,2 4-29,2 4-195,4-1 0,7-1 252,23-1-3751,23-2 3370,8-5-17,-14-11 1,0-2-52,19-3-386,-19-2 1,0-1-264,10-8-493,-5 1 1266,-25-4 0,-11 9 0,0 4 0</inkml:trace>
  <inkml:trace contextRef="#ctx0" brushRef="#br0" timeOffset="77158">18748 11047 7952,'4'0'1121,"-1"0"246,-3 0-953,-95 90-448,75-70 1,1 1-16,-17 14 1,-6 6-1,7-5-590,14-9 1,4-4 638,-9 8 0,6-4 0,12-20 0</inkml:trace>
  <inkml:trace contextRef="#ctx0" brushRef="#br0" timeOffset="77431">18405 11148 8187,'-11'-27'2314,"0"0"0,28 24-2309,-1 24 1,1 9-62,9 6 0,1 0-235,-5-2 0,-2-3-483,13 10-1635,16-15 0,2-4 2409,-10-1 0,5-5 0,-10-7 0,-32-11 0</inkml:trace>
  <inkml:trace contextRef="#ctx0" brushRef="#br0" timeOffset="77765">18969 10543 2763,'2'11'1546,"0"-3"1071,-2-8-1250,48 3-1864,-21 14 553,7-5 0,0 4 5,-14 6 1,-4 3 291,3 1 0,0 7-294,0 11 0,1 11 0,-1 3 0,-3-6-344,-4-8 1,-2-4 0,0 4 270,1 0 1,3 6-1,-1 2 1,-2-2 0,-7-4-335,-7 9 1,-7-4 0,-3-1-1066,-2-5 0,-3 0 0,-1-3 972,4-5 0,-1-1 0,-2-5 441,-11 4 0,2-13 0,15-22 0,4 0 0</inkml:trace>
  <inkml:trace contextRef="#ctx0" brushRef="#br0" timeOffset="79165">24493 8064 8646,'10'11'2074,"-2"-2"-2074,-8-9-23,2 7 23,-12 8 0,10-4 0,-10 3 0</inkml:trace>
  <inkml:trace contextRef="#ctx0" brushRef="#br0" timeOffset="79615">24916 7540 7829,'3'10'145,"-17"17"1,-14 15 0,-4 5-1,8-7-67,7-2 1,2 2-878,-7 7 0,-6 9 1,3-2-1,13-9 799,14-13 0,9-5 467,16 1 0,7-10-540,2-15 0,1-13-85,-2-13 0,0-11 0,-3 3 158,0 5 0,-7-4 11,-7-10 0,-7-7 1,-14 6-141,-36 4 0,-10 7 426,26 5 1,-1 3-1139,-22-2 1,8 9 109,33 14 0,5 1 0,0 0 0</inkml:trace>
  <inkml:trace contextRef="#ctx0" brushRef="#br0" timeOffset="87330">10866 12216 5891,'19'-12'358,"-4"3"-112,-4-21 1,-3-3-135,-2 9-68,4-12 1,1-5 375,-4 2 1,-1 4 2716,3 4-3137,4-13 106,-11 64 1,-3 28-1,-1 11 1,1-6-9,0-9 0,0 0 0,1 1 0,0 5 65,1-4 0,1 5 1,-1 3-1,2 1 0,0 0 1,1-3-1,0-3-130,1 2 1,2-3 0,0-1-1,1-2 1,-1-1-1032,1 2 1,0 0 0,0-3 0,1-5 319,7 10 1,-7-19 677,-14-29 0,4 0 0,2 0 0</inkml:trace>
  <inkml:trace contextRef="#ctx0" brushRef="#br0" timeOffset="90134">11430 7499 9061,'13'7'314,"-2"-2"-242,-44-1 1,-37-1 0,3 1-193,25 2 1,2 1 0,-3 0-359,-4-3 0,-5-1 1,1 0-1,8 2 1,-10 5-1,26-3 1,27-7-1</inkml:trace>
  <inkml:trace contextRef="#ctx0" brushRef="#br0" timeOffset="90343">11087 7197 1183,'8'9'143,"-1"19"1,2 19 0,0 11 0,0 3 0,-1-4 0,0-14 539,1-3 0,0 0-683,-1 2 0,1 12 0,1 6 0,0-3 0,-2-11 0,-2-19 0,-2-18 0,-5-8 0</inkml:trace>
  <inkml:trace contextRef="#ctx0" brushRef="#br0" timeOffset="90851">12196 7640 1519,'7'1'1412,"-1"44"-360,-6-5-991,-1-1 1,-2 5 49,-4 14 0,-3-3-649,5-23 0,-1-1 431,-3 16 1,0-8 106,6-25 0,1-7 0,2-7 0</inkml:trace>
  <inkml:trace contextRef="#ctx0" brushRef="#br0" timeOffset="91765">13063 7540 8075,'21'3'1692,"-5"0"-941,-16-3-426,0 0-34,-46 11-17,12-9 1,-4-1-247,-7 5 0,-2 0-23,-2-6 1,1-2-1648,-3 0 1,6-1 151,2 1 1490,-12-3 0,56 5 0,1 0 0</inkml:trace>
  <inkml:trace contextRef="#ctx0" brushRef="#br0" timeOffset="92066">13668 7580 8972,'12'44'184,"0"-1"1,0 1 0,-9 6 0,-4-1-368,2-4 0,0 1 0,-5-6-355,-10-1 0,-2-9 538,0-6 0,7-9 0,5-15 0</inkml:trace>
  <inkml:trace contextRef="#ctx0" brushRef="#br0" timeOffset="94893">14555 7338 7235,'16'-7'2868,"-3"2"-2632,-13 5 302,-42 62-482,22-36 0,-2 1-243,-4 7 0,-2 4 1,2-5-840,2-6 1,1-4-197,-8 7 1222,24-35 0,7 6 0,0 1 0</inkml:trace>
  <inkml:trace contextRef="#ctx0" brushRef="#br0" timeOffset="95065">14292 7298 8490,'-9'-25'3843,"16"55"-3843,4-4 0,7 4-1158,12 10 0,8 6 1,-2-6 1157,-3-5 0,0-4 0,13 8 0,-6-10 0,-24-24 0</inkml:trace>
  <inkml:trace contextRef="#ctx0" brushRef="#br0" timeOffset="95276">14655 7620 9028,'-41'-20'1176,"-1"0"1,2 1-1,2 3-1568,8 10 0,1 2 392,-11-1 0,7 0 0,18 1 0,-1 1 0</inkml:trace>
  <inkml:trace contextRef="#ctx0" brushRef="#br0" timeOffset="95710">15280 7701 7638,'2'50'12,"-1"1"1,0-1 0,0 1 0,3 111 0,-4-162 0,0 0 0</inkml:trace>
  <inkml:trace contextRef="#ctx0" brushRef="#br0" timeOffset="96481">16047 7096 7762,'27'-10'1288,"9"-8"-1075,-32 16 336,10-4-224,-30 41-142,0-4 0,-3 7 0,0-2-601,-5 11 1,-1 2 462,2-4 0,-2 3 0,-1 1-210,5-6 1,-1 1-1,0 0 1,3-5-722,-3 8 1,0-2 885,1-2 0,-2 1 0,6-10 0,7-13 0,10-27 0</inkml:trace>
  <inkml:trace contextRef="#ctx0" brushRef="#br0" timeOffset="104256">14656 8306 7560,'23'1'8392,"20"2"-12377,-89 10 4265,19-3-1224,-16-3 1,-12-1 562,14-4 0,-4-1 0,-1-1 0,5 0-2476,-14 0 0,1 0 2735,8 0 1,-2 0 0,9-1 0,-2 0-1,40 1 1</inkml:trace>
  <inkml:trace contextRef="#ctx0" brushRef="#br0" timeOffset="104489">14615 8548 8534,'3'8'1289,"-42"14"0,-21-1-1997,12-17 0,-2 0 1,10 8-1,-1 3 1,3-5-1,2-10 1,-1 0-1</inkml:trace>
  <inkml:trace contextRef="#ctx0" brushRef="#br0" timeOffset="158201">23586 12801 605,'9'7'-605,"-1"-2"776,-8-5 1,0 0 0,0 0 0</inkml:trace>
  <inkml:trace contextRef="#ctx0" brushRef="#br0" timeOffset="162751">26811 11854 6227,'6'4'130,"-2"-1"1,-4-3 0</inkml:trace>
  <inkml:trace contextRef="#ctx0" brushRef="#br0" timeOffset="202678">11430 9959 6753,'17'48'34,"-3"2"-5684,-9-3 5706,0-3 0,0 13 0,0 2 0,0-5 45,-1-12 0,0-3 0,0 8 127,0-5 0,1 8 0,0 5 0,0 4 0,1 0 0,-1-3 0,1-4 0,-2-8-262,2 11 0,0-7 1,1 3-245,0-2 1,1 7 0,1 0 0,0-6-1,0-9 300,1-7 1,3-7 44,17 8 773,11-2-896,-24-18-257,12 6 100,-29-20 75,0 0 0,0 0 0</inkml:trace>
  <inkml:trace contextRef="#ctx0" brushRef="#br0" timeOffset="203096">12035 11551 85,'9'6'606,"-1"-2"1884,-8-4-3913,-151 15 1423,112-19 0,-14 9 0,-10 4 0,30-1 0,33-6 0</inkml:trace>
  <inkml:trace contextRef="#ctx0" brushRef="#br0" timeOffset="203445">11954 9959 7412,'17'-25'456,"0"1"0,-18-21 0,-13 8-322,-21 26-232,-4 3 1,-11 2 0,5 7 97,4 16 0,1 4 0,-8-6 0,5 0 0,12 8 0</inkml:trace>
  <inkml:trace contextRef="#ctx0" brushRef="#br0" timeOffset="204632">19655 10261 7728,'-55'-10'25,"0"1"0,10 11 1,-2 4-1,-1-3 1,-1-9-1,-1-5 1,2 5-1,9 10 1,0 0-1,0 0 1</inkml:trace>
  <inkml:trace contextRef="#ctx0" brushRef="#br0" timeOffset="205131">19655 10402 0,'32'46'0,"-1"0"0,-9-13 0,0 3 0,0 2 0,-1 4 302,-4 2 1,-1 4-1,0 4 1,-1 0-1,-1-1 1,1-3-256,6 8 1,-1-3 0,-1-1-1,0 0-47,-2 2 0,0 2 0,-2-4 0,-3-10 5,-2-9 1,-2-8 1089,-4-5-1162,3 35 22,-4-24 50,-20 15 1,-15 3 24,-5-23 0,-8-5 0,-3 0-84,5-2 1,-3 0 0,-1-1 0,1-2-100,-5 4 0,1-3 0,2-5 153,-13-8 0,17-6 0,35-1 0,5-8 0</inkml:trace>
  <inkml:trace contextRef="#ctx0" brushRef="#br0" timeOffset="206435">19413 10342 7044,'-13'-6'90,"3"1"-79,10 5-33,51-21-68,-26 13 84,7-4 1,2 1-74,7 8-21,10 2 100,-10 1-73,-11 10 0,-4 8 67,-13 8 1,-4 6-1781,7 5 1,0 4 1785,-7 2 0,-1 3 0,-2-8 0,1-3 0,2 6 0</inkml:trace>
  <inkml:trace contextRef="#ctx0" brushRef="#br0" timeOffset="269183">5745 8044 7650,'10'2'-23,"-3"-1"-677,-12 18 0,-14 19 0,-9 14 1,-6 8-1,-1 2 0,4-4 0,6-9 532,4 5 0,4-5 0,0 1 0,-5 5 296,2-11 1,-4 6-1,-3 2 1,-1 2 0,1-1-1,2-2 1,4-5 0,5-5-129,0 17 0,5-6 0,5-19 0,2-21 0,4-16 0</inkml:trace>
  <inkml:trace contextRef="#ctx0" brushRef="#br0" timeOffset="269448">5866 8205 7795,'-3'-7'504,"1"1"-3314,32 50 2758,2-12 0,8 3 0,-2-1 294,-11-6 0,-1 0 1,4 0-243,11 5 0,8 4 0,-3-4 0,-11-8 0,-6-5 0,18 6 0</inkml:trace>
  <inkml:trace contextRef="#ctx0" brushRef="#br0" timeOffset="270285">5120 9435 5823,'14'-4'191,"-3"1"-247,-31-9 56,12 12 0,-10-15 0,19 15 0</inkml:trace>
  <inkml:trace contextRef="#ctx0" brushRef="#br0" timeOffset="270504">5094 9407 0,'-25'45'110,"0"-1"1,0 0-1,0 0 1,0 0-1,7 0 1,2 3-1,2 0 1,-1 1-1,-2 0 1,-3-2 57,-7 2 0,-4 0 1,-3-2-1,1 1 0,2-1 1,4 0-508,3 5 1,2 4-1,3-2 1,3-8-1,4-15 514,2-10-175,3-18 0,7-4 0,0-7 0</inkml:trace>
  <inkml:trace contextRef="#ctx0" brushRef="#br0" timeOffset="270786">5362 9697 0,'-11'-37'93,"-1"1"0,-6-22 2639,18 58-2563,0 0-452,72 127 367,-55-91 0,1 2-62,0-1 0,4 7 1,1 3-1,0 0 1,-4-6-253,-1 3 0,-3-4 0,1-1 28,0 1 0,-1-2 0,2-1-521,11 12 1,-2-10 722,0-16 0,-31-20 0,-28-29 0</inkml:trace>
  <inkml:trace contextRef="#ctx0" brushRef="#br0" timeOffset="273813">5987 7701 7111,'9'5'897,"-63"4"-897,19-3-45,-12 1 0,-4 2 45,17 1 0,5 1 0,-8 1 0,9 0 0</inkml:trace>
  <inkml:trace contextRef="#ctx0" brushRef="#br0" timeOffset="273981">5745 7519 0,'8'3'1172,"-2"0"1707,7 36-2734,-4-6-661,1-1 0,2 4 482,1 0 1,-1 0-1224,3 10 1,-2-1 964,-2-14 0,-1-1 365,0 5 0,-3-8 0,-7-21 0,0-2 0</inkml:trace>
  <inkml:trace contextRef="#ctx0" brushRef="#br0" timeOffset="275347">5040 9112 6607,'16'-2'2533,"-3"1"-2085,-15 12-235,-14 9-2339,-3 7 0,-3 5 1616,-8 10 0,-1 1 444,6-8 0,1-2-343,1 3 0,6-6-136,10-20 1,5-3 0,2-7-1</inkml:trace>
  <inkml:trace contextRef="#ctx0" brushRef="#br0" timeOffset="275547">4798 9092 6230,'3'3'325,"21"37"0,10 9-1126,-6-29 1,-1 1 0,-4 23 0,-5-6 0,-6-28 0</inkml:trace>
  <inkml:trace contextRef="#ctx0" brushRef="#br0" timeOffset="275664">5141 9334 6764,'-49'6'980,"0"0"1,-5-5-981,13 3 0,-7 1 0,10-3 0,1-3 0,25 1 0</inkml:trace>
  <inkml:trace contextRef="#ctx0" brushRef="#br0" timeOffset="286601">7560 8890 7829,'1'23'661,"0"-5"986,-1-6-1087,-1-9-347,12-9-297,18-28 0,10-16-129,-8 13 0,4-4 0,1-1 0,-1 0-1001,0 3 1,-1-1 0,0 0 0,0 2 868,-2 2 1,0-1-1,-2 3 1,-4 6 344,18-20 0,-44 48 0,0 0 0</inkml:trace>
  <inkml:trace contextRef="#ctx0" brushRef="#br0" timeOffset="286968">8144 7902 0,'6'11'309,"0"-3"621,-49 24-123,32-24 1532,-31 23-2470,66-40 1,27-14-1,-1 7 13,4 20 1,2 3 105,-3-15 0,4-4 0,-6 12-11,1 20 1,-12 17-105,-24 11 0,-11 11 0,-1-7-193,2-14 1,-1 0 20,0 13 0,-2 4 1,-4-15 730,-3-21 0,3-8 0,-4-11 0</inkml:trace>
  <inkml:trace contextRef="#ctx0" brushRef="#br0" timeOffset="289233">7761 7439 7918,'4'4'1148,"-5"30"1,-7 9-1082,-16 5-67,13-15 0,-2 6 0,-3 0-9,-8-4 1,-4 1 0,-3 0 0,3 1-2422,-3 9 1,1 2 0,-1-2 2152,-2-2 1,-1-1 0,5-2 276,-20 43 0,49-84 0,0 0 0</inkml:trace>
  <inkml:trace contextRef="#ctx0" brushRef="#br0" timeOffset="289484">7338 7862 6540,'-2'-14'2140,"0"4"-1635,2 10 111,-34 94-616,27-66 0,0 2 0,-6 11 0,-2 7 0,4 0 104,7-2 1,4 0-1,5-5-20,6-9 0,4-3-84,-1 22 0,6-9 0,34-37-17,-24-9 1,0-1-466,18-5-44,-5-1-629,-25 4-917,-16 8 2072,-5 6 0,2-4 0,-2 4 0</inkml:trace>
  <inkml:trace contextRef="#ctx0" brushRef="#br0" timeOffset="400552">12196 12438 6731,'-11'-7'-572,"2"1"572,9 6 0,0 0 0,0 0 0</inkml:trace>
  <inkml:trace contextRef="#ctx0" brushRef="#br0" timeOffset="401520">12176 12216 6395,'11'-1'1826,"-4"48"0,-6 19-1815,0-34 0,-2 1-19,1 15 1,0 8 0,0 2 1,2-10 1,0 2-1,1-2 1,-1-4-1185,1 5 0,1 0 1134,-1 7 0,1 4 0,2-13 226,5-12-1806,0-29 1401,-4-14 179,-2-19 0,-4-10 134,-7-12 1,-2-2-51,3 9 0,0-5-358,-3-5 1,-2-9 0,0 1 0,2 9 357,2 7 0,1 3-10,-2-13 1,-1-5 0,3 14 71,5 14 773,0 24-774,0 4-89,0 10 5,5 22 1,4 9 28,0-6 0,3 4 3,8 11 0,6 7 1,1-8 1027,3-12 0,2-4-1082,6 12 1,2-13-51,12-39-1471,-12-22 1,-4-9 1526,-14 12 0,-1-2-6,12-15 0,-4 0 11,-21 14 1,-4 3 5,-1-7-88,-3 7 312,0 20-48,0 31 0,0 14-132,4 12-8,2-8 1,3 9-1,2 2 1,-1-5-43,6 9 1,1-3 945,-3-4 1,1 2-1,-1-7-1730,-1-10 0,-4-9-1092,-6-16 1882,0 0 0,-3-8 0,0 1 0</inkml:trace>
  <inkml:trace contextRef="#ctx0" brushRef="#br0" timeOffset="402306">13143 12680 366,'3'-11'1748,"-1"1"1092,-12 14-2661,4 12 1165,-9 12-1221,6 14 71,6-6 0,1 7 1,0-4-195,0-8 0,1-1 325,0 27 1,6-6-348,15-21-1493,19-15 1391,3-14 91,10-20-1247,-26-4 0,-2-3 1146,9-17-541,-12 9 0,-3 0 586,-7 0 21,-2-3 57,-9 24 2036,0 5-714,0 5 1431,3 14-2742,8 14 2220,0 4-2265,8 7-291,-5-11 336,11 3 0,-14-15 0,6 1 0</inkml:trace>
  <inkml:trace contextRef="#ctx0" brushRef="#br0" timeOffset="402986">13768 12196 0,'7'10'0,"-2"-2"3435,-4-13-3010,0 3 1600,0 6-1473,0 36 1,-2 28 0,1-5-601,2-13 1,1 2 49,-1-11 0,-1 6 0,0 2 1,2 0-1,0-6 39,4 5 0,2-4 0,0-2-1229,7 12 0,0-3 465,-5-8 1,0-4-1261,8 0 1538,-19-43 1,0 7-1,0-2 1</inkml:trace>
  <inkml:trace contextRef="#ctx0" brushRef="#br0" timeOffset="404536">14817 12196 6182,'6'9'1647,"-1"-2"-1311,-5-7 796,7-2-1065,-31 17 34,-9 12-815,6-2 0,-5 8 1,-2 2-1,3-4 753,-5 7 1,1 3 56,10-7 0,-2 7 1,0 3-1,2-3 1,6-5-521,3 4 0,5 0 469,-2 1 0,1 4 0,2-5-1009,5-5 0,4 2 784,7 4 1,5 6-1,2 1 1,-1-7-269,2 0 0,2-2 160,4 12 1,4 5-1,1-19 288,13-31 0,-14-3 0,-11-10 0</inkml:trace>
  <inkml:trace contextRef="#ctx0" brushRef="#br0" timeOffset="415975">15563 12438 7314,'17'2'2856,"7"-1"-2878,-22-1-1,8 0-402,-10 0 145,0 0 0,0 0 0</inkml:trace>
  <inkml:trace contextRef="#ctx0" brushRef="#br0" timeOffset="417775">15563 12479 7190,'3'6'874,"1"-1"762,1-5-1054,-29 3-599,-9 3 1,-4 0-349,5-1 1,-2-1 313,-14 4 1,1-2 16,1 0 150,-4 0-340,9-1 224,11-1 45,14-1 11,16 2-34,0 2-44,-1 8 557,1 5-552,-3 22 0,-1 6 6,0 8 27,-1-1 1,0 0-5,2 0-12,1-2 78,4-15 0,2 0-33,8 5-6,6-10 1,4-6-52,17-15 6,-9-6 1,2-2 5,22-6-17,-24-2 1,1-1 16,-2-1 0,1-2-45,22-12-163,-24 9 1,-3-2 207,9-11 0,-8 8 0,-16 3 0</inkml:trace>
  <inkml:trace contextRef="#ctx0" brushRef="#br0" timeOffset="417975">15623 12902 9957,'-39'-5'112,"1"0"0,-1-1 1,-18-1-1,2 2-365,3 8 1,2 3-213,11 0 1,6 2-287,-5 9-312,24-3 0,12-9 0,2-5 0</inkml:trace>
  <inkml:trace contextRef="#ctx0" brushRef="#br0" timeOffset="418276">16067 12640 208,'10'5'1054,"-2"-1"124,-17 19 1,-9 7-1112,-8 4 388,4-4 1,-4 6-1,0-3-573,-5-1 1,1-2-68,-1 1 1,1-2-742,8-7 0,3-3-26,2-3 952,9-8 0,3-4 0,5-4 0</inkml:trace>
  <inkml:trace contextRef="#ctx0" brushRef="#br0" timeOffset="419017">15683 12741 7515,'4'11'3306,"0"-3"-3306,2 3-23,6 5-128,13 11 0,5 2-63,11 7-16,2-3 1,4-4 16,-16-16 0,1-4 135,-2 2 0,1-3-79,0-9 0,-3-5 101,-1-13 45,-11-11 0,-3-5 11,-4-13 5,-5 17 1,-2 2 5,-3 6 79,1 17 1490,-1 5-1502,1 10-67,0 8 6,5 10 0,2 5-6,2 23 30,-1-16 0,1 5 0,0-3-939,-1 0 0,-1 0 892,3 13 0,0 1-28,-1-10 1,-2-5-101,3 13-79,1-2-79,-8-38-268,-1-8 45,-1-5-2416,-1-11 2931,0-24 0,0-3 623,-5-2 0,-3-3-590,-2 2 1,-1 1 22,-2-1 0,1 0 33,-4-9 1,3 3 0,3-6-68,3 21 1,6-1 55,19-8 0,6 3-66,0 2-1,4 5 0,3 7-11,2 20-11,-1 27 0,-5 14-57,-18 17 1,-5 4 33,13-13 1,-5-1-118,-17 13 0,-13-14-903,-10-38-1074,11-18 2128,-1 4 0,13 0 0,5 11 0</inkml:trace>
  <inkml:trace contextRef="#ctx0" brushRef="#br0" timeOffset="419325">16651 12882 0,'17'7'0,"-3"-1"1933,13 34-1821,-23-47 2137,-2-19-1688,-11-19-459,1-3 0,11 2 16,18 26 0,6 5-118,15-19 635,-9 23 0,-2 5-1788,-11 6-304,-2 0 1457,-13 4 0,-5-3 0,0 2 0</inkml:trace>
  <inkml:trace contextRef="#ctx0" brushRef="#br0" timeOffset="421025">17518 12680 6271,'4'21'2387,"-1"15"-1984,-3-31 101,-1 13-201,1-18-348,6-6 11,5-6 23,19-34 11,-12 17 0,-2-3-6,4-9 1,-2-3-186,-7-8 1,-5 2 11,-5-5 145,-10 25 1,-6 7 145,-15 19 56,-7 21-45,8 1-1164,13 16 0,3 13 0,3-5 1108,3-9 0,2 0-45,-3 11 1,0 5-1,2-6 3,5-11 1,2-2 7,7 20 1,5 1-79,2-17 0,3-1-34,3 8 1,3-5-73,2-20 0,0-7-39,19-3-231,3-20 1,1-12 123,-9-6 0,-2-6-113,-7 9 0,2-1 0,-6-2 350,-8-3 1,-4-2-1,-3 2 4,-3-4 0,-4-2 30,-4-1 0,-2-3 0,-3 2 289,-7-5 0,-2 1-50,5-2 0,-1 5 346,-15 5 68,23 53-2522,-2 26 1895,1 6 11,1-11 0,-1 0 329,1-6 1,0 1-341,0 17 0,1 4-11,3-10 0,0 2 0,1-2-12,-1 10 1,3-2 1093,3 5 1,7-10-1419,11-25 319,3-51 0,1-14 28,1 9-565,-14 2 0,-1-6 0,-4 12 677,-6 21-112,-2 14 2154,0 23-2165,2 10-1328,13 0 1,8-2 1175,-3-20 1,3-2 128,8 9 0,1-8-28,-5-19 1,-1-11-29,-1-10 1,-3-6 38,-4-1 1,-3 0 44,0 0 1,-3 0-6,-2-19-615,-15 27 660,-4 11 2328,-8 8-2183,5 8 169,-2 7-315,14 4 2885,9-1-2986,25 9 68,-6-7 1433,11 10-1377,-21-2-1051,-12 10 1,-5 3 961,-6 1 33,-1-4 0,-7-2-202,-24-13-840,0-5 145,2-3 897,12-6 0,13-2 0,5-3 0</inkml:trace>
  <inkml:trace contextRef="#ctx0" brushRef="#br0" timeOffset="421231">19111 13003 9375,'0'7'-841,"5"24"1,2 17 0,-2-9 662,-3-7 0,4 7 0,2 7 0,-5-17 0,-6-26 0</inkml:trace>
  <inkml:trace contextRef="#ctx0" brushRef="#br0" timeOffset="422042">19877 12257 5524,'3'5'1221,"0"-1"-244,-3-4 1265,42-17-1805,-30 13 43,32-11-401,-42 18-275,-3 0 174,-11 0 10,-9-1 24,-29 1-63,10 4 1,-2 2 50,9-4 0,-1 2-22,-5 0 0,3 6-74,8 11 1,5 2 106,-5 9-11,8-2 0,2 3 12,6 12 10,7-7 0,1 8 1,1-6-222,0-7 0,2-1 214,2 12 0,2 5 0,10-10-1648,19-15 1,5-7 1570,-6 0 1,3-4 5,13-4 0,1-6 11,-19-4 0,-1-5-1148,25-15 0,-2-3-18,-8 6 1211,-1-6 0,-13 0 0,-28 17 0,-1 1 0</inkml:trace>
  <inkml:trace contextRef="#ctx0" brushRef="#br0" timeOffset="422241">20058 12700 7829,'-14'-11'1305,"-33"4"1,-8 5-1306,9 2 0,9 0 0,-6 0 0,4 0-404,6 0 1,3 0-3048,-16 0 3451,7 3 0,23-3 0,16 2 0</inkml:trace>
  <inkml:trace contextRef="#ctx0" brushRef="#br0" timeOffset="422445">20441 12579 8523,'-14'31'160,"0"0"1,-9 0 0,-3 2-776,2-2 0,-1 2 1,-1-2 501,-11 8 1,1-5-90,15-12 1,0-3 222,-19 12 1,21-14 0,1-7 0</inkml:trace>
  <inkml:trace contextRef="#ctx0" brushRef="#br0" timeOffset="423041">20078 12579 0,'-6'-11'2249,"2"3"-2094,8 34 0,6 14-223,6-5 513,-2 9 0,4-1-680,12-8 571,-3-15 1,3-3-494,2-5 0,2-3 56,-1 3 0,1-6-39,5-14 0,-3-10 71,-11-8 1,-4-3 68,-1 3 0,-3-1 0,-5-5 0,-4 3 1726,-7 9-1277,-1 7 451,0 7-441,0 4 113,0 2 167,3 5 2619,7 22-3391,1 4-23,7 22 22,-5-5 1,0 1 16,-2-14 0,0 0 0,1 9 0,1-4 6,0-7-908,-8-27 908,-3-4-157,-2-2 67,-2-5-22,1 2 0,-1-3-90,2 4-1121,0 1 393,0-2 941,0 1 0,0 1 0,0 0 0</inkml:trace>
  <inkml:trace contextRef="#ctx0" brushRef="#br0" timeOffset="423575">20622 13023 6136,'-2'17'628,"0"-3"-1144,6 20 471,-4-27 350,4 20 59,-20-63 1,-5-20-4011,4 9 3731,2 12 1,-2-5 0,4 6 228,0-3 1080,7-12-1176,15 16 1,5 1-186,9-20 13,-2 23 1,5 5-31,1 11 1,1 7-140,4 7 0,0 6 67,19 9-34,-25 12 1,-9 8 49,-15 4 1,-8 1 27,2-8 1,-3-1 1605,-6 3 1,-4-8-1595,-11-12-1209,-21-13 615,28-10-627,-12-5 1221,37-1 0,-7 12 0,2 3 0</inkml:trace>
  <inkml:trace contextRef="#ctx0" brushRef="#br0" timeOffset="423870">20945 12781 6349,'39'2'-4,"0"0"1,-6-3-1,-4 5 38,-6 45 33,-16-34 412,17 35-334,-33-81 1,-6-16 190,1 9 343,2 1 0,-2-6 0,8 6 464,16-2-1132,9-2-22,25 23-258,-2 9-1221,13 4-1882,-18 10 2592,-5 3 1,-22 2-1,-10-4 1</inkml:trace>
  <inkml:trace contextRef="#ctx0" brushRef="#br0" timeOffset="424809">21933 12418 0,'7'6'0,"-1"-1"3120,-6-5 108,-8-18-1349,6 17-1845,-7-9-1465,6 46 1139,2 2 124,0 6 0,1 4 84,2-14 0,1 1-265,1 14 0,3 1 326,0-12 1,3-1-23,4 8 0,2 0-17,-5-14 1,1-3-208,8 23 1631,-11-36-1889,-35-64 538,11 24 28,-2-6 1,-1 0 3316,1-3-3076,24 7 0,7-2-269,6-15 619,6 13 0,7 1-692,3 7 1,2 3-118,-3 7 0,0 1-158,0-2 1,-2 5-1613,22 22 1949,-38 3 0,0 4 0,-17-8 0</inkml:trace>
  <inkml:trace contextRef="#ctx0" brushRef="#br0" timeOffset="425669">22437 12196 6417,'3'-47'666,"1"0"1,-1-2-140,-7 0 190,-4 52 74,0 36 1,1 27 0,2-6-1863,0-19 1,1 1 1058,0 7 1,-2 9 0,2 0 0,1-9 213,2-5 0,2-2-409,-2 14 0,4 2-1407,6-5 1,2-2 1529,-4-8 0,3-4-1145,5-9 1,3-12 1217,1-23 746,3-16-735,-1-9 22,0 1 1,2-1-12,1-3 48,-5 8 0,-1 4 75,-7 15 2505,-2 2-2611,8 28 0,1 11-73,2-1-34,-2 6 0,5 1-1901,3-15 0,0-5 1364,8-6 416,-4-10 0,-1-7-24,4-31 207,-4-15 0,-2-2 129,-1 0-17,-4 5 0,-6 6 365,-15 26 2442,-26 6-2835,9 9 3712,-24 9-3354,26 4-193,0 2-209,13-3-158,26 9 82,2-1 1,7 4 0,-4-1-143,-4-1 1,0 0 194,5 2 0,3 3 0,-13-1-56,-21 21-1070,-38-26 0,-6-4 1126,15 9 0,-15-13 0,7-11 0,34-10 0</inkml:trace>
  <inkml:trace contextRef="#ctx0" brushRef="#br0" timeOffset="426476">23445 12095 6574,'-17'-19'1748,"3"3"303,14 16-1861,9-6 359,20 18-191,5-2-1807,5 17 0,2 7 1499,-10-6 0,-1 1-35,-3-1 0,2 2 0,-1 3 59,1 8 1,-1 3 0,-4 5-131,-6-2 0,-3 4 0,-2 3 0,-3-1-960,-1-1 1,-3 1 0,-2 0-1,-2-1 730,-2 0 1,-2 1-1,-3-3 1,-5-4-149,-8 0 1,-6-5 0,-1-7-435,1-9 0,-2-6 868,-3 0 0,7-8 0,18-10 0,8-2 0</inkml:trace>
  <inkml:trace contextRef="#ctx0" brushRef="#br0" timeOffset="428494">10906 13890 8512,'6'8'1417,"2"41"1,-2 12-1138,-2-6-2070,0-4 1,3 11-1,0-5 1739,1-8 1,0-4 221,2 2 1,1-1-643,0-8 0,1-2 655,3-4 0,-1-3 0,-1-2 0,7 8 0</inkml:trace>
  <inkml:trace contextRef="#ctx0" brushRef="#br0" timeOffset="429025">10765 15240 63,'4'44'1094,"0"0"0,-1-1 1,0 3-305,0 2 0,-1 6 1,2 0-1043,1-9 0,2 1 0,1-2 0,1-3 85,12 12 0,1-4 1,-7 5-1,1-5 1,14-6-1</inkml:trace>
  <inkml:trace contextRef="#ctx0" brushRef="#br0" timeOffset="429376">10866 16329 8210,'2'9'4336,"8"14"-3860,-6 24 1,-2 7-365,5-16 0,-1 1-112,-2 6 0,-2 4 0,4 1-512,5 3 0,5 1 1,-2-5-705,-1-4 0,1-1-747,0-1 1,1 1 0,-2-10 1962,-1-6 0,-8-22 0,-4-6 0</inkml:trace>
  <inkml:trace contextRef="#ctx0" brushRef="#br0" timeOffset="431512">11994 13910 7167,'10'1'23,"-2"-1"10,-6 0-985,-1-1 4213,1 0-1894,-2 33-1266,0 1 16,1-3 1,1 9 148,5 5 0,3 10 0,1 1 1,-2-7-178,0 1 1,0 0-863,1 2 1,2 7 0,0-2-1,-3-14 773,0-2-817,-2-9 805,-5-25 24,-1-6-2030,-1 0 2018,1-2 0,1 0 0</inkml:trace>
  <inkml:trace contextRef="#ctx0" brushRef="#br0" timeOffset="432966">12075 13910 6283,'11'2'481,"-2"-1"-5940,-9-1 7095,0 0 435,8 0-1063,-6 0 289,5 2-1286,-14 0 241,-38 18 0,-10 8-224,31-14 0,-1 2-10,-16 7 1,-6 6 0,10 0 160,18-2 0,6-1-10,-13 13 3301,16-9-3594,59-28 80,-18-2 44,5-1 0,1-1 0,7 0-51,6 7 1,1 4-46,-24-2 1,1 2 67,20 7 0,-4 5-117,-15 17-18,-18 14 1,-8 4 128,-7 0 38,-4-19 0,-6 4 0,-6-10 96,-21-14 1,-5-11-279,10 1 0,-1-5 223,-7-4 0,4-7-45,5-14-964,19-2 1,4-1-80,7-2-413,6-14 1456,19 32 0,-18 8 0,-4 3 0</inkml:trace>
  <inkml:trace contextRef="#ctx0" brushRef="#br0" timeOffset="433452">12377 14232 7089,'7'-16'3911,"-10"38"-3844,3 15 0,1 6-1059,-1-7 0,1 0 981,3 12 0,7-4 446,26-3-687,-5-32 0,3-6 128,20-4 168,-11-29 1,-7-11-40,-24 10 1,-4-1-1,6-4 1,-3 4 1014,-12 12-986,5 34 1045,4 16-1202,6 6 0,4 2-584,0-6 0,2 0 539,2 8 0,3-3-163,3-9 1,0-15-1362,-3-36 0,-2-11 1692,12 6 0,-18-9 0,-8 1 0,-10 21 0</inkml:trace>
  <inkml:trace contextRef="#ctx0" brushRef="#br0" timeOffset="433999">12881 13769 6518,'0'-7'3630,"-1"1"-2745,1 6 169,3 109-2080,-1-75 0,0 3 1029,0 13 1,-1 7 0,2 1-15,2-2 0,2-1 0,0-3-297,2 3 0,1-3 199,-5-10 1,1 1 0,3-11-519,14-10 571,-9-47 0,-3-13 56,10-11 5,-8 7 1,0-1 27,-6 14 1,3 3 996,7 0 1,2 2-852,16-14-929,0 27 1,9 5 0,-3 8 754,-3 13 1,-1 5-14,0-8 1,3-1 0,-6 7-391,0 24 1,-14 7 273,-16 1 1,-9 0 106,2-9 1,-6-3-1061,-23 8 0,-10-9 595,2-24 0,-3-8-812,-8 1 0,3-3 1294,15-5 0,5-2 0,-10-2 0,36 1 0</inkml:trace>
  <inkml:trace contextRef="#ctx0" brushRef="#br0" timeOffset="434661">14756 13789 0,'10'0'1743,"-2"0"1136,-8 0-1164,-85 72-1167,66-51 0,0 2-422,-14 8 1,-6 5 0,7 7-10,15 2 1,6 8 0,4 1 0,2-8-499,-1 5 0,4 0 182,-1-3 0,-2 6 1,5-1-1,10-10-915,16-10 1,9-7 0,-4-4 812,-8-2 1,1-2 300,25 10 0,-11-10 0,-35-18 0,-6 0 0</inkml:trace>
  <inkml:trace contextRef="#ctx0" brushRef="#br0" timeOffset="435249">15925 14293 9061,'26'23'-829,"-36"-23"0,5-3 0</inkml:trace>
  <inkml:trace contextRef="#ctx0" brushRef="#br0" timeOffset="435369">16530 14313 0,'41'-5'0,"-1"-1"0,13 2 0,-54 5 0</inkml:trace>
  <inkml:trace contextRef="#ctx0" brushRef="#br0" timeOffset="435517">17478 14212 3052,'43'-4'0,"-1"0"0,-20 4 0,20-7 0,0 1 0</inkml:trace>
  <inkml:trace contextRef="#ctx0" brushRef="#br0" timeOffset="435609">18143 14111 8310,'31'8'0,"-7"-3"0,-24-5 0</inkml:trace>
  <inkml:trace contextRef="#ctx0" brushRef="#br0" timeOffset="436391">23505 13829 2399,'3'11'635,"15"24"0,8 18 0,-6-4-1392,-11-12 0,-2 2 754,7 3 0,5 7 0,-2 1 1,-7-5-43,-15 10 0,-7-4 703,2 2 0,-8 2-1249,-6-12 0,-7 4 0,-2-2 0,5-6 471,-3 2 1,3-3 0,-5 11 0,15-18 0,40-51 0,0 0 0</inkml:trace>
  <inkml:trace contextRef="#ctx0" brushRef="#br0" timeOffset="450524">12216 12257 8445,'10'48'2096,"-4"-6"-1984,-3 4 0,-1 10-25,-1-14 0,-1 8 1,-1 2-1,1-2 0,0-7-87,0 14 0,0-1 8,0-2 1,0 8-1,0-4 1,2-15-569,1-9 526,-1-26 34,1-49 97,-6 3 0,-4-7 1,2 2-42,2-4 0,2-2 2,3-1 1,0-7 0,5 0 0,4 11 535,15 4 0,7 8-430,-6 5 0,4 1 0,-1 11-181,8 13 1,-2 14-37,-10 15 1,-2 10 0,-1 6-582,1 3 1,-1 7 0,-1 0 0,-4-2-525,-4-1 1,-4-2-1,2 1 1084,3-4 1,2 2 0,-2-3 0,-8-9 0,-21 6 0,7-39 0</inkml:trace>
  <inkml:trace contextRef="#ctx0" brushRef="#br0" timeOffset="450746">12478 13023 6831,'-42'-12'3276,"0"-1"1,42-15 0,15-1-2892,24 12 0,13 5-796,-9-4 0,3-3 1,-2 3-604,12 1 0,-3 2-857,-10 4 0,-4 1 808,12-4 0,-8 4 0,-32 6 0</inkml:trace>
  <inkml:trace contextRef="#ctx0" brushRef="#br0" timeOffset="451298">13426 12761 7370,'-29'-7'1243,"0"0"1,-7 10 0,-2 2-1144,-8-11 1,0 5-45,-4 16 0,10 13-2143,24 18 1,12 5 1643,3-14 1,7-1-873,13 11 0,10-12-75,12-36 1,3-13 1389,-15 4 0,-4-2 0,3-7 0,-8-1 0,-15 6 0</inkml:trace>
  <inkml:trace contextRef="#ctx0" brushRef="#br0" timeOffset="451583">13325 12196 937,'18'53'1524,"-11"-15"0,0 5 0,1 1-681,0 0 1,1 1 0,1 3-1573,-1-2 1,0 6 0,1 0-1,0-3 1,0-9 929,6 0 0,-1-4 0,-4 4 1,0 2-1,1-13 0,5-19 1</inkml:trace>
  <inkml:trace contextRef="#ctx0" brushRef="#br0" timeOffset="452282">13728 12660 345,'7'1'481,"-2"1"2469,-5-2-1930,-83 43-188,48-15-773,4-7 1,-6 2 0,8-1 52,6 17 1143,5 12-1165,10-4 2575,12-2-3691,34-25 1,9-11-88,0-18 754,5-1 0,-3-7 373,-31-8 1,-6-3-15,3-17 0,-6 27 0,-9 21 0</inkml:trace>
  <inkml:trace contextRef="#ctx0" brushRef="#br0" timeOffset="452616">13647 11833 96,'8'10'3328,"-3"44"-2295,-3-10 1,-2 8-1,1 2-972,2-8 1,0 2 0,1 1-1,0 2-247,1 2 0,0 4 0,1 0 1,0-1-1,0-3-145,1-3 1,1-2-1,0-2 1,1 0-81,2 11 0,2-1 0,0-3 624,-3-13 0,1-2 1,-1-5-1,-1-3 1,-2-2-1,9 22 1</inkml:trace>
  <inkml:trace contextRef="#ctx0" brushRef="#br0" timeOffset="453970">11954 15301 6697,'5'-1'919,"0"1"1445,-5 0-1120,0 37-2643,-2-1 1,-1 8-1,1-1 1404,1 5 1,0 2-6,-1 0 0,-1 4 0,1-6 368,2-14 1,0-2-672,1 5 1,2-2-931,6 12 34,1-8-291,0-27 1490,-6-15 0,-3 2 0,-1-2 0</inkml:trace>
  <inkml:trace contextRef="#ctx0" brushRef="#br0" timeOffset="455166">11914 15260 7650,'4'-2'996,"0"0"-200,-4 2-460,-1 41-573,5-7 265,-1 0 0,1 2-5,10 15-1635,0-19 0,5 0 1556,8-2 0,6-4-185,17-6 0,3-8-41,-13-6 1,-1-6 236,8-13 1,-6-10 44,-17-9 0,-5-6 5,-2 2 1,-2-2-6,0-4 0,-2 1 179,-6 10 0,-3 4 213,-2-1 104,-2 16-272,0 39 1,0 15 2520,0 2-2734,0 7 0,0 1 338,1-20 1,1-1-456,4 12 0,3 1-287,4 1 1,1 0 168,2-2 0,1-1-471,8 1 0,0-5 695,-1-11 0,2 2 0,-20-29 0</inkml:trace>
  <inkml:trace contextRef="#ctx0" brushRef="#br0" timeOffset="455699">12720 15502 10025,'1'42'7,"0"-1"1,-1-2-1,1-2-7,-1 14-51,4-18 1,7-1-325,11-6 0,5-2 223,-6-1 1,3-5 11,18-10 0,3-13 0,-10-19 0,-4-6 140,-4 8 0,-2 0 0,-1-11 0,-6 1 437,-11 7-67,-4 12-157,-2 8-169,1 26-503,14 26 50,-4-21 0,3 0 78,1 1 1,3-4-331,23 4-246,-16-20 907,-1-3 0,-16-4 0,-3 0 0</inkml:trace>
  <inkml:trace contextRef="#ctx0" brushRef="#br0" timeOffset="456050">13426 15764 1660,'27'-48'271,"1"-1"0,0 1 0,-1-1 0,-10 4 0,0-1-233,3 5 0,6-7 0,0-2 1,-5 4-1,-10 9 1224,-14 2 0,-9 13-568,-39 33-693,3 14 21,12 4 1,3 7-598,13-2 0,3 3 0,2-1 681,-2 5 1,3 2 128,1 3 1,2 5-1,2-5 272,4-7 1,3-2-396,3 9 0,5-4 101,14 4-261,11-23 1,9-5-104,13-5 0,5-5 12,-20-2 1,1-2 0,2-3-213,13-6 0,2-6 0,-5 0 351,-3-4 0,-4-2 0,-2 2 0,-4 0 0,-6-3 0</inkml:trace>
  <inkml:trace contextRef="#ctx0" brushRef="#br0" timeOffset="456750">15099 15160 3028,'7'1'1121,"-2"0"68,-26 2 0,-14 6-461,-4 24 1,-1 8-962,-4-9 0,1 3 360,13 0 0,2 6 1,8 2-16,9-1 0,6 2 0,1-2 148,-1 7 0,4 1-600,8 1 0,3 4 0,4-7 158,1-8 0,4-4-300,10 8 0,6-6-2070,0-18 1,1-7 2551,11 2 0,-3-8 0,-33-11 0</inkml:trace>
  <inkml:trace contextRef="#ctx0" brushRef="#br0" timeOffset="457025">15885 15643 8882,'34'6'0,"-6"-1"0</inkml:trace>
  <inkml:trace contextRef="#ctx0" brushRef="#br0" timeOffset="457166">16349 15643 8221,'51'19'-289,"-22"-9"1,15 0-1,-40-10 1</inkml:trace>
  <inkml:trace contextRef="#ctx0" brushRef="#br0" timeOffset="457300">17055 15643 0,'39'-5'0,"0"-1"0,-2 1 0,-10 1 0,-22 2 0,-7 2 0</inkml:trace>
  <inkml:trace contextRef="#ctx0" brushRef="#br0" timeOffset="457999">22356 15160 7750,'34'13'504,"0"0"1,-8-2-1,1 3-297,16 18 0,-1 5-2862,-18-9 1,-1 2 2654,7 15 0,-4 4 0,-11-8 0,-5 3-145,-5 5 1,-4 4 0,-3-2-88,-3-9 1,-2-2-1,-3 3-9,1 0 0,-3 2 0,-1 0 0,-3-5 97,-9-3 1,-2-5 0,8-4 0,12 7 0,16-42 0</inkml:trace>
  <inkml:trace contextRef="#ctx0" brushRef="#br0" timeOffset="458866">11914 16530 8501,'5'-10'4459,"0"27"-4485,-3 14 0,-1 12 0,2 2-467,4 5 0,1 4 0,0-1 190,-2 0 1,-1 0 0,3-3-490,4-5 0,3-2 0,-1-14 792,3-19 0,2-3 0,-14-17 0</inkml:trace>
  <inkml:trace contextRef="#ctx0" brushRef="#br0" timeOffset="459215">11954 16591 1105,'-7'-8'426,"1"1"2161,6 7-2072,201-9-920,-160 19 1,2 3 431,-1-9 0,10-1 0,3 0 0,-5 3 0,-12 6-5,-1 16 0,-11 10-273,-1 11 0,-5 9 0,-11-3 232,-16-14 1,-10-3-1,3 1 56,8 11 1,2 1-1,-10-9 472,-13-16 0,-9-7 1,0-6-544,-4-7 1,2-5-449,7-1 0,0-1-348,-22-5-301,28-5 1131,25 2 0,-3 7 0,2 3 0</inkml:trace>
  <inkml:trace contextRef="#ctx0" brushRef="#br0" timeOffset="459483">12801 16792 0,'7'1'3323,"0"-1"-653,-7 0-4082,33 145 1114,-18-99-12,-2 4 0,2 10 0,-1-21-2265,-3-29 2575,0-14 0,-8 3 0,-1-5 0</inkml:trace>
  <inkml:trace contextRef="#ctx0" brushRef="#br0" timeOffset="459596">12942 16772 4175,'-20'-52'437,"0"-1"0,0 0 0,8 22-437,17 45 0,2 4 0</inkml:trace>
  <inkml:trace contextRef="#ctx0" brushRef="#br0" timeOffset="459999">13123 16873 0,'7'11'2640,"-2"-3"-187,32 17-2666,-8 11 0,4 13 0,1-7-229,-4-17 1,1-4 0,4-3 318,17 7 0,6-2 0,-10-16 134,-16-20 0,-5-12 355,-1-10 1,-2-9 0,-8 5-233,-8-13-503,-6 9 1617,-2 30-1248,0 19 0,0 1 0</inkml:trace>
  <inkml:trace contextRef="#ctx0" brushRef="#br0" timeOffset="460399">14918 16530 7633,'5'-13'1602,"0"3"-980,-28 31 0,-11 19-163,9 5 1,0 4-344,0-9 0,-3 2 0,3 3-80,9-3 0,3 2 1,2 2-1,6 0-555,7 2 1,5 3 0,4-2 0,-1-3 152,-1 0 0,1-3 0,4 0-15,11 7 1,5 0 0,1-15 380,22-21 0,-30-8 0,-27-6 0</inkml:trace>
  <inkml:trace contextRef="#ctx0" brushRef="#br0" timeOffset="460770">16409 17014 9028,'7'0'325,"-1"1"-2040,-6-1 617,31 0-317,-17 0 0,12 0 0,-28 0 0</inkml:trace>
  <inkml:trace contextRef="#ctx0" brushRef="#br0" timeOffset="460832">16994 17014 8053,'53'1'-1098,"-17"0"-35,-6-1 1,-3 0 0,-13 0 0,-16 0 0</inkml:trace>
  <inkml:trace contextRef="#ctx0" brushRef="#br0" timeOffset="460956">17740 16934 2197,'46'-1'2,"1"1"0,-4 4 0,-14-9 1,0 0-1</inkml:trace>
  <inkml:trace contextRef="#ctx0" brushRef="#br0" timeOffset="461766">22134 16389 7145,'-15'-5'1557,"3"0"651,22 2-2006,9 9-1,15 1-11,11 17 1,4 12-120,-15 1 0,-2 6 1,-1 0-375,2-4 1,-1-1 0,-5 6 262,-7 3 1,-4 6 0,-6 1 0,-7-4-357,-13 3 0,-9-3 1,-1-1-379,4 2 1,-1-1 0,-5-3 482,-5-3 0,-4-2 0,-1-6-227,-20-1 1,17-9-1,37-13 1,10-18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10:36:03.49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8789 13083 6318,'2'7'873,"-1"-1"-3146,18-24 1,7-9 2463,3 3 219,9 0 1,10-3 0,-7 5 532,5 4-943,0-2 0,-7 15-34,-31 34 1,-14 17 0,0-4 66,-6 12-5,2-16 0,-2 7 0,-2 3 0,-2-3-371,-9 7 0,-4-2 0,2-1 425,6-5 1,1 0-1,-1 0 22,-2 6 1,0 0 0,5-5 191,7-6 1,8-5 263,18 11-396,23-30 1,17-8 0,-5 1 858,-13 4 0,1-2-1497,3-5 0,8-3 1,-2-1-1,-12-3 474,-3-6 0,-4 3 0,-28-2 0</inkml:trace>
  <inkml:trace contextRef="#ctx0" brushRef="#br0" timeOffset="2099">12881 4979 8210,'-17'0'751,"4"0"963,-23-42-1490,38 12-118,-14-4 1,6-3-1830,35-2 1,18 0-1,-3 5 1723,-13 10 0,1 2 357,18-10 1,7 0 0,-14 24-733,-24 51 0,-13 19 375,-4-21 0,-4 3 0,-4 2 210,-2 5 0,-4 6 0,-3-2 0,0-5-54,-2-7 0,-2-5 0,4-1-145,-3 17 0,14-13-11,25-31-262,25-7 1,18-4 0,-9-1-740,-22 4 1,1-2 462,20-1 0,7-2 1,-18 2 537,-30 0 0,-7 1 0,-6 0 0</inkml:trace>
  <inkml:trace contextRef="#ctx0" brushRef="#br0" timeOffset="3347">14555 4838 8165,'17'7'1669,"-3"-1"-1456,-14-6 45,-27 2 307,-15 5 1,-18 4 0,-4 1 0,10-1-700,5-2 0,0 1-167,4-1 1,-9 1 0,-2 1-1,7-1 1,13-3-1740,5 2 562,7-3 1478,17-6 0,7 0 0,0 0 0</inkml:trace>
  <inkml:trace contextRef="#ctx0" brushRef="#br0" timeOffset="3566">14212 4556 8916,'14'2'1983,"-2"0"-1065,-7 24 1,-3 16-240,5 6 1,1 8 0,1-1-680,-3-11 0,1 0 0,1 2-1241,1 6 0,3 5 1,-1-3-1,-2-13-597,4 3 1838,4 8 0,-17-53 0,0-1 0</inkml:trace>
  <inkml:trace contextRef="#ctx0" brushRef="#br0" timeOffset="4908">15159 4637 7336,'-7'0'2162,"-41"10"-414,25-7 729,2-14-2533,48-5 0,20-1-533,-2 1 1,2 1 392,5-1 0,-3 6-297,7 19-224,-44 28 627,-14-9 1,-4 2 89,0 0 0,-5 0-1340,-12 6 0,-4-4 1374,-10-2 89,-11-2 68,16-18 100,13-7 370,5 0-426,15-3-145,13-5-23,14-2-39,17 0 0,5 1 239,-17 1 0,1 2-379,22 1 0,-1 4-51,-24 4 1,-4 3 61,-1 4 0,-2 3-123,17 22-22,-12 8 167,-19-10 1,-6 2-126,-4-9 0,-3 0 204,-3 9 0,-9-2 705,-18-15 1,-12-6 0,0-4-667,-9-6 1,-2-4-683,6 1 1,-2 1 0,7-5 70,5-7 0,9-3 572,8 0 0,23 12 0,0 0 0</inkml:trace>
  <inkml:trace contextRef="#ctx0" brushRef="#br0" timeOffset="6166">16308 4798 7874,'9'1'1568,"-2"1"-21,-7-2-931,-43 48-202,19-22 1,-3 3-1155,-1 2 1,-5 7-1,0 1 1,4-7 66,-1 1 1,2-3 672,-13 9 0,12-8 0,29-23 0,0-5 0</inkml:trace>
  <inkml:trace contextRef="#ctx0" brushRef="#br0" timeOffset="6368">15986 4879 8198,'5'-8'5379,"-1"2"-4707,13 19-1113,12 12 0,11 8 1,-3-3-339,-7-7 0,0 1 267,11 9 1,3 4-1,-7-7 512,-3 0 0,-16-16 0,-7-2 0</inkml:trace>
  <inkml:trace contextRef="#ctx0" brushRef="#br0" timeOffset="8535">16611 4576 7560,'5'6'414,"0"-2"640,-43-7-147,27 1 774,-25-6-1580,62-3 0,29-4 0,-6 2-1781,-19 6 1,1 0 1712,20-5 1,8-3 0,-10 6 0,0 9-12,-10 7-134,-17 16 0,-5 7 67,1 18 45,-12-5 0,-6 7 52,-8-1 1,-5 4-1,0 1-344,6-11 1,0 0 0,2 1 0,0-1-692,2 12 1,1 0 0,1-4 528,0 13 0,7-16 1,17-32-1,-24-16 0</inkml:trace>
  <inkml:trace contextRef="#ctx0" brushRef="#br0" timeOffset="8722">16590 5120 8344,'55'-11'-2,"0"0"0,-1 0 1,1-1-1,-5 2 1,0 0-1,-4 1 1,-11 3-1415,1 4 1,-15 2 0,-22 0 0</inkml:trace>
  <inkml:trace contextRef="#ctx0" brushRef="#br0" timeOffset="10547">12196 4556 8826,'4'2'1042,"-2"0"-835,-1 41 0,-4 14-375,3-16 0,-2-4 0,0 7 0,3-9-2991,6-6 3159,-4-15 0,3-4 0,-6-10 0</inkml:trace>
  <inkml:trace contextRef="#ctx0" brushRef="#br0" timeOffset="10722">12297 4556 9386,'16'27'935,"1"-1"1,-2 10-2068,0 2 0,-4-2 0,-8-15 0,-2 5 0</inkml:trace>
  <inkml:trace contextRef="#ctx0" brushRef="#br0" timeOffset="11444">17578 4072 9375,'10'5'459,"-1"29"0,-5 10-1153,-3-1 313,2 7 0,-1-1-123,-2-14-392,0-10-706,1-17 1602,3-4 0,-5-4 0,0 0 0</inkml:trace>
  <inkml:trace contextRef="#ctx0" brushRef="#br0" timeOffset="11590">17720 4153 9868,'9'10'2443,"-2"-1"-2679,3 17 1,-3 4-1345,-2-6 661,4 8 0,-1-3 919,-8-16 0,0-11 0,0-3 0</inkml:trace>
  <inkml:trace contextRef="#ctx0" brushRef="#br0" timeOffset="14658">9072 13769 0,'4'6'0,"-40"2"0,-14-4 0,16-2 233,-12-21 0,8-9 1423,34-7-1550,10-3 1,2-3-289,-4-13 372,-35 26-952,-13 14 0,-5 6-57,-6 8 819,6 5 0,17-3 0,32-2 0,0 0 0</inkml:trace>
  <inkml:trace contextRef="#ctx0" brushRef="#br0" timeOffset="21648">12740 11793 8579,'25'-9'1292,"-41"34"1,-26 21-1,-1 3-1177,13-12 0,0 1 0,-1 1 0,-2 0-124,3-4 0,-3 1 0,-1-1 0,2 1 0,1-1-412,-2 6 1,0 2 0,3-4 0,8-12-4431,3-7 4851,6-3 0,17-24 0,4 1 0</inkml:trace>
  <inkml:trace contextRef="#ctx0" brushRef="#br0" timeOffset="22215">14192 12378 7314,'-40'-30'524,"0"0"1,1 0-1,-1 1 1,0-1-1,-2 1 1,-5-2-1,-1-1 1,-1 1 0,2 1-1,6 3 1,6 3-1091,-10-8 0,3 2 566,-3 0 0,-8-5 0,5 4 0,17 14 0,22 16 0,4-1 0</inkml:trace>
  <inkml:trace contextRef="#ctx0" brushRef="#br0" timeOffset="26661">12377 10604 8602,'11'-38'1400,"-3"8"-6747,-8 30 6962,0 115-1358,-2-80 1,0 0 342,0 16 0,1 7 1,2 2-1529,3-8 1,2 3 0,0-4 0,0-10-1013,2 12 1940,1-4 0,2 5 0,-3-28 0,-5-56 0,-3 18 0</inkml:trace>
  <inkml:trace contextRef="#ctx0" brushRef="#br0" timeOffset="27121">12398 10805 0,'-12'-51'1014,"1"-1"1,0 1-1,10-3 1607,13 93-2621,3 10 0,4 5-195,1-13 1,3 0 0,-1-6 15,-2-9 0,3-3 540,3 8 1,4 0 0,2-16-480,1-31 1,4-20-1,-1-6 1,-5 9 195,-3 12 0,0-2-60,12-20 1,4-9 0,-18 17 3142,-23 25-2338,5 32 1,1 14-804,0 1 36,3 7 1,0 2-35,0 5-778,4-2 0,3-2 304,3-6 1,-7-1 0,-8-13 0,-9-28 0</inkml:trace>
  <inkml:trace contextRef="#ctx0" brushRef="#br0" timeOffset="27754">13305 10765 6284,'4'5'1726,"3"41"-284,-11 10-1222,3-13 1,1 7-1,-1-5-220,-2-4 0,1-2 28,3 18 0,12-13-588,19-35 0,5-13 307,-3-4 1,1-4 207,10-4 1,-3-4 368,-11-11 0,-7-3 428,-2-9-215,-4 10-126,-14 25-288,-2 26-151,3 9 0,6 3-717,8-8 0,3-2 168,-2 5 0,2-3-124,7-11 1,-1-7 5,0-12 0,-15 10 0,-15 0 0</inkml:trace>
  <inkml:trace contextRef="#ctx0" brushRef="#br0" timeOffset="28021">13970 10039 2753,'9'9'3799,"-3"-2"-2869,7 24 1,1 18 0,-4-4-600,-7-10 0,-2 3-169,6 4 1,3 6-1,-1 2 1,-5-5 156,-8 10 1,-3-2-313,3 0 1,0 4-1,1-2-60,1-4 1,0 0 0,0-1-195,0 0 1,0-1-1,1-3 71,2 7 0,3-8-5853,14 0 5632,-4-28 0,-1 2 0,-14-17 0</inkml:trace>
  <inkml:trace contextRef="#ctx0" brushRef="#br0" timeOffset="29125">12398 9818 7829,'12'13'2835,"-39"-58"-2555,12 23 0,-4-5-1144,-3-6 1,-5-8 0,-3-4 0,1 1 0,3 5 960,-1-2 0,1 3 0,-1-3-39,3 4 0,-1-2 1,-2-2-1,1 0 0,0 0-424,0-1 1,-1-2-1,1 1 1,1 3 0,4 4-207,-7-12 1,1 3 523,-4-5 0,-2-3 0,13 21 0,18 26 0,5 16 0</inkml:trace>
  <inkml:trace contextRef="#ctx0" brushRef="#br0" timeOffset="30076">10745 8890 8613,'19'-17'1255,"-4"3"157,-15 14-594,-21 40-258,-11 4-168,7-4 1,-6 10 221,7-13 0,-3 6 1,-4 5-1,0 1 0,1-2 1,2-2-662,2-5 0,2-2 0,0 0 0,-1 1 0,-2 3-46,-3 2 0,-3 5 0,-2 2 1,0 0-1,1-2 0,3-4 1,4-5-690,-3 5 1,4-6-1,0-4 210,-17 15 1,14-21-56,28-29-3642,0-14 2107,4 4 2162,2-9 0,-2 11 0,2 5 0</inkml:trace>
  <inkml:trace contextRef="#ctx0" brushRef="#br0" timeOffset="50190">11249 12640 8961,'15'7'1557,"1"12"-683,-15-9-11,2 15 493,-3 4 0,0 7-759,0 6 1,0 6-1,0 6-476,0-9 0,0 5 1,0 4-1,0 0 1,0-1-1,0-5-765,0 3 0,0-3 0,1-1 0,-1 2 599,0 11 0,0 6 0,0-8 1,0-18 44,2-18 11,29-22 0,8-9-11,5-4-60,-2 1 0,9-2 1,-7 1 36,7-5-358,-14 4 0,-2 3-7642,8 7 8023,-28-1 0,14 2 0,-29 0 0</inkml:trace>
  <inkml:trace contextRef="#ctx0" brushRef="#br0" timeOffset="50442">11833 13345 3405,'1'43'5,"-1"0"1,2-2 510,-4 7 1,1-4-1649,6-24 632,0-17 1,-1-3-1,-5 0 1</inkml:trace>
  <inkml:trace contextRef="#ctx0" brushRef="#br0" timeOffset="50608">11813 13265 2293,'-10'-45'161,"0"-1"1,0 1-1,-6 2 1,-2 1 0,5 20-1,9 22 1</inkml:trace>
  <inkml:trace contextRef="#ctx0" brushRef="#br0" timeOffset="51110">12297 12801 1531,'11'-39'1451,"-15"62"0,-2 20-83,2 0 0,1 6 0,-1 1-1077,-3 5 1,0 2 0,1 0-281,4 0 0,2 0 0,4-1-398,7 2 0,4-2 1,0-6-1502,-4-11 0,2-3 1768,9 13 0,-2-10 1,-14-27-1,-4-21 1</inkml:trace>
  <inkml:trace contextRef="#ctx0" brushRef="#br0" timeOffset="51290">12458 13345 1956,'-44'-3'-652,"0"-1"0,0 1 0,17-1 809,-22 1 1,-12 1 0,28 3 0,33 1 0,0 1 0</inkml:trace>
  <inkml:trace contextRef="#ctx0" brushRef="#br0" timeOffset="51891">11692 14051 4447,'2'3'1804,"0"-1"-308,-1 26 1,-2 15-1355,0 4 0,-1 7 0,1-2-303,0-10 1,1-1-1,2 3-526,2 6 1,2 4 0,1-3 0,0-12 75,7-1 0,9 14 0,-24-53 0</inkml:trace>
  <inkml:trace contextRef="#ctx0" brushRef="#br0" timeOffset="52507">11672 15240 1368,'-27'-7'1971,"5"2"1847,-20 5-3460,31-2 1004,-31-6-1239,63-6 1,23-7 0,-4 4-328,3-2 200,-4 1 1,8-1-1,-12 14 1599,-9 36-1735,-25 3 0,-7 4 51,1-8 0,-3 0 78,-9 9 0,-4-5 33,-12-7 34,0-6 337,21-11-393,15-3 883,28-4-916,16 2-35,-7 4 1,1 5 5,-5 3 1,-3 3-51,1 1 0,-4 2 208,-9 3 0,-11 3-164,-26 4 1,-17 4 0,2-6 28,11-10 0,-2-1-144,-12 9 0,-6 3 0,5-16 183,-9-37 0,23 31 0,6-11 0</inkml:trace>
  <inkml:trace contextRef="#ctx0" brushRef="#br0" timeOffset="53341">13970 12781 10181,'-4'56'327,"1"-1"0,-1 1 1,1 0-1,-1-1 0,1 1 1,0-5-1,-1-1 0,2-1 1,0-4-1,3-5-305,-1 20 1,12-13-220,28-23 1,7-9-442,-20-5 0,2-2 582,27 3 0,1-5-1376,-25-9 0,-2-4 1029,10-2 0,-1-1-421,-9 0 1,-1 0-320,23-7-370,-31 11 1513,-17 6 0,-3 0 0,-1 0 0</inkml:trace>
  <inkml:trace contextRef="#ctx0" brushRef="#br0" timeOffset="53552">14534 13285 7818,'11'-5'3327,"-1"43"-3327,-9 12-538,1-8 0,2 1-756,3-10 1,0-3 1293,5 7 0,2-23 0,-10-14 0</inkml:trace>
  <inkml:trace contextRef="#ctx0" brushRef="#br0" timeOffset="53741">14575 13103 1308,'-27'-27'1266,"6"5"-1812,15 7 546,11 11 0,-15-10 0,9 14 0</inkml:trace>
  <inkml:trace contextRef="#ctx0" brushRef="#br0" timeOffset="54008">14917 12660 8277,'10'-13'2285,"-1"41"1,-3 15-1714,-4 14-570,0-17 1,1 5-1,0 1 84,-1-3 0,0 0 0,0 0-1890,1 3 0,1-1 1,0 0 1310,0 0 0,1 0 0,0-1-197,2 13 1,1-5 492,0-21 1,0-5-1597,3 6 1238,3-13 1,-17-19 0,-3 0 0</inkml:trace>
  <inkml:trace contextRef="#ctx0" brushRef="#br0" timeOffset="54144">14978 13446 7437,'-32'-11'5344,"7"2"-3786,25 9-930,15-11-1279,23 3-150,-8-2 0,5 0 801,9 2 0,7 1 0,-7 1 0,-11 0 0,-1 0 0,16-1 0,-1 0 0</inkml:trace>
  <inkml:trace contextRef="#ctx0" brushRef="#br0" timeOffset="55174">14555 13910 7963,'7'8'4045,"-1"-1"-2734,-6-7-168,0 0 728,13 187-1978,-9-150 1,0 2-280,0 2 1,1 11 0,0 2-1,0-3 1,0-11-3055,3-5 1,-1-6 3439,5 21 0,-4-25 0,-8-25 0</inkml:trace>
  <inkml:trace contextRef="#ctx0" brushRef="#br0" timeOffset="55807">14292 15059 840,'-34'-11'2510,"7"3"1536,70-7-3834,-4 7 699,-2 0 0,4 1-217,1 5 1,-2 6-695,-11 2 0,-1 6-241,10 13 1,-4 7 478,-17-5 0,-5 4-395,2 9 0,-4 7-198,-5-2 0,-4 5 1,0-2-397,0-8 0,-1-1 0,0 1 846,0 8 0,0 2 0,0-5-739,0 1 0,0-9 231,0-10 0,0-10 1,0-17-1</inkml:trace>
  <inkml:trace contextRef="#ctx0" brushRef="#br0" timeOffset="55990">14373 15623 9252,'18'-26'1546,"-1"0"0,17 1 1,11 2-2466,-6 8 0,8 0 0,3 0 0,-1 1 1,-5 2-496,2-1 1,-3 3 0,0-1 1413,16-4 0,1-1 0,-19 6 0,-27 8 0,-8 2 0</inkml:trace>
  <inkml:trace contextRef="#ctx0" brushRef="#br0" timeOffset="58124">8507 10362 7314,'6'4'425,"-2"0"1021,-1-8-898,-1 3-66,1-3 359,-2 4 391,-1 0 1323,1 21-2476,-1 9-7,1-3 1,-2 7-801,0 8 1,-1 10-1,0 2 1,0-6 727,2 4 0,-1 1 53,-1-6 0,-1 7 0,1-2 1,2-10-32,5 12-392,28-34 0,16-6 1,-4-4-424,-14-5 0,2-3 352,17 1 1,9-3-1,-9-7-1061,-9-16 1,-7-4 1501,-8 7 0,-3 0 0,21-17 0,-33 21 0</inkml:trace>
  <inkml:trace contextRef="#ctx0" brushRef="#br0" timeOffset="58276">9051 10725 8994,'-2'49'2151,"3"-24"-2151,2 12 0,1-2 0,-1-18 0,7 4 0</inkml:trace>
  <inkml:trace contextRef="#ctx0" brushRef="#br0" timeOffset="58524">8970 10422 8793,'-12'-37'1837,"2"8"-2857,33 32 1020,4-2 0,-19 2 0,-13-3 0</inkml:trace>
  <inkml:trace contextRef="#ctx0" brushRef="#br0" timeOffset="58691">9394 10140 9005,'-1'46'449,"-1"0"1,1 0 0,-1-1-1,1 1 1,-1 7 0,1 1-1,0-3 1,0-7-450,-1 3 0,2-3-172,2-4 0,1 2 1,1 0-3253,5 14 0,1 0 2886,0-3 0,1-2 28,1-12 1,0-7-1258,-1-4 1767,-5-16 0,-3-6 0,-3-10 0</inkml:trace>
  <inkml:trace contextRef="#ctx0" brushRef="#br0" timeOffset="58875">9354 10967 10776,'23'-17'-68,"1"0"1,3-1 0,1 1-516,5 0 1,0 3-270,-5 1 1,-2 2 851,22-9 0,-42 17 0,-9 3 0</inkml:trace>
  <inkml:trace contextRef="#ctx0" brushRef="#br0" timeOffset="60026">8850 11592 8254,'11'-12'2947,"-2"3"-2712,-2 34 1,-3 16-2394,-3-2 0,0 3 2311,1-5 0,1 3 1,-1-1-31,-4 15 0,-1-3 581,1-15 1,0 1-1083,1 1 1,1 3 0,1-4-54,2-4 0,1 0-264,-1 14 0,3-5-907,6-21 1602,-3-10 0,-4-7 0,-3-4 0</inkml:trace>
  <inkml:trace contextRef="#ctx0" brushRef="#br0" timeOffset="61808">10664 7459 7694,'4'-4'2342,"0"1"-476,-5 43 0,-4 30-1746,4-30 0,0 3 1,1 2-1,0 2-403,1 1 1,1 4 0,1 1-1,0-1 1,1-3-2131,2 2 0,0 0 0,0-4 0,2-4 2413,2 15 0,4-17 0,7-26 0,-21-27 0</inkml:trace>
  <inkml:trace contextRef="#ctx0" brushRef="#br0" timeOffset="62259">10664 7499 8422,'-19'29'2123,"14"16"1,5 6-2124,3-14 0,4 2-2059,3 7 1,4 5 0,1-12 1845,10-3 553,3-16 0,2-10-463,5-31 541,-10 5 1,0-5-447,4-12 0,-1-6 16,-8 7 1,-1-3 0,-1 2-241,7-8 0,-3 1 257,-2-3 1,-5 6 3556,-9 13-1511,-1 13-976,-1 19-845,1 24 0,1 12-157,2 8 0,2 3-891,-1-11 0,1 1 0,1-1-374,3-4 1,2 0 0,1-7 563,1-5 1,1-7 0,13 8-1,-19-29 1</inkml:trace>
  <inkml:trace contextRef="#ctx0" brushRef="#br0" timeOffset="62724">11410 7842 7896,'0'5'3216,"0"-1"-2914,0-4-190,-18 60 11,11-22-67,-1-1 0,1 8 0,9-10-526,19-14 0,5-4 246,10 21 140,-1-43 0,0-12-208,3-25 174,-16-9 0,-2 4 802,0 23-594,1-26-118,-20 77 0,-2 12-376,8-4-324,4 11-120,25-45 0,-26 3 0,9-3 0</inkml:trace>
  <inkml:trace contextRef="#ctx0" brushRef="#br0" timeOffset="63090">11873 7943 8131,'30'-8'370,"0"0"0,7-16-1211,-18-7 0,3-16 1,0-8-1,-1-3 0,-3 4 1,-5 11 884,-1-7 1,-4 1-18,2 0 0,5-14 0,-1 1 0,-8 10 0,-11 26 1107,-22 29 1,-7 19-863,6 14 1,2 14 0,0-2-221,4-10 0,0-1 0,2 4 209,3 3 1,2 4 0,1 2 0,4-3 21,3 2 1,5-2 0,4-1-12,5-8 1,4 0 0,1-2-383,3 17 0,7-7 110,10-17 0,10-11-445,9-12 1,8-10 0,-2-3-359,-8 1 0,-2-4 0,1 2 918,-3 2 1,1 0-1,0 0 1,-7-1-1399,8-6 0,-10 2 646,-11 10 0,-25 0 0,-1 0 1</inkml:trace>
  <inkml:trace contextRef="#ctx0" brushRef="#br0" timeOffset="63857">17680 10825 0,'29'-8'737,"0"-1"1,18-5 2118,-47 14-1758,-45 20-282,18-12 1,-3 0-767,-17 7 1,-7 2-777,6-7 1,-7-1-1,1 0 1,9-2 47,3 1 0,2-2 821,-13 2 0,-4 0 0,30-5 1,28-4-1,6-3 0</inkml:trace>
  <inkml:trace contextRef="#ctx0" brushRef="#br0" timeOffset="64009">17720 10584 9308,'43'-16'2252,"-9"3"-1742,-71 27 0,-22 8-578,29-11 1,-2 1-1059,-9 2 0,-10 3 0,0 0 0,10-3 1126,8-4 0,3-1 0,-17 4 0,19-4 0,29-9 0</inkml:trace>
  <inkml:trace contextRef="#ctx0" brushRef="#br0" timeOffset="64342">17014 10442 1228,'8'10'2902,"-1"-1"-23,-7-9-2734,-43 68-555,21-42 1,-3 1 409,-3 10 0,-3 4 0,-1-2 0,4-10 0,0-1 0,0 0 302,1 0 1,0 0-1,-1 1-310,-5 7 1,0 0 0,3-1 1,-1 0 1,2-1 1105,-8 5 1,15-3-3767,47-3 2225,14-26 1,-10-2 0,-37 9 0,-8-13 0</inkml:trace>
  <inkml:trace contextRef="#ctx0" brushRef="#br0" timeOffset="64873">18002 10180 7212,'11'-13'1826,"22"-1"1,7 2-1759,13 6 52,-12 1 0,9 0 1,2 0-1,-8 4-1056,3 5 1,-3 3 938,4-2 1,2 2 0,-10 6-4,-14 7 0,-8 8 137,-3 12 1,-5 9 0,-2 2-138,-3 0 0,-2 2 0,-1 0-304,0 2 1,-1 0-1,-2-1 304,-2-8 0,-2-1 0,-1-7 0,-11 12-1121,5-21 1,0-3-493,0-1 1854,-5 5 1,15-30 0,0 2 0</inkml:trace>
  <inkml:trace contextRef="#ctx0" brushRef="#br0" timeOffset="77072">20804 6753 8602,'0'54'170,"1"1"1,0-1 0,1-18 0,-1 1-146,-2 4 0,-2 9 1,1 0-1,2-3 210,6 2 0,3-3 1,1-6-725,3-7 0,1-1 489,5 25 0,4-9 11,16-36-724,-1-13 1,8-5-1,-4 1 797,-10 2 1,0 0 165,12-2 1,5-1 0,-9 2-251,-4 1-2325,-11 2 2325,-7 1 0,-10 0 0,-3 0 0</inkml:trace>
  <inkml:trace contextRef="#ctx0" brushRef="#br0" timeOffset="77555">21328 7015 870,'7'34'664,"1"-1"1,-2-3 0,1 2-387,0 8 0,0 5 0,-1-5 0,2 13 0,-2-24 0,0 0 0</inkml:trace>
  <inkml:trace contextRef="#ctx0" brushRef="#br0" timeOffset="77805">21348 6693 1508,'-3'-7'2734,"0"2"-4024,6-15 1290,1 14 0,-1-14 0,1 19 0</inkml:trace>
  <inkml:trace contextRef="#ctx0" brushRef="#br0" timeOffset="78071">21792 6512 691,'3'-8'2800,"-1"60"-2629,-1-12 0,-1 9 0,-1 4 0,1-2-174,0-2 0,0-1 1,0 0-1,0 3-62,1-4 0,-1 3 0,1 0 0,0-2 0,1-4-104,0 5 1,0-4 0,2-5 244,2-3 0,3-4-76,9 2 0,0-4 0,-6 0 0,12-3 0</inkml:trace>
  <inkml:trace contextRef="#ctx0" brushRef="#br0" timeOffset="78356">21852 7439 7605,'-41'-24'1389,"1"0"0,37-8 1,16 2-2561,16 18 0,9 6-2830,14-10 0,-3 2 4001,-9 5 0,-45 9 0,-9 3 0</inkml:trace>
  <inkml:trace contextRef="#ctx0" brushRef="#br0" timeOffset="78858">22719 6552 8968,'-15'54'1688,"1"1"0,-1-2 1,0-1-1196,-1-15 0,1 5-488,7-4 1,-1 10 0,2 4-1,1 2 1,5-2 0,3-6-1679,10 0 1,6-4 0,2-1-1,-6 5 286,-9 6 0,-5 6 0,-2 1 0,5-6 0,8-12 1387,36 6 0,-3-25 0,-34-23 0,-2-3 0</inkml:trace>
  <inkml:trace contextRef="#ctx0" brushRef="#br0" timeOffset="79106">23163 7177 993,'14'-9'2196,"-2"3"-225,-27 27 1,-15 14-3414,1-4 0,-3 4 1,1-2 1441,-2 6 0,0-1 0,-47 47 0,80-85 0</inkml:trace>
  <inkml:trace contextRef="#ctx0" brushRef="#br0" timeOffset="79321">22880 7298 8154,'42'16'86,"0"1"0,-1-1 0,1 1 1,9-7-1,-2-2 0,-3 2 1,2 14-1,-6-4 0,13-20 1</inkml:trace>
  <inkml:trace contextRef="#ctx0" brushRef="#br0" timeOffset="79645">23344 6612 74,'-4'-35'2230,"0"7"1466,4 28-2094,99 86-1097,-79-57 1,-2 7-441,1-3 0,4 9 1,2 4-1,-1 2 0,-3-1 1,-5-3-658,-5 3 0,-6-2 1,-2 0-1,2 2 321,1-2 0,0 2 0,1 0 0,-2-1 0,-3-2-1490,-2 15 0,-3-2 0,-2-10 1761,-4 7 0,2 0 0,9-54 0</inkml:trace>
  <inkml:trace contextRef="#ctx0" brushRef="#br0" timeOffset="83278">10503 7358 8277,'12'4'840,"-2"-2"-6298,-10-2 7094,2 71-1132,3-16 66,-3-19 0,1 6 0,2 6-384,2-4 1,3 7 0,1 3 0,0 1-1,0-4 1,-1-6-639,0 1 0,-2-5 0,2 4 73,2 9 0,1 11 1,1 0-1,-1-10 1,-4-19-59,0-18 347,-8-40 550,-7-20 0,-3-6-455,3 9 1,-1 0 59,-4-7 1,0-7-41,3 1 0,-1-8 0,1 0 1,2 8 1339,4 0 1,0 1-1366,-2 8 0,-3-7 0,1-2 0,5 5 0,10 9 646,20 4 0,11 9 0,-4 8-646,16 0 0,-11 18 0,7 6 0,-6 14 11,-15 16 0,-8 14 1,-2 6-1,-1-4 115,0-9 1,0-1 0,-2-1 0,1 3-251,2 6 1,0 2 0,-1-1-1,-4-7-4133,-2 10 0,-4-13 4257,-2-21 0,-3 4 0,-1-24 0</inkml:trace>
  <inkml:trace contextRef="#ctx0" brushRef="#br0" timeOffset="83486">10664 8104 8008,'35'-22'3933,"0"-1"0,12-7-3933,-13 11 0,7-1 0,0-2-1827,2-1 1,2-1 0,-4 2 882,-1 1 1,-1 1 0,12-8-1,-7 4 1,-20 12 0</inkml:trace>
  <inkml:trace contextRef="#ctx0" brushRef="#br0" timeOffset="84235">11450 7217 7582,'3'-12'269,"-1"2"-280,-2 10-2039,9-16 2050,-6 16 0,5-14 0,-7 18 0</inkml:trace>
  <inkml:trace contextRef="#ctx0" brushRef="#br0" timeOffset="84612">11511 7056 107,'0'8'1434,"6"33"1,6 22-1,0-5 190,-4-16 0,1 3-1454,0-2 1,2 9-1,0 3 1,1 0-1,0-6-260,3 10 1,1-5 0,-1-3-1720,-2-9 1,0-3 0,0 0 1808,6 16 0,-2-13 0,-11-34 0,-7-8 0</inkml:trace>
  <inkml:trace contextRef="#ctx0" brushRef="#br0" timeOffset="85198">11531 7782 0,'9'7'1027,"-2"0"1986,-8-35-1310,-42 20 165,-9 14-1936,15 27 1,6 14-1244,10 5 1,9 3 821,6-9 0,7-4 489,10-8 0,0-12 0,-11-21 0,-2-1 0</inkml:trace>
  <inkml:trace contextRef="#ctx0" brushRef="#br0" timeOffset="85832">12055 7701 214,'4'8'1155,"-1"-2"-349,-27 2 1,-10 1-572,6 9 613,-9-4 0,1 8-349,13 20 0,16 6-583,31-9 0,7 1-84,-22 4 0,4-4 377,32-15 1,3-17-747,-8-29 537,-18-15 0,-2-11 0,-2 7 0,8-5 0,-8-8 0,1-1 0</inkml:trace>
  <inkml:trace contextRef="#ctx0" brushRef="#br0" timeOffset="86117">12075 7096 915,'3'-30'2605,"-2"69"0,0 25-1096,-1-23 0,2 5-1066,0-2 1,0 9 0,1 4 0,1-1 0,1-4-338,1 0 1,2-3-1,0-1 1,1 0 97,-1 0 0,0 0 0,1 0 1,1-2-430,3 8 1,1-2 0,-1-7-11,0-9 0,2-5-2328,6-4 0,2-6 2563,8-7 0,1-2 0,-20-19 0</inkml:trace>
  <inkml:trace contextRef="#ctx0" brushRef="#br0" timeOffset="109818">24412 7116 7694,'13'7'258,"-3"-2"-168,-10-5 817,0 0-347,2-3-526,-2 3 2364,3-4-1883,-13 4 157,-35 10-627,8-6-56,7 1 0,-2-1-12,-17-2-77,8-2 88,4 0-55,17 0-437,11 0 146,4 0-225,-4 0-4437,-5 1 5020,8 0 0,-5 0 0,11-1 0</inkml:trace>
  <inkml:trace contextRef="#ctx0" brushRef="#br0" timeOffset="110217">24372 6975 8927,'22'-4'1524,"-4"1"-1278,-30 1 12,-7 3-45,-15 0-2182,-2 4 0,-1 0 1991,-8 1 6,10 0 0,2-2 776,9-3-804,-6 0 0,17-1 0,-3 0 0</inkml:trace>
  <inkml:trace contextRef="#ctx0" brushRef="#br0" timeOffset="122599">25602 6794 8871,'5'9'694,"-2"-1"-356,-17 13 1,-20 15-1,-10 6 1,-1-1-1,9-7-2796,7-6 0,3-5 0,-3 5 2242,-6 6 1,-5 7 0,-2 1 0,4-4 0,8-10-1141,-11 7 1086,40-41 1,1 11 0,0-4 0</inkml:trace>
  <inkml:trace contextRef="#ctx0" brushRef="#br0" timeOffset="122837">25118 6915 7986,'5'-16'7059,"-2"3"-8080,32 38 1,13 23 721,-18-20 0,0 2 0,5 2-1073,-2-1 1,4 3-1,1 1 1,0-1 0,-4-2 1023,3 3 0,-2-3 1,-2-1-544,13 13 0,-10-11 891,-26-26 0,-10-7 0,0 0 0</inkml:trace>
  <inkml:trace contextRef="#ctx0" brushRef="#br0" timeOffset="124199">19695 8144 8501,'7'2'1288,"-1"-1"-957,1 37 0,-3 15-381,-2-23 0,0 4 94,2 8 1,0 12 0,2 4 0,-1-2 0,0-7-1046,1-4 0,-1-4 0,1 1 586,-2 15 0,1 2 1,1-15-294,6-17 708,-13-63 0,2 35 0,-1 7 0</inkml:trace>
  <inkml:trace contextRef="#ctx0" brushRef="#br0" timeOffset="124598">19715 8547 6529,'-15'-42'221,"-1"0"0,1-1 1,1 2-1,1 1-173,0 2 1,-1-2 0,3 4 147,4 4 0,2 5 2258,-2-1-2252,3 16 190,15 61-208,-1-10 1,3 5-178,4-1 1,3 3 0,0-3-87,-1 5 1,7-7-1561,14-14 1,8-6-1,-5-11 1639,9-20-23,1-7 1,-4-8-6,-30-4 0,-6-1 17,4-14-1506,-3 5 2066,-11 61-505,-3 15 1,3 8-213,4-2 0,4 4 0,-1-2 718,-1 9 1,3-4-815,9 0 1,3-11-364,5-23 627,22-13 0,-28-1 0,10-7 0</inkml:trace>
  <inkml:trace contextRef="#ctx0" brushRef="#br0" timeOffset="125083">20360 8568 0,'-15'-26'479,"-1"1"1,-8-15 2197,15 80-2553,6-9-96,-1 1 0,0 3 5,3 12 559,9-7 1,6-1-1086,17 3 597,4-15 1,3-13-351,-1-35 0,-3-15 279,0 3 1,-4-2 50,-9-2 0,-5 2 3722,-6-5-3245,-10 38 200,2 15-671,6 16-90,2 3-3571,14 18 3179,-7-25-124,9 4 516,2-17 0,-32-8 0,0-4 0</inkml:trace>
  <inkml:trace contextRef="#ctx0" brushRef="#br0" timeOffset="125471">20824 8689 0,'5'6'0,"27"-25"0,9-19 319,-17 4 1,-3-4-1,2-1-304,8 2 0,1 0 0,-3-4-69,-10 1 1,-2-5 0,-3 2 0,-5 7 244,-5-21 615,-14 17 0,-8 7-661,-15 19 81,9 34 1,-3 21 0,1 6 0,5-7-70,2 0 0,3 2-96,-1 4 1,-2 10 0,2 0-1,7-8 485,9-2 0,6-4-356,8 9 1,4-3 938,-4-14 1,6-5-1482,14-4 1,9-2 0,-1-8-366,6-9 1,-1-7 716,7-3 0,-4-1 0,-4 4 0,-46 5 0</inkml:trace>
  <inkml:trace contextRef="#ctx0" brushRef="#br0" timeOffset="126037">21933 8023 8799,'6'1'689,"-26"28"0,-13 11-185,0 4-940,7-11 0,-3 5 0,3-1 548,5-1 0,4 0 33,0 5 1,1 0-462,3 3 1,3 1 544,3 0 1,2 1-102,0-2 1,5 3-988,10 1 0,6 4 1,0-5 521,-4-4 1,6-2 338,15 3 1,9 2 0,-7-11 0,1-10 0,-5-13 0,1-1 0</inkml:trace>
  <inkml:trace contextRef="#ctx0" brushRef="#br0" timeOffset="126670">22457 8447 6540,'3'9'874,"0"-2"885,-3-7-1344,3-7 515,-2 5-695,-15 13 45,-7 10-145,-19 19-74,11-9 1,-1 2-62,1 0 0,0 1-90,1 0 1,0-1-1435,0 0 0,3-5 1524,8-8 0,-3-1 0,18-19 0</inkml:trace>
  <inkml:trace contextRef="#ctx0" brushRef="#br0" timeOffset="128133">22074 8467 11067,'22'39'137,"0"0"0,0 0 0,2 1 1,1-2-234,3 7 1,3-4-3654,7-14 1,1-7 1013,13 3 2735,-20-9 0,-3-3 0,-9-11 0,-18 0 0</inkml:trace>
  <inkml:trace contextRef="#ctx0" brushRef="#br0" timeOffset="128334">22800 8830 8702,'26'-21'560,"0"0"1,16-13-516,-35 62 0,-5 13-57,-3 2-698,4 5 0,-2 1-344,-8 0 1152,0-22 0,4-9 1,2-17-1</inkml:trace>
  <inkml:trace contextRef="#ctx0" brushRef="#br0" timeOffset="128899">23122 8386 7885,'1'-34'885,"1"0"0,-2 68-885,2 13 85,-1-6 0,0 8 0,8-9-438,13-10 0,7-9 133,-1-13 0,2-5 220,6-4 0,-2-7-17,-6-14 1,-5-6 156,-3 3 0,-4 1 352,0 1 241,1-4-5,-16 27-46,7 19-638,11 29-38,-9-17 0,0 2 66,3 9 1,1 8-51,-2-4 1,2 10-1,0 3 1,0-3-1,-3-6-22,0-6 0,-2-5 0,1 5-7,1 4 0,3 7 1,0 2-1,-3-5 1,-3-10-123,-3-4 0,-8-7-1610,-13-5 0,-5-4 1515,-22 16 157,8-26 0,-4-6 50,9-2 0,1-6-241,-9-23 1,6-7-147,-2-8-1006,28 3 1,6-10-1,5 7-103,17-12 1285,7 9 1,-5 11-1,-22 28 1,-5 7 0</inkml:trace>
  <inkml:trace contextRef="#ctx0" brushRef="#br0" timeOffset="129223">23989 8890 0,'32'-38'222,"0"0"1,-13 11 0,-3-4 575,2-12 0,0-9 1,-5-1-620,-8 1 0,-5-2 1,-6 0-80,-4 12 1,-3-1 0,-3 0 0,1 0-101,2 1 0,1 0 0,-2 1 0,-5 1-166,-9-1 1,-5 0 0,-3 4 0,0 6-881,-1 9 0,0 7 1,0 1 1289,-7-7 1,2 6 0,7 12-1,11 6 1,23 8 0</inkml:trace>
  <inkml:trace contextRef="#ctx0" brushRef="#br0" timeOffset="130248">24936 8487 7134,'6'8'224,"-2"-2"-123,-4-6 2151,0 0-5764,-88 16 3568,37-9-56,13-2 0,-7 2 0,6-2 391,9-3 0,3 0-1131,-10-1 0,2 0-145,-2 0-168,-5 1 1053,37-2 0,4 0 0,1 0 0</inkml:trace>
  <inkml:trace contextRef="#ctx0" brushRef="#br0" timeOffset="130481">24836 8326 10036,'-53'-5'-512,"1"-1"0,13 4 1,1 1-783,-3 1 0,4 3 1294,5 5 0,31-6 0,1 1 0</inkml:trace>
  <inkml:trace contextRef="#ctx0" brushRef="#br0" timeOffset="137681">26045 8225 8837,'7'5'465,"-21"16"0,-19 14 0,-6 4 0,8-7-2190,9-7 0,-2 1 1739,-7 7 0,-8 7 0,1 0 0,8-6-3515,8-2 1,6-7 3500,1-5 0,-4 10 0,23-37 0</inkml:trace>
  <inkml:trace contextRef="#ctx0" brushRef="#br0" timeOffset="137994">25702 8406 6294,'0'-52'9210,"5"23"-8796,14 57 1,8 20-2471,2-12 0,6 2-356,-1-9 1,5 3 0,2-1 0,-6-5 2411,1 3 0,-1-6 0,50 4 0,-85-27 0</inkml:trace>
  <inkml:trace contextRef="#ctx0" brushRef="#br0" timeOffset="144805">22255 9334 7381,'15'5'571,"-4"-1"3429,-8-4-3916,-31 1 0,-17 1-1485,3-1 1187,-10 0 1,-3-1-648,1-7 861,17 1 0,2-1 0,4-1 0,-9-2 0</inkml:trace>
  <inkml:trace contextRef="#ctx0" brushRef="#br0" timeOffset="145063">22114 9475 63,'24'16'543,"0"-1"1,14 10 2357,-79-18-2901,13-5-292,-10 2 1,-3-1 21,-16-2 1,45-2 0,20 1 0</inkml:trace>
  <inkml:trace contextRef="#ctx0" brushRef="#br0" timeOffset="145906">23183 9253 8512,'3'8'381,"0"-1"-459,-31-6-1,12 0-380,-24 1-1401,23 2 1012,6 0 0,6-2 0,5-2 0</inkml:trace>
  <inkml:trace contextRef="#ctx0" brushRef="#br0" timeOffset="146103">23122 9555 8176,'-34'13'33,"0"0"1,-14 7 0,36-20-1</inkml:trace>
  <inkml:trace contextRef="#ctx0" brushRef="#br0" timeOffset="148255">21771 10039 6462,'9'1'257,"-2"-1"2802,-3-36-2600,-2 41-4396,-15 20 3974,1 18 1,-2 14-1,-1 2-147,3-15 1,0 1 0,0 0 0,0-1-93,-4 13 1,-1-2 0,3-5 0,1 5-1,3-13 1,6-26 0</inkml:trace>
  <inkml:trace contextRef="#ctx0" brushRef="#br0" timeOffset="148721">21630 10019 6932,'-1'-13'2432,"0"6"-2186,1 0-55,27-19-191,-7 13 0,23-16 280,-8 33 0,-1 7-280,-5-1-1126,12 25 0,-5 9 1126,-22 0 0,-2-12 0,-1-2 0,-6-7 0</inkml:trace>
  <inkml:trace contextRef="#ctx0" brushRef="#br0" timeOffset="149860">23082 10120 6563,'4'-3'2128,"-1"1"-727,-1-4-516,2 13-448,11 23-288,2 10 1,4 11 0,0-1-998,-4-11 0,-1-2 0,1 2 363,4 9 1,1 2-1,-4-8 1,-2-10-1,-6-12 1,-7-17-1</inkml:trace>
  <inkml:trace contextRef="#ctx0" brushRef="#br0" timeOffset="150416">22799 10140 6481,'22'-22'857,"-1"-1"1,5 1-2944,7-6 1,4 0 2236,-10 14 1,-1 3 1653,26-10-528,-7 8-782,-22 30 0,-3 7-495,-2 11-278,3 4 1,6 8 0,-6-8 0,-5 2 0,8-6 0,-1 0 0</inkml:trace>
  <inkml:trace contextRef="#ctx0" brushRef="#br0" timeOffset="158848">26912 8265 8322,'4'-1'324,"0"1"311,-24 16 0,-23 17 1,6-3-2002,-1 4 1366,3-4 0,-8 5 0,8-4-840,0 11 1,22-26-1,-3 5 1</inkml:trace>
  <inkml:trace contextRef="#ctx0" brushRef="#br0" timeOffset="159083">26569 8306 6719,'4'1'5502,"-4"4"-5356,5 8 67,26 31-4778,-7-12 4408,-1-6 0,-1-2-729,3-2-1464,-2-2 2350,9-2 0,-18-8 0,6-2 0</inkml:trace>
  <inkml:trace contextRef="#ctx0" brushRef="#br0" timeOffset="159349">26892 8487 3374,'-15'-9'2689,"0"3"-2560,-26 3 0,-16 2 1,8 0-1,0 0 0,-3 1 1,0 0-1</inkml:trace>
  <inkml:trace contextRef="#ctx0" brushRef="#br0" timeOffset="159623">26690 8265 0,'14'-38'1083,"-2"8"-646,-10 62 0,-3 34 0,0-8-421,2-26 1,-1 1 346,0 8 1,0 10 0,1-1-1,0-6-363,4-1 0,-1-7 0,-4-1 0,5 14 0</inkml:trace>
  <inkml:trace contextRef="#ctx0" brushRef="#br0" timeOffset="161108">27295 8205 7212,'8'-15'2566,"-2"3"-2521,-2 51 78,-2-2-93,8 0 1,7 12 0,2 0 0,-3-10-126,-3-8 0,4-5-14,15 6 1,9-1 0,-7-19 41,3-46 67,-6-1 0,-4-2 56,-7-6-2607,-9 15 2999,-4 5 919,-6 18-830,2 16-1660,3 23 0,1 14 1160,-1 3 1,-1 7-1,1 2-68,0-8 0,0 2 1,0 1-1,-1 0-72,1-1 0,-2 0 0,1 0 0,-1 0-9,1-2 0,0 1 0,-1-2 0,-3-2-281,-2 5 1,-2-3 0,-2-3 302,0 9 1,-5-6 78,-5-3 0,-7-17 195,-8-38 1,-1-18 823,8-17 1,4-13 0,3-2-456,1 7 0,3-2 0,2-2-528,3 3 0,2-4 0,3 1 0,4 4-59,4 0 1,5 4 0,5 1-915,4 2 0,4 1 0,2 3 948,1 3 0,3 2 0,-2 2 0,4-11 0,0 5 0,-6 17 0,1 0 0</inkml:trace>
  <inkml:trace contextRef="#ctx0" brushRef="#br0" timeOffset="163040">20219 11471 8378,'9'8'778,"0"23"1,-4 7-611,-3 15-29,-1-12 0,0 14 0,-1 6 0,1 1 0,-2-6-294,1 1 1,-1-2 0,0-1 0,-2-1-1159,0-3 1,-1-1 0,0-2 0,0-5 1340,0 17 0,-1-27 597,-1-63 1,-1-25-512,5 15 1,1-6 0,0 0 0,2 5-404,0-9 0,2 0 294,-1 7 1,0-5 0,0 1 0,3 6 5,4 3 0,4 2-645,1-1 1,4-2 0,4 11 1450,9 17 1,2 6-790,-2-12 1,-2 12 431,-6 33 0,-5 22 1,-3 2-477,-5-3 1,-5 1 0,2 5-413,-1-8 0,1 6 0,0 0 0,0-1 0,-1-4 219,0 3 0,0-3 0,0-1-277,2 10 1,1 0-1,-1-16 14,-1-24 1,-2-5 0,-6-11 0</inkml:trace>
  <inkml:trace contextRef="#ctx0" brushRef="#br0" timeOffset="163231">20400 12378 6809,'-19'-33'857,"38"3"0,15 0-1391,-1 12 0,6 3 0,1 0 534,6-4 0,1 0 0,-19 5 0,-23 10 0,-7 4 0</inkml:trace>
  <inkml:trace contextRef="#ctx0" brushRef="#br0" timeOffset="163691">20985 12156 8120,'11'11'1468,"-27"-30"-1334,3 13 68,-19-16 145,14 51-246,11 16 0,3 3-404,2 9 62,3-9 1,8-9-399,18-30-786,-4-37 0,3-28 0,-1-9 0,-5 12 1369,-1 4 0,-3-2 49,0 4 0,3-8 0,0-4 1,-4 3-1,-6 9-47,-10-5 1,-7 4 232,0-9 1,-2 3-47,1 17 1,-1 3 241,1 2 1,1 5 554,1 11-101,6 49 0,3 20 473,-1-21 1,0 2-1165,0 11 1,0 7-1,0-2-21,0 2 1,2 3-930,1-4 1,2 7 0,1 0-1,-1-6 224,1 4 0,0-2 310,0-8 1,0 5 0,1-3 0,1-14-120,5-9 1,-12-9-1,-3-16 1</inkml:trace>
  <inkml:trace contextRef="#ctx0" brushRef="#br0" timeOffset="164041">21630 12055 0,'-46'8'312,"0"1"0,2-3 1,12 9 40,33 37 0,15 4-678,0-16 822,6 12 0,6-15-1653,-1-52 0,0-12 1156,0-1 0,-6 4 0,-5 1 0,-13 5 0</inkml:trace>
  <inkml:trace contextRef="#ctx0" brushRef="#br0" timeOffset="164274">21610 11511 7773,'-24'-38'2347,"9"59"1,3 19-1938,10-3 1,5 5 0,0 2-456,-4 10 0,-1 2 1,3 6-85,3-17 0,1 4 0,1 3 0,1-1 0,0-3 1,-1-6-902,1 2 1,-1-5 0,2 2 681,1 9 1,0 7 0,2-4 0,1-12 480,15 4 1,-13-20 0,1-11 0</inkml:trace>
  <inkml:trace contextRef="#ctx0" brushRef="#br0" timeOffset="164801">22558 11370 612,'6'-11'3036,"-35"47"-2414,7-1 0,0 4-391,2-7 1,-1 2 0,1 1 407,1 4 0,0 2 1,2-2-394,-2 11 1,6 7-1040,13-11 1,4 10 0,4 5 0,1 1 0,1-5 0,-2-8 235,0-1 1,1-7-1,1 6 242,2 7 0,1 11 0,2 1 0,1-11 0,1-20 315,18-20 0,-32-15 0,-5 0 0</inkml:trace>
  <inkml:trace contextRef="#ctx0" brushRef="#br0" timeOffset="165274">23041 11733 8277,'11'7'1322,"-20"26"0,-13 12-3411,4-13 1,-4 2-1,0 0 1813,2 1 0,0 1 0,-1-1-195,-11 17 0,5-9 648,15-22-177,6-10 0,2-7 0,4-4 0</inkml:trace>
  <inkml:trace contextRef="#ctx0" brushRef="#br0" timeOffset="165440">22739 11874 6320,'29'43'217,"-1"0"0,1 0 0,-6-8-720,8-1 0,13 10 0,0-4 1,-14-16-1,-14-19 0,17 4 1,0 0-1</inkml:trace>
  <inkml:trace contextRef="#ctx0" brushRef="#br0" timeOffset="165573">23283 12075 8467,'17'7'1591,"-3"-3"-2369,-3 33 0,-3 6-399,2-10 197,1 12 0,1-4 980,-1-26 0,-12-13 0,-1-3 0</inkml:trace>
  <inkml:trace contextRef="#ctx0" brushRef="#br0" timeOffset="166025">23545 11894 1527,'3'-45'1098,"0"0"0,2-27 1980,-5 72-3090,15 133-257,-9-104 1,0-1 223,1 23 0,0 8 0,5-13 215,19-10-664,23-48 461,-11-8 851,-15-5 0,-3-5-566,-11 3 1,-3 2 184,2 0-68,-1 8 926,-8 39-1175,1 15 1,1 15 0,1 6 0,-1-8-805,-2-8 1,1-4 0,-1 5 685,1 2 0,1 5 1,0 3-1,-1 1 1,-1-2-670,0 1 0,-1 2 0,0-1 1,-1-3-1,-1-8 499,-3 10 0,-2-3 131,4-1 1,2 9-1,-4-8 1,-9-24-3,-21-42 0,-4-20-101,10 8 0,1-3-297,-8-11 0,4-2-174,15 14 1,5 1 410,11-6 0,-4 32 1,1 6-1</inkml:trace>
  <inkml:trace contextRef="#ctx0" brushRef="#br0" timeOffset="166306">24110 12317 3250,'6'-47'390,"1"-1"1,-1 1 0,1-1 0,-1 1 0,1 0 0,-4 4-1,-2 5 1,-2-8-417,1 3 1,-1-10 0,1-6 0,-2-3 0,-1 0 0,-2 3 0,-2 7 0,-3 9-603,-13-5 1,-5 11-1,0-1 0,-1-12 1,0 0 0,-1 13 627,-5 20 0,6 10 0,18 10 0,5 6 0</inkml:trace>
  <inkml:trace contextRef="#ctx0" brushRef="#br0" timeOffset="166773">25481 11793 130,'3'11'650,"-1"-3"604,-25-1 0,-15-2-1374,-2 0 0,-5 1 1,1-1-368,-9 3 0,-1 1 558,11-4 1,0 0 0,11-2-72,14-1 0,17-2 0,1 0 0</inkml:trace>
  <inkml:trace contextRef="#ctx0" brushRef="#br0" timeOffset="166934">25340 11612 2833,'-56'-1'1962,"18"5"-3561,-3-5 1,-9-3 0,9 2 1598,-2 2 0,-23 0 0,66 0 0</inkml:trace>
  <inkml:trace contextRef="#ctx0" brushRef="#br0" timeOffset="167646">26428 11471 3617,'13'-10'2308,"-3"1"-925,-16 34 0,-9 12-1304,-8 6 453,5 3 0,-6 5-2012,-6-7 1,-5 0 0,5-5 1479,12-13 0,0-1 0,-9 10 0,-3 3 0,15-20 0,15-19 0</inkml:trace>
  <inkml:trace contextRef="#ctx0" brushRef="#br0" timeOffset="167873">26065 11511 959,'-14'-28'1643,"-1"1"1,43 53-1,17 21-1073,-18-21 1,1 0-1,5 4-1465,2-2 1,7 6-1,3 1 1,1 0 0,-3-3-1,-6-5 388,0-1 1,-4-5 0,3 0 506,15 4 0,4-2 0,-20-10 0,-27-13 0,-5 0 0</inkml:trace>
  <inkml:trace contextRef="#ctx0" brushRef="#br0" timeOffset="168290">27355 11511 8467,'-47'18'235,"-1"0"0,0-1 1,-3-1-1,0-2 1,2-3-640,-1-2 1,3-4-729,-1-7 1,9-5 1131,22-3 0,6 2 0,11 10 0</inkml:trace>
  <inkml:trace contextRef="#ctx0" brushRef="#br0" timeOffset="168423">26952 11309 7470,'4'7'3127,"-1"-1"-2590,9 22 1,5 17 0,-3-4-925,-5-13 1,2 2 386,7 12 0,6 10 0,0-1 0,-6-11 0,0 6 0,2-15 0,-1 1 0</inkml:trace>
  <inkml:trace contextRef="#ctx0" brushRef="#br0" timeOffset="168973">27617 11370 0,'-15'-30'1654,"2"6"1595,13 24-2790,0 0-146,-5 83-223,5-45 0,1 2 383,-1-1 0,0 2 1,1-2-452,2 4 0,4-7 636,14 3-1027,-3-20 3402,12-8-3167,4-46 0,-1-12-1519,0 8 1748,0-9 0,-5 2 588,-18 23 427,-6 15-752,-3 22-347,-1 21 28,0-5 1,0 5 19,0 8 1,0 6 0,0 3-470,1-4 1,0 2-1,0 1 1,0 0 437,0 2 0,0-1 0,1 1 0,-1 0-23,1 0 1,0 0-1,1 2 1,-1 0-523,2-3 1,-1 4 0,1-1-1,0-3 1,-1-5 471,0-3 0,-1-5 1,0 3-242,2 7 1,1 6-1,-4-5 1,-7-17-141,-19-14 264,-15-16 0,-7-10 349,10-9 0,-1-7 0,0 0 487,-1 3 0,-1-1 0,4-5-308,0-7 0,4-5 0,9-5 233,11 0 1,6-6-1,7-2 1,7 1-1136,7 8 0,8 0 0,4-1 1,3 0-1,-1 0 0,-3 2 536,0-6 0,-2 1 0,0 0 0,2 1 0,2 3 0,5 0 0,4 1 0,1 2 0,-2 5 0,-4 7 0,3 6 0,-1 0 0</inkml:trace>
  <inkml:trace contextRef="#ctx0" brushRef="#br0" timeOffset="182613">12438 6874 6361,'-12'-8'56,"2"4"-67,5-2 0,-4 3-79,-17-15 68,11 8-3460,-11-11 3482,15 13 0,6 4 0,-1 0 0</inkml:trace>
  <inkml:trace contextRef="#ctx0" brushRef="#br0" timeOffset="184117">11551 6592 6350,'3'3'986,"-1"0"-919,-5-3 0,-4 0-11,-5 1 112,-20 6 0,-4 1-89,-1 0-46,-9 0 1,-6 1 50,1-4 0,2 0-67,12-2 0,0 2 20,-2 0 0,-3 2 1,-1 5 29,-5 10 0,0 6 0,3-2-271,3-4 1,-1 2 203,8-2 0,-5 4 0,2 1 0,5 0-1644,-6 15 1,7-1 1637,3-7 1,1 1 10,-5 10 1,5 0-6,4 6 26,10-2 0,2 10 1,1-7-348,2-15 1,1 0 327,-1 10 1,-1 6-1,3-2 19,5-9 0,1-2 0,0-3-20,0-6 0,0 1 77,1 9 1,1 5 0,1-5-84,4-3 0,3-1-15,2-3 0,3 3 1,0-1-9,5 16 1,0 0 22,-3-15 0,0-1 0,-2-2 11,-2-4 0,2-1-258,19 17 1,3-4 246,3-3 310,-3-1 1,10-3-296,1-18 0,6-7 0,-5-1 2,-9-1 0,0-1-14,10 1 1,5 1 0,0-4 3,-4-3 1,-1-3-1,-4-1 793,-3 1 0,0-1-804,7 1 0,4-1 1,-6 0 215,-13-2 0,0 0-287,13-4 0,7-1 1,-5 1 40,-8 0 1,-1-1 29,6 0 0,4 0 0,-6-3-30,-9-2 1,-4-3 10,3-7 1,2-4 0,-3 1 22,-2 3 0,1-1-916,0-5 0,2-3 0,-7 4 916,-2-2 0,9-12 1060,-12 9-1060,2-8 0,0-5 0,-6 6 0,-1 0 0,-1 6 0,0-1 0,-2-2-8,-2-10 1,-4-3 0,-2 5-444,0 4 0,-2 1 451,-2-3 0,-1-3 0,-3 3-940,-4 3 1,-5 1 957,-5-1 1,-5-3 0,-6-3-74,2 8 1,-7-4 0,-2-2 0,-2 0 0,2 3 0,4 3 429,0-1 0,4 4 1,-1 0-1,-3-2-458,-5-5 0,-5-5 0,-1 1 1,5 8-1,8 14-1451,-1 13 1534,15 18 0,8-11 0,6 2 0</inkml:trace>
  <inkml:trace contextRef="#ctx0" brushRef="#br0" timeOffset="188628">22981 12700 7515,'13'-3'773,"-3"0"-627,-10 3 33,0 0 1547,-118-2-1726,73 1-27,3 0 1,-8 0 0,6 1-2081,10 0 1,7 2 2106,2 4 0,-17-3 0,42 2 0</inkml:trace>
  <inkml:trace contextRef="#ctx0" brushRef="#br0" timeOffset="188963">22981 12922 0,'26'24'1822,"-44"-7"-1393,-17-9 0,-7-4-1001,12-1 1,1-2-198,-11-1 1,9 0 768,27 0 0,4 0 0,0 0 0</inkml:trace>
  <inkml:trace contextRef="#ctx0" brushRef="#br0" timeOffset="189875">23707 12700 7336,'1'6'1120,"-1"-2"-459,0-4-560,-32 1-146,5 0 1,-4-1-741,-10 1 1,1-1 442,8 0 0,3 0 342,-7 2 0,34-2 0,2 2 0</inkml:trace>
  <inkml:trace contextRef="#ctx0" brushRef="#br0" timeOffset="190082">23687 12902 0,'5'6'182,"-37"-1"1,-13-2-548,11-3 365,-14 2 0,3-1 0,29-1 0,7 0 0,9 0 0</inkml:trace>
  <inkml:trace contextRef="#ctx0" brushRef="#br0" timeOffset="193084">26549 10866 8266,'2'6'2134,"4"36"1,-1 7-2135,-2-18 0,2 18 0,1-1-6532,-2-19 6532,0-14 0,0 2 0,-3-13 0</inkml:trace>
  <inkml:trace contextRef="#ctx0" brushRef="#br0" timeOffset="193642">28343 10825 343,'-4'45'-43,"1"-1"0,-1 1 0,6-15 0,-8 20 0,-3 11 0,4-31 0,5-31 1</inkml:trace>
  <inkml:trace contextRef="#ctx0" brushRef="#br0" timeOffset="194575">26025 7661 8098,'13'45'1199,"1"1"0,-1 1-1259,-5-10 0,2 5 0,-3-4 60,0-3 0,-3-6 0,-1 1 0,2 4 0</inkml:trace>
  <inkml:trace contextRef="#ctx0" brushRef="#br0" timeOffset="195102">27900 7902 0,'1'45'0,"0"0"0,0-2 0,0 0 0,-2 8 0,0-3 0,1-13 0,0-11 0,0-17 0</inkml:trace>
  <inkml:trace contextRef="#ctx0" brushRef="#br0" timeOffset="200895">9838 13950 248,'34'-40'-1,"-1"1"0,1-1 0,-1 0 0,0 1 1,1-1-1,-1 0 0,3 3 0,1 3 1,-2 1-1,-4 1 0,-7 1 0,-2-19 0,0 0 1</inkml:trace>
  <inkml:trace contextRef="#ctx0" brushRef="#br0" timeOffset="206044">25380 11833 7515,'14'6'1390,"7"0"-1166,-19-5 1042,-27 0-1154,-19-1 0,-11 1-116,3 3 0,-5 1 1,2 0-608,6-2 0,1-1 0,2 1 461,2 3 1,2 0 0,8-1-1408,-1-1 1557,27-2 0,2-2 0,6 0 0</inkml:trace>
  <inkml:trace contextRef="#ctx0" brushRef="#br0" timeOffset="206444">25541 11531 7762,'26'-3'2363,"-21"4"-1690,-31-7-416,-10 6 1,-12 3 0,1 0-262,7 1 0,0 0 1,-1 1-200,-9-1 1,-2 1 0,4 0-45,4 4 1,6 1-4373,-14 2 4619,21-4 0,5-2 0,19-4 0</inkml:trace>
  <inkml:trace contextRef="#ctx0" brushRef="#br0" timeOffset="211753">22941 12680 6204,'6'3'2095,"-44"14"-1904,11-13-296,-11 1 0,-11 2 1,6-2-605,12-2 1,3-2-1,-14 0 1,16-2-1,32 0 1</inkml:trace>
  <inkml:trace contextRef="#ctx0" brushRef="#br0" timeOffset="212120">22900 13103 3855,'1'5'1546,"18"7"165,-15-10-445,-29 7-910,-5-8 0,-8-2-1548,-9 1 1,-6 1 0,5-1 732,7 0 0,2 1 0,-16 0 0,22-1 1,35 0-1</inkml:trace>
  <inkml:trace contextRef="#ctx0" brushRef="#br0" timeOffset="212620">23747 12720 7302,'6'1'1871,"-21"0"-4606,-28 4 1,-7 2 2717,16-5 0,-3 2-901,-4 1 1,-7 2-1,1 1 1,9-3 917,-10 2 0,-30 6 0,78-13 0</inkml:trace>
  <inkml:trace contextRef="#ctx0" brushRef="#br0" timeOffset="212954">23747 13043 3405,'-51'1'-260,"1"0"1,-1 0 0,16 2 0,-21-3 0,-13-1 0,36 0 0,33 1 0</inkml:trace>
  <inkml:trace contextRef="#ctx0" brushRef="#br0" timeOffset="222125">9716 10160 6014,'-21'-10'492,"-24"-10"1,-4-1-167,7 7-158,-2 2 0,-8-2 0,6 4-146,-10 5-22,17 4 0,-4 2 89,-5-2 1,-5 1 0,6 1-68,13 2 1,-1 1-16,-11-2 1,-8 0-1,5 4 15,-3 11 1,5 5 10,2-1 1,0 2-27,10-7 1,0 0 0,2 0 14,-4 4 0,3 4-85,-3 13 1,2 5 62,3 1 0,1 2 0,6-12 0,0 1 0,2 0 0,-2 7 0,1 3 25,6-5 0,-1 7 1,0-1-1,4-5 3,0 0 0,0 0 0,-1 5 0,-2 7 0,-1 3 0,4-4-9,3 4 0,3-3 0,1 1-819,2-10 1,0 1-1,1 0 1,-1 0 815,0 7 1,-1 0 0,1 0 0,1-4-13,1 0-1,2-4 1,0-3 79,2 3 0,0-4-83,-1-3 0,2 2-26,0 4 0,2 3 0,0-1-376,0 5 1,2 0 401,-1-7 0,1 4 0,4 1-437,8 5 0,6 3 0,1 0 0,-4-8 437,-1 1 0,1-1-3,1 0 0,3 8 0,0-3 1,-5-12 1996,5 5-2033,0 4 0,0 1 39,-9-21 0,-1 1-19,5 9 1,1 7-1,0-5 8,-1-3 0,1-1 14,4 4 1,3 3 0,-2-3 126,-1-1 1,0-3-137,9 10 1,-2-5-40,-4-8 0,4 0 1,1-1-24,5 7 23,-8-8 0,7-1-82,2-13 0,5-2 0,-5-4 93,-8-2 1,0-2 33,12 4 0,6-1 0,-8-3-22,7-8 16,-15 0 1,2-1-1131,0-4 0,1-1 1091,0 0 0,0-1 17,-3-3 0,1-6-371,1-8 1,1-7-1,-4 3 399,-2 3 0,0-1 372,3-5 0,3-3 0,-6 3-383,-9 9 0,-2 0-12,9-7 1,2-4 10,-6 4 1,1-2 0,0-2 11,1 0 0,-1-2 0,0 0-4,-1 0 1,-1 0-1,-2 0 4,1-7 0,-2-1-6,-2-3 1,-2-3-18,-2 5 1,-2-3 0,1 1 458,-3 8 0,0 0 0,0 0-436,0-5 0,0-1 0,-3-2 2,-3 3 1,-1-3 0,-2 2 0,1 3 14,1-8 0,-1-1-1,0 8 1,-1-6 0,1 2 0,-2 5 250,0 2 0,-4-3-253,-2-1 1,-3-11 0,-3-6 0,0-1 0,0 4 0,2 8-678,-1 0 1,1 7 0,-2-6 662,1-1 0,-2-8 0,-1-4 0,0 2 0,1 6 0,1 12 0,-5 3 0,1 6 284,0-1 1,-1-6-283,0-5 1,-3-9 0,-1-1 0,4 5 267,3 9 1,2 4-1,-1-5-265,-2-9 1,1-5 0,-4-1 0,-3 4 41,-9 3 1,-5 3-1,0 3 1,4 6-54,4 0 1,-3 4-23,-1 2 0,-7-4 0,1 6 0,6 16-610,-16 37 638,24-3 0,-2 0 0,25-17 0</inkml:trace>
  <inkml:trace contextRef="#ctx0" brushRef="#br0" timeOffset="258374">18627 7036 6462,'9'-27'171,"2"-19"1,2-14 0,-2 7-161,-4 22 0,-1-1-1410,4-12 1,1-9 0,2-1 0,-2 6 1420,4-8 1,-1 5 1202,-1-2 1,-1 2-285,-1 13 0,-2 4-806,-3 2 735,-6 32-814,0 0-1685,3 142 1746,-1-106 1,1 4 234,0 0 1,0 10 0,0 3-1,1 0 1,0-4-297,1-4 0,0-3 0,1-1 0,-1 4-423,0 0 1,0 3 0,0 1-1,0-1 1,-1-1 394,1 3 0,0 0 0,-1-2 0,0 1-28,-1-3 0,0-1 0,-1 1 0,0 5-207,-1 0 1,-1 5 0,1 2 0,-1 1 0,1-3 0,0-5 220,0-1 0,1-5 0,-1 1 0,1 4-14,0-4 0,-1 4 0,0 3 0,0 1 0,1-2 0,0-2 0,1-7 0,1 12 0,1-6 0,3 9 0,-2-14 0,2 7 0,0 5 0,2 4 0,0 1 0,-1-1 0,1-1 0,-2-3 0,0-6 2,0 6 0,-1-5 0,-1-3 1,1 3-1,1 6-5,-1-12 0,0 4 1,2 3-1,-1 1 0,1 2 1,0 0-1,-1 0 0,-1-2 1,0-1-1,-2-3-9,0 8 1,-2-3 0,-1 0 0,-1-2 0,0 0 0,0-1 0,1 0 1,-1 2 1,1-3 0,-1-1-1,1 2 1,-1 5 0,0 7 1,-1-19 0,1 5 0,-1 3 0,0 3 0,1 3 0,-1 3 0,0 1 0,0 0 0,0 2 0,0-1 0,0 0 0,0-2 0,0-1 0,0-2 0,0-4 1,0-3-1,0-4 5,0 12 0,0-6 0,0-3 0,-1-3 1,1 0-1,0 1 0,-1 4 0,1 4-9,0-7 0,-1 4 0,1 4 0,0 2 0,-1 1 0,1 2 0,-1 0 0,1-1 0,-1-1 0,1-3 0,-1-3 0,0-4 0,1-5 0,-1-5-58,-1 15 0,0-12 0,1-1 0,-1 11 89,1-9 0,0 6 1,0 6-1,1 4 1,-1 2-1,0 1 0,1-1 1,-1 0-1,0-4 1,1-4-1,-1-6-17,0 13 0,0-8 1,0-3-1,1 3 0,-1 8 57,1-13 1,0 6 0,0 4-1,0 3 1,0 1 0,0 1 0,0-1-1,0-1 1,0-4 0,-1-5 0,0-5-45,0 10 1,-1-6 0,0-5-1,0 0 1,0-1-16,0 6 0,1-2 0,-1 0 0,0 2 115,0-5 0,-1 2 0,0 0 1,0-2-1,0-5-100,0 0 0,1-4 0,-1 2 46,1 4 1,-1 2-1,0 0 1,1-5 505,-1 3 0,0-1-567,1-3 0,-1 3 0,-1-6 269,-6 17-157,4-19 28,1-5 0,1 1 1512,2 6-1495,2-2 1,0 1-158,0 8 22,0 0 1,-2 6 152,-1-7 0,-1 3 1,0-3-269,1-1 1,0 1 155,-1-1 1,0 2-1,1-6-1210,2 9 989,1-21 1912,0 14-2068,-2-14 325,-3 16 1,-1 5-12,3-7 0,0 2 71,-1 1 0,0 4 0,2-3-105,3 5 0,2-3 199,-2-8 0,1-1-165,1-8 0,1 2 61,-1 18 1,-1-1-6,3 8 16,-1-7 1,2-3-73,2-13-3764,9-1 1937,-5-16-55,4-9 1882,-6-19 0,-5 3 0,0 0 0</inkml:trace>
  <inkml:trace contextRef="#ctx0" brushRef="#br0" timeOffset="315179">13728 7056 9487,'-1'-5'-11,"0"0"11,1 5 0,0 0 0</inkml:trace>
  <inkml:trace contextRef="#ctx0" brushRef="#br0" timeOffset="315381">13688 6794 9890,'26'-26'-1017,"-11"10"0,-2 6 1,-13 10-1</inkml:trace>
  <inkml:trace contextRef="#ctx0" brushRef="#br0" timeOffset="317019">14635 6108 8064,'-3'-22'2891,"-3"64"-2860,8-6 1,4 12 0,1 9 0,1 2 0,0-1-1,-3-7-1673,-1 3 0,-2-4 0,0 1 0,1 3 1535,3-2 1,0 5 0,2 3-1,-1-3 1,-1-6 0,-1-10-505,-2 10 0,-2-25 341,-1-42 1,0 32 0,0-11 0</inkml:trace>
  <inkml:trace contextRef="#ctx0" brushRef="#br0" timeOffset="317319">14575 6370 8434,'-25'-22'1680,"5"4"-1680,20 18-89,44-38-35,-1 18 45,-2 14 1,14 3 0,7 3 0,-2 2-1,-11 3 68,5 8 0,-2 9 2,-5-3 0,8 3 0,1 5 0,-10 3 0,-19 5-11,-25 9 1,-20 6-1,-7 1 1,4-3-573,8 0 0,1-2 1,-7-2 593,-7-1 1,-5 0 0,-4-4 0,-1-9-1424,-8-12 1,-3-9 0,7-2 1420,10 2 0,3-2 0,-8-1 0,14-2 0,59-4 0</inkml:trace>
  <inkml:trace contextRef="#ctx0" brushRef="#br0" timeOffset="317986">15220 6612 0,'0'-50'275,"0"0"0,-1-1 0,2 22-191,13 63 0,1 19 106,0-4 134,-4-11 1,3 6 0,-2-5-308,-4-11 0,2-1-68,13 12 1,3-4-141,8-2 90,-5-7 1,4-12 192,-5-33 1,0-17 0,-3 3-138,11-10 30,-13 5 0,2-7 1,-10 9 14,-12 8 1912,-3-1-1889,0 26 1005,0-2-714,-5-13 91,2 5-215,-3-8 3269,5 16-3481,1 0-3404,-9-16 3437,0 7-11,-9-16 0,-1 15 95,-12 6 1,-2 2-74,-7-1 23,3 5 0,0 9-124,4 28 1,7 7-415,1 0-34,1 4 1,11-5 526,27-22 0,-17-7 0,7-9 0</inkml:trace>
  <inkml:trace contextRef="#ctx0" brushRef="#br0" timeOffset="318609">15966 6471 0,'-8'-17'803,"2"3"1952,6 14-2307,-26 121-437,18-72 458,-1-5 1,-1 9 0,3-11-515,4-9-2058,42-8 1957,-19-26-106,13-29 0,-2-11 364,-14-13-63,-4 10 1,-2 4 365,-8 18 190,0 22-392,11 52-253,-4-23 1,2 2-370,3 8 1,5-3 836,9-12 0,0-7 0,0-6 0,7-18 0</inkml:trace>
  <inkml:trace contextRef="#ctx0" brushRef="#br0" timeOffset="319203">16389 5826 7706,'5'10'1299,"-1"-3"-1265,-4-7 134,5 94-84,-4-64 0,0 2-43,1 11 0,0 7 0,1 5-19,-1-4 1,1 7-1,-1 1 1,1-2-1,-1-8-1432,-1-6 1,1-5-1,-1 4 1403,1 5 0,1 8 1,-1 2-1,0-8 1,0-13-620,-2-2 559,0-28 78,0-28 118,0-11 0,0-2 73,0-17-118,-2 17 0,8 3 84,28 10 0,7 7-168,-3 6 1575,9 1 1,-2 11-1616,-23 29 1,-9 7-2635,5 10 2623,-9-8 1,-7-1-17,-16-2-23,-10-5-549,-25-19 1,-6-8 78,1-10-68,4 2 1,7-7 627,27-22 0,14 31 0,2 4 0</inkml:trace>
  <inkml:trace contextRef="#ctx0" brushRef="#br0" timeOffset="319711">16671 6028 6436,'38'35'414,"0"0"1,0 0-1,-1-22 1,-4 5-402,-18 16 0,-5 14 0,-4 10 0,-2 2 0,-2-4 0,0-10-43,0-5 0,-2-5 1,-1 2-1914,2 19 0,-1 5 0,0-11 1848,0-19 0,0-4 1541,1 24-1211,24-39 1066,28-10-1222,-6-17 0,2-5-79,-7 4 0,-2-5 3,-4-6 1,-1-6 0,-7-5 141,-11-7 1,-7-4 0,-1 3-235,5 3 0,-5 0 133,-8-17 1,-13 12 3381,-19 40-3034,1 39 0,2 13-257,0-3-29,4 9 1,5 2 10,13-22 1,9-3-286,21-2 0,7-4 61,-9-3 1,4-2-130,22-3 1,8-9-707,-14-11 1,4-5 0,0-3 0,-7 5 963,-1 3 1,-1 1 0,11-9-1,3-3 1,-21 7 0,-27 9 0</inkml:trace>
  <inkml:trace contextRef="#ctx0" brushRef="#br0" timeOffset="321191">17115 7157 7594,'20'8'1052,"-3"-1"-827,-17-7-135,0 0 234,-4-4 326,-48 2-475,15 5 1,-13 1 0,-6 2-1,-4 0 1,0 1 0,6-2-839,2 1 0,1 0 0,1-1 1,-1 1-1,-4 1 663,8-1 0,-2 0 0,-3 0 0,0 0 0,-1 1 0,2 0 0,0-1 0,3 0 7,-3 2 1,0-1-1,2 0 1,1 0-1,1 0 1,0-1-256,-1 0 0,1-1 1,1 0-1,-2 0 1,-2 1 256,-4-1 0,-3 1 1,-1-1-1,-1 1 0,3-1 1,3 0-10,-3 0 0,3 0 0,1-1 0,0 1 42,-7-1 0,-1 1 0,3-1 0,7 0-3,0 1 0,6-1-6,8-2 1,3 1-157,-9 1-998,39-4 1121,15 2 0,-9-2 0,8 2 0</inkml:trace>
  <inkml:trace contextRef="#ctx0" brushRef="#br0" timeOffset="321627">16812 7519 7515,'11'3'3059,"-20"-4"-2606,-23 2 1,-20 2 0,-7 0 0,7 1-312,7-1 0,3 1 0,-5 0-951,-4 1 1,-7 0 0,-2 0 0,1 1 0,7 0 856,-6 2 1,6 1 0,0 0-49,-1 1 0,-1-1 0,-2 0-48,5-2 1,-4 1-1,0 0 1,0-1-407,-1-2 0,0 0 0,1-1 1,2 1 469,8-1 0,0 1 0,2-1 0,2-1-16,-6-2 0,1 0 0,11-1 0,8 1 0,13 0 0</inkml:trace>
  <inkml:trace contextRef="#ctx0" brushRef="#br0" timeOffset="323333">18808 5483 8120,'13'3'1289,"-3"0"-393,-10-3-470,0 0 123,-132 84-1719,105-66 1,-1 1 1149,-8 4 0,-7 5 1,0 0-1,7-5-225,5-2 0,5-3-3621,-13 15 3866,7-10 0,19-10 0,13-13 0</inkml:trace>
  <inkml:trace contextRef="#ctx0" brushRef="#br0" timeOffset="323486">18808 5705 9297,'-46'29'-441,"-1"0"0,0-1 0,-65 42 1,112-70-1,0 0 0</inkml:trace>
  <inkml:trace contextRef="#ctx0" brushRef="#br0" timeOffset="324550">19635 4717 7280,'1'-27'5165,"0"5"-10164,-11 72 5201,6-2 0,0 5-202,0-15 0,-1 3 0,1 0 480,1 6 1,1 2 0,2 2-703,2-5 1,3 2 0,1-1 0,1-6-225,1 6 0,4-3 274,-1 3 0,2 3 0,5-16-884,20-19 350,12-32 0,1-12 616,-22 9 1,-2-3 968,6-4 1,3-4 0,-8-4-828,-13-8 0,-8-4 0,0 5-35,2 10 0,-2 1 33,0-28 1,-4 21 1260,-9 76-1199,4-5-112,-1 2 0,1 2 22,1 12-235,8-16 1,3-2 1485,4-1-1452,18 3-1287,-2-69 1,-1-17 1509,-13 29 1,-1 0-27,4-11 1,0-6 0,-4 8 26,-4-1 1109,-4 43-1131,-3 16-35,-2 5 1,0 3 11,-1-4 0,2 2-364,7 13 0,3-3-107,6-2 118,-2-10 1,4-12-649,4-42 0,2-27 0,-4 8 553,7 3 448,-8-1 0,2-8 0,-10 16 0,-14 26 0,0 4 0</inkml:trace>
  <inkml:trace contextRef="#ctx0" brushRef="#br0" timeOffset="324960">20562 4395 7594,'-11'47'579,"0"1"1,-1 0 0,4-8 0,0 2-566,3 5 0,-1 9 0,1 1 0,2-7 8,2 5 0,2 0-1577,3-6 0,2 4 0,0 1 0,0-7 1308,1 5 1,1-2 25,1 6 1,2 3 0,3-16-50,9-21 1,-13-5 0,-1-11-1</inkml:trace>
  <inkml:trace contextRef="#ctx0" brushRef="#br0" timeOffset="325595">20421 5383 7269,'-8'-9'3518,"2"1"-3518,33 4-224,4 1-1173,4-5 1,12-4 0,2-2 0,-7 2 1373,-1-1 1,-1-1 16,-1 1 1,6-1-1,-1-3 1,-10 0 429,-4-6 0,-12-3-351,-13-8 0,-7-2-72,-1-8 43,-17 17 1,-7 7 134,-19 21-17,9 25 1,3 6-152,2 0 1677,2 5 1,15 2-2087,46-5 0,13-6 197,-1-2 111,6-1 1,6-7-332,-10-19 1,-4-4 342,1 3 22,-8-3 0,-4 3-19,-17 13 103,6 17 0,3 0 84,8-14-90,7 21 12,-21-66 139,-27-2 1,-6-6-1148,8-10 1,2 0 1040,-5 8 1,1 1-18,8-3 1,8 8-51,17 15-493,9 9 0,4 2-280,4-1 369,-3 3 1,-2 4-164,-13 10 0,-11-12 0,-11 3 0</inkml:trace>
  <inkml:trace contextRef="#ctx0" brushRef="#br0" timeOffset="326059">21449 5040 0,'7'1'821,"0"32"1,-3 19-666,1-2 1,0 7 0,0-1-116,0-1 0,-1 0 1,2 6-28,1-15 1,1 6 0,0 3 0,2-2 0,-2-5 0,0-7-43,1 8 0,1-4 120,2 8 1,2 4 0,-1-24-563,-4-30 206,-2-40 1,-7-19 218,-8 3 1,-4-4 44,5 7 0,1-2 0,-3 1 432,-5 7 0,-2 2 1,0-3-363,2 4 0,1-3 0,0 0 0,1 6 727,-1-4 0,3 1-760,-1-7 0,2-3 1,16 19 398,42 33 0,9 18-431,-30-9 1,-1 3-3,14 5 1,4 5 0,-16 6-189,-29 23 1,-18 0-242,-9-3 1517,-6-5 0,-7-9-1091,8-30 0,5-4 0,13 1 0,20-2 0</inkml:trace>
  <inkml:trace contextRef="#ctx0" brushRef="#br0" timeOffset="326593">21973 4334 8232,'-18'6'1176,"9"40"1,7 16-2352,2-23 0,0 1 1,1 4 1174,0 1 0,1 5 0,-1-1 0,1-4 460,0 12 1,3 0-616,2-9 1,3 5 0,0 0 0,0-7-285,0 2 1,1-1 221,3 4 0,1 3 0,1-18-869,2-25 477,-8-20 0,-3 18 0,-7-6 0</inkml:trace>
  <inkml:trace contextRef="#ctx0" brushRef="#br0" timeOffset="327200">21772 5322 437,'-14'-29'1636,"10"-7"0,4-6-2127,-2 1 1,1-1 108,3-6 1,5 6-706,15 12 1039,-11 22 48,-2 5 0,-8 3 0,-2 0 0</inkml:trace>
  <inkml:trace contextRef="#ctx0" brushRef="#br0" timeOffset="327744">21973 5221 8042,'10'23'1523,"-2"-5"-1399,35-26 55,-1-19-163,-1-1 1,-3-5-135,-18 2 1,-6-3 94,-3 4 1,-7 3 22,-25-4 101,-24 30 128,15 24 1,2 7-191,5-11 1,2 2-29,-2 17 0,6 5 34,11-9 1,7-1-1866,10-5 0,4-2 1507,13 21 139,-1-33 1,5-6-461,11-8 1,2-8-454,-3-4 1,0-4 632,0 1 0,-5 2 1,-10 6-1,-41 23 1</inkml:trace>
  <inkml:trace contextRef="#ctx0" brushRef="#br0" timeOffset="327969">22457 4395 4053,'1'55'128,"1"1"0,-1 0 0,1 0 0,-1-1 0,3-15 0,1-6 1,0 6-184,-2 8 1,-1 10 0,0 5 0,1 0 0,1-5 0,3-11-271,3-3 0,3-8 0,-1-4 16,1 2 1,-1-4-79,1 4 1,0-11 386,0-23 0,-13 7 0,0-5 0</inkml:trace>
  <inkml:trace contextRef="#ctx0" brushRef="#br0" timeOffset="328141">22376 5241 40,'-24'2'2130,"5"-1"302,19-1-2409,56 1 598,-23-9 1,4-1-852,8 4 0,5 0 230,-6-2 0,2-3 0,-7 2 0,3 1 0,-8 4 0,-1-1 0</inkml:trace>
  <inkml:trace contextRef="#ctx0" brushRef="#br0" timeOffset="328494">22921 5060 7762,'2'-4'2173,"-51"10"-2308,25 32 1,0 6 78,-7-21 0,2 2-23,4 24 1,15 1-302,36-13 166,9-31 1,5-8 163,-9 1 0,1-7 91,1-11 0,2-8 0,-8 1 262,-2-16-147,-11 11 1,-6 8 426,-8 20-225,0 20-218,-2 19 1,0 5-310,3 0-408,6 1 1,6-7-523,15-25 251,19-13 0,-41 10 0,-11-5 0</inkml:trace>
  <inkml:trace contextRef="#ctx0" brushRef="#br0" timeOffset="329010">23162 4234 0,'7'44'356,"0"0"1,0 1-1,0-1 1,0-2-1,-1-1 1,0 2-1,-1 4-429,-2 1 0,0 6 0,-1 2 0,0 0 0,0-3 0,0-6 5,1 8 1,0-5 0,1 4-25,-1-1 0,-1 9 0,1 0 1,1-8-1,1-15 210,8-4 0,-8-16 1,1-25-1</inkml:trace>
  <inkml:trace contextRef="#ctx0" brushRef="#br0" timeOffset="329284">23263 5242 7728,'1'-15'1490,"0"4"-773,-1 11-616,0 0-101,-15 19-2641,45-36 0,13-9 2473,-16 11 168,4-5 0,7-6 0,-6 2-1330,9-14 2237,-6 14-448,-11 32-459,-5 14-179,-12 11 0,-3 7-1541,-1-2 0,-1-2 1720,3 20 0,-3-15 0,1-44 0</inkml:trace>
  <inkml:trace contextRef="#ctx0" brushRef="#br0" timeOffset="329371">23586 4858 8109,'-26'-31'-352,"6"6"1,20 25 0</inkml:trace>
  <inkml:trace contextRef="#ctx0" brushRef="#br0" timeOffset="329684">23848 5040 0,'10'8'298,"-3"-2"643,-44 27-941,22-4 712,-6 0 0,2 1-678,14 14 1059,26 2-1088,8-30 1,4-5 6,16 1 1288,-11-13 0,-9-11-1900,-33-35 0,-15-5 1034,5 17 0,-5-14 1,-3 12-1,11 37 0</inkml:trace>
  <inkml:trace contextRef="#ctx0" brushRef="#br0" timeOffset="329994">24010 5000 8646,'18'41'140,"1"0"0,0 0 0,0 0 1,3 9-1,-1-2 0,-2-12-992,3-9 505,4-53 0,5-14-939,-4 21 1,0 0 1498,4-20 0,-2 6 702,1 32-904,-19 42-62,-4-12 1,1 1-1261,9 12-246,-5-4 1557,2-27 0,-10-11 0,0-1 0</inkml:trace>
  <inkml:trace contextRef="#ctx0" brushRef="#br0" timeOffset="330421">25178 4536 0,'-26'-16'2898,"5"3"-2577,15 47 0,7 33 0,2 1-366,-1-25 0,0-1 1,1 2-1,0 2 75,-2 0 1,-1 3-1,0 0 1,1-1-1,1-2-277,2 15 1,1-3 0,0-9-296,1-11 1,-1-8 541,0-5 0,0-2 0,-5-30 0</inkml:trace>
  <inkml:trace contextRef="#ctx0" brushRef="#br0" timeOffset="330728">24936 4818 9644,'53'-9'71,"1"0"0,-1 0 1,0 0-1,0 1 1,-5-1-1,-1 0 1,-3 3-1,-2 8-83,8 10 1,-3 9 0,-8 8-15,-15 4 0,-7 7 0,-4 2-1818,-2 1 1,-5 2 0,-1 0 1828,0 0 0,-1-1 0,-9-1 148,-13 5 1,-8-1 0,-6-11-229,-11-14 0,-4-8-79,0 6 1,3-8 344,8-16 0,8-7-911,18-8 229,20 3 0,-17 9 0,7 4 0</inkml:trace>
  <inkml:trace contextRef="#ctx0" brushRef="#br0" timeOffset="331077">25965 5161 7459,'-4'-33'751,"1"0"0,-12 1-449,-19 34 0,-13 13 1,6 3-259,16 0 1,2 6-31,-5 6 0,-5 8 0,4 1 0,14-6-143,21 1 1,12-5-540,4 1 1,5-6 611,2-11 0,2-9 11,4-9 1,-3-8 0,-6-12 1,-6-6-568,-10-3 1,-5 0-276,0-19 886,-24 14 0,4 38 0,7 1 0</inkml:trace>
  <inkml:trace contextRef="#ctx0" brushRef="#br0" timeOffset="331676">25965 5121 8042,'7'8'1467,"-2"-1"-4213,20 33 0,2 8 2757,-11-7-4,-1-6 1,6 5 0,-1-10-114,12-9-140,-9-26 1115,22-23-931,-30 5 0,-1-5 66,2-11 0,1-5 0,-2 4 74,-2 9 1,-2 2 78,8-23 0,-5 10 246,-10 33-224,-4 37-157,1 7 1,1 4-172,0-5 1,0 0 159,2 13 0,2-1 1386,2-13 0,6-4-1532,7-7 1,3-4 1174,17 9-1135,-5-38 0,-2-13 16,-16 2 1,-3-4-12,9-23 1,-5-2 89,-10 22 0,-3 2 271,0-5 0,-2 4-226,-3 10 1142,-1 39-929,0 2-213,2 27 45,11 1-774,5-22 0,3-2 90,-3-3 1,0-3-255,27 13 0,-33-26 0,-9-8 0</inkml:trace>
  <inkml:trace contextRef="#ctx0" brushRef="#br0" timeOffset="332526">26872 5181 7526,'7'-12'1849,"-1"3"-1558,-48-12 68,19 24-270,-12-1 1,2 9-174,16 21 0,6 7 0,-5-8 0,7 0-376,21 15 1,11-6-3961,8-17 4358,12-13 1,4-8 16,0-22 463,-10-2 1,-2-4-60,-1-12 0,-4 4-169,-12 59-196,-6 2 1,-1 3-46,-1 0 1,2-1 11,3 1 0,4-6-376,24-12-291,-4-18 1,1-5 435,-8 2 1,0-4 90,17-17 0,-6-2 784,-18 4-257,2-7 3279,-26 43-3549,-1 5 1,0 28-91,0-14-268,2 16-437,10-22 717,-2-8 0,-3-4 0,-8-9 0</inkml:trace>
  <inkml:trace contextRef="#ctx0" brushRef="#br0" timeOffset="332679">27275 4838 3932,'21'-1'276,"-19"-4"1,24 12 0</inkml:trace>
  <inkml:trace contextRef="#ctx0" brushRef="#br0" timeOffset="333127">27557 5080 8736,'20'-29'549,"7"34"0,1 15-538,-18 14 1,-3 8-20,7-3 1,3 2-1,-4-1-1043,-6 11 0,-4-3 1028,0-9 1,-1-5 574,2-5-1504,24-45 806,-7-10 95,-1-2 1,2-4 236,-4-3 1,0 2 1494,12-9-1288,-3 12-382,-7 44 538,-9 14 1,-2 8-584,5 0 0,2 2-33,0 0 0,2-1-18,1-5 1,5-7-6,7-9 1,6-10-23,2-12 0,3-9 0,0 0-573,9-1 1,-1-5 542,-7-3 0,1-5 0,-7-1-951,-8-3 1,-5 2 1092,4-6 0,-11 9 0,-17 29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10:48:08.78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15240 9314 6171,'7'15'504,"-1"-3"-986,-16 18 236,8-22-817,-8 21 0,10-28 0,0-1 0</inkml:trace>
  <inkml:trace contextRef="#ctx0" brushRef="#br0" timeOffset="1118">15200 9797 6126,'-4'-37'1860,"1"8"-460,-3 5-1053,5 18-156,-5-30-180,6 24-33,0-26 22,0 22 11,0-12-11,0 23 45,0-22 314,0 16-3023,0-10 2776,0 29-112,0 13 0,-6 20-2134,-2 15 2182,2-22 1,0 5-1,2 3 187,5 7 1,2 5-1,1 0 1,-1-3-284,0-1 0,0-3 1,2 1 24,1-1 1,-1 4 0,5-4-1,8-12 330,14-10 0,8-11 0,0-11-614,2-14 1,0-13 0,2-2-53,-5 8 0,1-1 0,0-2 1,-5-6 349,-2-10 1,-3-7-1,-3-2 1,-6 1 11,-1-7 1,-7 1 0,-3 0 906,-5 8 1,-3 0 0,-2 2-435,-5-9 1,-1 6 206,-2-5 618,-2 25-808,10 39-317,1 20 1,1 17-1,1 5 1,0-7-121,1 2 0,2 3-25,1-8 1,1 9 0,1 5 0,1 0 0,0-6-1,-1-11-1286,5 5 0,1-5 470,1 5 1,1 2 0,-1-23 453,-3-31 0,-11 18 1,-2-11-1</inkml:trace>
  <inkml:trace contextRef="#ctx0" brushRef="#br0" timeOffset="1714">16873 10080 0,'-29'-2'3045,"-10"1"1,-4 1-2369,2 0 1,0-1-1586,-13 1 1,3 0-4724,2 0 5631,25 0 0,1 0 0,23 0 0</inkml:trace>
  <inkml:trace contextRef="#ctx0" brushRef="#br0" timeOffset="1835">16833 9858 9521,'-32'-6'117,"-1"0"1,17 9-1,-39-5 1,-1 3 0,33 9-1</inkml:trace>
  <inkml:trace contextRef="#ctx0" brushRef="#br0" timeOffset="2446">18082 9495 0,'10'-13'1161,"-2"3"2009,-12-38-2890,-37 50 0,-20 17 0,9-9-212,1-28 144,16 33 1,-8 16 0,4 5 0,19-5-213,37 17 454,2-18 1,8 3 0,4-2-638,13-2 0,5-4 0,-3 1 4,2 4 0,-2 2 316,-5-4 0,1 3 0,-13 3-339,-18 8 0,-15 1 183,-13-8 1,-10 0-1,2-1 1317,1 8 1,-4-3-1299,-4-13 0,-4-2 0,1-9-23,-1-8 1,3-10 78,-10-33-471,24 7 1,8-3-152,13-5 0,9 1-62,11-5 0,-3 8 0,-19 21 0,-6 17 1</inkml:trace>
  <inkml:trace contextRef="#ctx0" brushRef="#br0" timeOffset="2673">18526 9193 7974,'0'4'1798,"2"34"1,-2 11-1625,0-15 0,0 5-90,0 4 0,0 12 0,0 6 0,0 3 0,0-5 0,0-7-1464,-1 4 1,1-6 0,0 5 1323,-1-10 0,1 6 0,0 3 0,-1-1 0,1-6 0,0-7 176,0 8 1,0-7-1320,1 0 0,1-7 1362,6-9 1,-3-1-1,2-36 1</inkml:trace>
  <inkml:trace contextRef="#ctx0" brushRef="#br0" timeOffset="3149">18586 10140 7167,'-31'-26'1003,"-4"7"0,-1 5 1317,9 11-1625,-23-9-695,44 10-919,51-4 499,-10 3 0,3 0 262,3 0 1,0 0 62,2 1 0,-2 1 95,9 1-23,-21 2 1,0 4 22,19 18-6,-20-3 1,-3 4-51,7 20 45,-10 1-202,-15-20 168,-61-31 392,24-11-1886,-3 2 0,4-6 2861,17-31-1207,28 13-76,-6 12 1,7-1-436,21 0 0,12 1 0,-3 8 76,-8 13 1,1 4 184,5-5 1,4 0-1,-11 12-571,-15 26 1,-10 7-674,-2 10 1379,-8-10 0,-3-34 0,0-4 0</inkml:trace>
  <inkml:trace contextRef="#ctx0" brushRef="#br0" timeOffset="3298">19151 9676 10451,'-17'-44'-141,"0"-1"1,-1 9 0,11 12 0,19 27 0,-5 9 0</inkml:trace>
  <inkml:trace contextRef="#ctx0" brushRef="#br0" timeOffset="3748">19373 9818 8590,'23'40'227,"0"0"1,0 1 0,0-1 0,5 9 0,0-1 0,-9-4-228,-11-3 0,-6-5-134,7 11-23,-2-8 157,1-43 7,10-24 1,6-16 0,-2 5 14,-6 12 0,1 1 23,6-15 0,3-4 0,0 13 986,25 20-986,-25 21-34,16 19 0,-29 16-17,-6-8 1,0 2-135,-1-5 0,0 1-118,0-2 0,1-2-548,8 5-2141,11-29 2099,-4-14 0,-10 12 0,-14-1 0</inkml:trace>
  <inkml:trace contextRef="#ctx0" brushRef="#br0" timeOffset="4124">20219 10039 0,'18'-52'1239,"-4"10"1909,-14 42-2151,-45 17 1118,29 13-1969,-8-14 0,2 3 735,25 32-898,30-17 1,8-1-74,-18-5 1,1 0 1212,6-3 0,5 1 0,-4 8-1182,-10 12 0,-4 10 0,-4 2 0,-1-6-666,-1-8 0,-2-3 1,0 4 719,-2 1 1,0 6-1,0 2 1,-3-2 0,-4-8-41,-5-3 0,-3-5 0,-4 0-60,-8 6 1,-5-1 0,-4-5-256,-1-11 1,-3-5-1,-1-3 360,-15 5 0,-1-12 0,2-21 0,6-19 266,21-6 0,7-12 0,4-4 0,4 2 25,4-6 1,7 1 0,1-2-200,-3 4 0,-1-2 1,3 0-1,9 4-233,7 10 0,7 1 0,3 1 0,0 4 0,-3 5-1870,8-7 1,0 6 2010,1 0 0,2 0 0,-9 9 0,-12 14 0,-10 8 0</inkml:trace>
  <inkml:trace contextRef="#ctx0" brushRef="#br0" timeOffset="9435">16873 11370 6171,'4'-43'2890,"0"0"1,0 53-5676,9 30 0,1 12 2768,-7-8 0,0 5-149,-1-1 1,1 9 0,1-4 0,1-14 498,7-7-333,10-21 0,-32 0 0,2-9 0</inkml:trace>
  <inkml:trace contextRef="#ctx0" brushRef="#br0" timeOffset="9621">17135 11350 1807,'11'44'-452,"1"0"0,-1 0 0,1 0 1,5 4 451,-5-6 0,3 14 0,-2-8 0,-9-26 0,-5-22 0,0 0 0</inkml:trace>
  <inkml:trace contextRef="#ctx0" brushRef="#br0" timeOffset="9918">17478 11672 9274,'-19'46'200,"1"-1"0,0 1 1,0 0-1,0-1 0,-1 8 1,3 0-1,-3-5 1,-7-11-254,-13-11 1,-6-11 0,3-5 68,6-5 1,0-4 43,-10-4 0,-4-5 0,7-5 18,7-14 0,1-7-347,-1 2 0,-5-5 0,0 0 0,4 7-1748,0 1 1,0 2 1307,-5-8 1,-2-2-1,12 14 1,20 19-1,12 2 1</inkml:trace>
  <inkml:trace contextRef="#ctx0" brushRef="#br0" timeOffset="11119">14413 13446 6787,'3'7'1378,"-1"-44"246,1 20-1265,-2-27 45,3 38-68,-3 7-135,1 24 1,-3 24 0,1 4-46,2-3 1,0 4 0,0 1 0,1 0-677,-1-4 0,1 1 0,0-1 0,1 1 523,0 5 0,0 2 0,2-3 0,3-12-1349,3-11 0,4-6 1076,8 0 1,5-5-419,7-7 0,1-8 559,1-2 1,1-12 10,-2-18 0,2-15 0,-1-6 1,-7 2 102,-7-2 0,-7-2 0,2-3 15,0 11 0,3-3 0,0 0 0,-4-1 0,-7 0 2,-8-9 1,-8-2 0,-3 3 0,2 9 601,3 7 0,-1 3-369,-11-26 1,2 23 38,13 57 0,4 28 1,1 9-1,0-10-139,1-1 0,2 3-57,-2-7 0,2 8 1,0 5-1,2 1 1,1-4-1,1-7 894,6 5 1,2-7 0,5-1-973,1-9 0,4 0 0,1-2 0,-5-3 0,2 11 0,-1-11 0,3-28 0,-1 0 0</inkml:trace>
  <inkml:trace contextRef="#ctx0" brushRef="#br0" timeOffset="11611">16268 13890 8702,'5'3'1558,"-1"0"-1502,-4-3 337,-102 6-393,68-5 0,0 0 0,-24 3 0,4-1 0,11-3 0</inkml:trace>
  <inkml:trace contextRef="#ctx0" brushRef="#br0" timeOffset="11820">16168 13769 735,'30'-16'907,"0"1"1,19-9-1758,-80 18 0,-29 4 0,9 1 850,16-1 0,-15-2 0,-10 0 0,29 3 0,31 2 0</inkml:trace>
  <inkml:trace contextRef="#ctx0" brushRef="#br0" timeOffset="13980">17982 13547 7011,'12'6'874,"-1"0"-668,8-30 1,-1-10 151,-5 2-81,8-5 0,-4-3-53,-23 4 0,-8 4-862,-7-2 649,0 6 1,-3 5-35,-17 15-11,8 18 1,-4 10 0,3 0 10,6 1 1,0 4 22,-5 4 0,-2 5 0,7 1 0,11 4 0,6 5 165,3 1 0,2 8 1,1 1-1,0-6-48,1 6 1,2-1-73,-1-9 0,0 6 0,4-2 0,7-9 246,21-1 0,8-10-1064,0-9 1,3-3 750,7 4 0,2-5-158,5-11 1,0-10-656,-4-12 1,-3-4 847,-5 3 1,-4-1 0,-3-2 0,-7 0 0,-13 0 0</inkml:trace>
  <inkml:trace contextRef="#ctx0" brushRef="#br0" timeOffset="14374">18566 13728 5206,'-44'-15'1086,"16"13"-985,-6 2 0,-8 4 0,4 6 134,-1 23 1,4 6-147,-6-6 1,4 5 382,15 3 0,6 7 1,15-7-529,34-5 0,13-7 172,-16-1 1,3-6-145,22-10 0,0-19-442,-27-19 1,-5-12 0,-5 4 469,1-3 0,-3-8 0,-9 13 0,-10 32 0</inkml:trace>
  <inkml:trace contextRef="#ctx0" brushRef="#br0" timeOffset="14791">18667 13587 0,'9'6'511,"-3"-2"651,-1 22 1,-3 14-947,-1 6 1,-2 6 0,3 2-158,6 1 1,2 2 0,-1-1-150,-6-4 1,-2 0 0,5-9 797,6-8 1,3-18-694,0-45 0,1-30 0,-1 6-10,-3 19 1,1-2 72,3-17 1,3-8 0,1 15 1008,13 15-673,-5 11 657,7 32-971,-17 9 1,-3 9-62,5 18 1,0 4 927,-4-12 1,0 0-1091,-1 9 0,0-7-2364,5-15 2487,-7-18 0,-2-1 0,-11-8 0</inkml:trace>
  <inkml:trace contextRef="#ctx0" brushRef="#br0" timeOffset="15284">19413 13083 7739,'2'-22'1882,"1"4"-2150,-7 54 0,-2 20 436,4-22 0,-1 3-1042,-1 11 0,-1 7 0,2 1 885,0-13 0,2 1 0,0 1 1,2 3-111,2 3 0,3 5 0,0 1 1,1-2-1,-1-3-241,-2-2 0,0-3 0,0-1 1,2 1 134,2 9 0,3 3 1,0-5-1,2-14-2910,11-1 3115,-11-30 0,-1 7 0,-12-13 0</inkml:trace>
  <inkml:trace contextRef="#ctx0" brushRef="#br0" timeOffset="15474">19352 14152 7067,'13'-55'2532,"0"1"0,1 4 0,8 10-3748,16 25 1,6 9 1215,1-2 0,-11 1 0,-27 4 0,-16 4 0</inkml:trace>
  <inkml:trace contextRef="#ctx0" brushRef="#br0" timeOffset="16341">19856 13950 0,'-30'42'978,"6"-13"0,10-6 1553,21-19-2698,19 9 196,7-25 1,11-12 0,-4 1 674,0 7 1,-2-4-713,5-6 1,2-7 0,-11 2 821,-10-15-809,-33 17 1,-9 3-6,-14-3 45,-4 17 0,-4 10-28,6 15 0,2 9-1140,1 6 0,2 3 1173,1 3 0,2 2-22,7 1 0,4 1 40,6 15 290,15-8 1,7-2-359,9 0-73,-2-9 1,9-8-716,9-25 1,10-13 0,2-4 0,-8 4 114,-6 3 1,-1-1 672,6-2 0,9-3 0,-5 0 0,-15 3 0,-17 2 0,-4 3 0</inkml:trace>
  <inkml:trace contextRef="#ctx0" brushRef="#br0" timeOffset="16507">20663 13869 7835,'-32'24'571,"0"0"1,0 0 0,-5 9-572,6-8 0,-10 6 0,-3 2 0,3-1 0,9-7 0,-10 12 0,13-12 0,0 0 0</inkml:trace>
  <inkml:trace contextRef="#ctx0" brushRef="#br0" timeOffset="16681">20139 13789 9498,'23'43'161,"0"-1"0,-1 1 1,1 0-1,0 0 1,0-1-1,2 5 0,1 1 1,-1-3-1,0-6 1,-1-11-796,7-10 1,1-11-331,19 0 1,1-10 963,-19-11 0,-2-1 0,7 8 0,-6-3 0,-15-20 0</inkml:trace>
  <inkml:trace contextRef="#ctx0" brushRef="#br0" timeOffset="16933">20824 12962 1217,'8'-26'1177,"-1"4"-606,1 48 0,1 28 0,-1-2-448,-5-10 0,0 7-219,-1-8 1,1 12-1,1 7 1,-1 4-1,1 1 1,-1-1-1,-1-6 1,0-9-96,-2 0 1,0-7 0,0-1-1,-1 6 64,1 0 1,-2 7-1,1 4 1,0 0 0,2-4-1,2-8 1,3-10 92,12-4 0,-1-7 1,-12 29-1,15-26 0</inkml:trace>
  <inkml:trace contextRef="#ctx0" brushRef="#br0" timeOffset="17124">20763 13910 1501,'-7'-9'3176,"36"11"1,16 4-3395,-16-7 0,3-1-507,9 3 0,5 3 1,-4-4 381,-8-7 1,-4 0 342,21-3 0,-43 6 0,-9 4 0</inkml:trace>
  <inkml:trace contextRef="#ctx0" brushRef="#br0" timeOffset="17493">22578 13668 5279,'22'8'2027,"-5"-1"-861,-40-3 1,-17 0-832,4 0 1,-3 0 0,-1 0-336,2 0 0,0 0 0,-2 0 208,-10 1 0,-2-1 0,6 0-2494,12-2 1,5-1 1142,-19 1 1239,32 0 1,10-2 0,3 0 0</inkml:trace>
  <inkml:trace contextRef="#ctx0" brushRef="#br0" timeOffset="17691">22457 13567 769,'47'-13'293,"0"-1"1,0 0-1,0 1 1,-2 1 0,-25 5 473,-46 11 1,-28 7 0,4 0-768,16-5 0,-3 1-794,-4 1 1,-11 2-1,-3 1 1,4 0-1,10-3 508,8-2 0,4 0 286,-71 14 0,100-20 0,0 0 0</inkml:trace>
  <inkml:trace contextRef="#ctx0" brushRef="#br0" timeOffset="17993">22537 13265 1594,'-22'-18'5311,"5"3"-5008,50 10-359,8 12 0,-3-4 0,4 2 1045,-3 6 0,1 5-1064,-3 0 1,2 3-1,-2 5 15,-1 12 0,-2 6 1,-3-1 415,-1-10 0,-1-1 0,-10 6-412,-13 10 0,-10 6 0,-5 0 0,-1-10-11,-2-10 0,-6-4-574,-9 8 0,-6 3 0,5-14 641,6-16 0,1-2 0,18-6 0</inkml:trace>
  <inkml:trace contextRef="#ctx0" brushRef="#br0" timeOffset="18624">24170 13184 1252,'-55'-11'3115,"10"19"-1808,-4-14 1,-7 4-1264,9 19 1,-2 10 0,6-2 0,8-4 0,2 2 457,-6 2 0,-1 4 0,18 3-775,37 12 1,23 4-1,-1-6-18,-7-9 0,4-2 362,-2 0 1,6 5 0,1-2 0,-1-6-102,-2-9 0,-1-5 0,-3 5-217,4 21 1,-6 4 246,-3-10 0,-7 0 1264,-15 11 1,-17-2-1291,-23-18 0,-16-7 0,5-3-64,9 2 0,-1-5-885,-11-10 0,-6-6 1,13-6 974,16-14 0,-1-9 0,26 37 0</inkml:trace>
  <inkml:trace contextRef="#ctx0" brushRef="#br0" timeOffset="18873">24372 13003 3432,'0'4'1782,"0"-1"-335,6 23 0,1 10-999,-3 20-377,1-12 1,2 12 0,0 7 0,0-2 0,-1-8-505,-2-4 1,0-5 0,0 5 385,1-1 0,0 7 0,1 1 0,0-2 0,0-7-345,2-2 0,0-5 0,0-2-942,4 11 0,-1-3 1334,-1-7 0,-1-5 0,2 3 0,-11-37 0</inkml:trace>
  <inkml:trace contextRef="#ctx0" brushRef="#br0" timeOffset="19313">24271 13950 8232,'38'-9'246,"0"0"1,0 0 0,15-4-1,-3 1-319,-19 6 1,0 1 49,4 0 1,0 3 22,13 1 33,3 11-21,-22 5 94,-8 11 0,-3 2-162,-1-6 12,8 20 133,-57-84 90,18 8-89,-4 0 0,2-5 229,12 0 0,8-1-84,10 2 1,4 0-107,-3-1 0,3 4-90,6 4 0,8 8-43,7 12 0,6 7 1,-5 4 3,14 11 61,4 1 1,-9 11-51,-38 18 1,-10 10-27,1-7 0,0 2 0,-1 0-1044,0 9 1,-1-1 464,0 5 0,0-8 594,0-23 0,0-15 0,0-10 0</inkml:trace>
  <inkml:trace contextRef="#ctx0" brushRef="#br0" timeOffset="19475">25118 13406 9308,'-22'-46'-673,"4"9"673,18 14 0,0 17 0,0-18 0</inkml:trace>
  <inkml:trace contextRef="#ctx0" brushRef="#br0" timeOffset="20024">25723 13587 7896,'2'8'3956,"-1"12"-3912,-2 17 1,-2 10-38,2-3 1,0 3 0,-1-3-2151,0 5 1,-1-2 2080,2 11 0,0-12 28,1-30 479,0-9-1139,1-29 739,2-3-23,5-25 157,2 4-73,2 13 1,4 0-12,1 4 0,3 1 51,4-1 0,2 4-46,17-3-117,-11 40 1,-2 14-24,-4 13 1,-4 4-513,4-2 1,-2 2 7,-6 4 1,1-5 1330,18-11 1,-22-14 0,12-9 0</inkml:trace>
  <inkml:trace contextRef="#ctx0" brushRef="#br0" timeOffset="20408">26469 13668 8187,'-37'21'3462,"5"6"-5293,28 8 0,7 10 1,3-4 1774,3-4 0,5-1-38,1 7 1,5 4 0,3-7 515,10-8 0,4-3-590,-2 0 0,2 3 0,-2 1-8,-3 4 1,-4 1-1,0 1 396,5-2 1,-1 1-1,-18 5-243,-23-3 1,-16 7 0,-9 3-1,-5 0 1,1-5 0,7-8 48,1-4 0,2-6 0,-8 0 93,-3 0 1,-11 5 0,-5 1-1,2-6 1,5-11 0,13-16 518,5-30 1,12-21 0,3-1 52,0 11 0,2-1 0,7-3-655,7 2 1,6-4-1,3 0 1,4 6-37,5 4 0,5 4 0,2-1-486,9-9 0,4-2 1,-2 4-1377,3-2 0,-2 3 1862,4 1 0,-6 6 0,-13 14 0,-23 23 0</inkml:trace>
  <inkml:trace contextRef="#ctx0" brushRef="#br0" timeOffset="22229">17720 12741 9521,'-23'47'338,"1"0"0,-1 0 0,1 0 0,3-2 0,3-2 0,-3 4-1134,2-6 0,-2 4 1,0 1-1,1 0 1,4-4 992,0 9 1,4-4 0,2 5 57,2-8 1,-1 2-1,2 2 1,3 3 0,3 3-574,4-8 0,4 4 0,3 3 0,1 0 1,1 1-1,0-2 0,-1-1 0,-3-4-117,1 7 0,-3-2 1,1-3-1,1 1 1,4 1 284,1-3 0,3 4 0,3 2 0,0-2 0,1-5 0,-1-8 0,0-13 150,10-8 0,-1-10 0,8 8 0,-14-21 0</inkml:trace>
  <inkml:trace contextRef="#ctx0" brushRef="#br0" timeOffset="22995">26267 12216 0,'49'14'364,"1"-1"1,-7-2 0,3 6-137,-10 4 1,5 5 0,1 4-1,-1 1 1,-5-3-173,2 2 0,-5-1 0,4 5-34,-2-7 1,4 4-1,2 1 1,0 2 0,-2 2-1,-6 1 89,-2 6 0,-4 3 0,-3 2 0,-3 2 0,-1 2-27,-3-3 0,-3 3 0,-1 1 0,-2 1 0,1 0 0,-1 0-109,3 1 1,-1 0 0,1 1 0,-2 0 0,-2 0 0,-4 0 10,-2 1 1,-3 2 0,-2-1 0,-3 0 0,0-2 0,-2-3 4,0-4 0,-1-3 0,-1-1 0,-4 0 1,-5 0 8,-7 1 0,-6 2 0,-4 0 0,-1-2 0,3-2 0,5-4 0,1 8 0,4-6 0,-5 0 0,-9-6 0,0-1 0,1 1 0,-1 0 0</inkml:trace>
  <inkml:trace contextRef="#ctx0" brushRef="#br0" timeOffset="26143">18808 14837 8053,'9'-2'1339,"-4"27"0,-5 10-1328,-7 5-17,3 3 1,0 1-858,-5 5-1148,31-59 0,6-9 1899,-3 1 112,10-20 0,-1-3 943,-6 7-752,-14 28-169,-2 22 1,-12 17-23,6 19 0,-5-29 0,4 8 0</inkml:trace>
  <inkml:trace contextRef="#ctx0" brushRef="#br0" timeOffset="27470">17820 15966 7482,'9'-10'3081,"-3"2"-2476,-6 8-572,-3 28-10,2 9-1,1-4 1,0 5-38,4 7 0,2 6 0,1-3 15,5 1 0,0-2 0,-5-7 0,-1 1 0,2-8 0,8 2 0</inkml:trace>
  <inkml:trace contextRef="#ctx0" brushRef="#br0" timeOffset="27959">17780 15986 0,'-15'-54'618,"0"1"1,13 10-1,13 4-573,15 13 0,10 4 0,1 5 33,7 5 1,1 8 522,-1 3 0,-6 8-680,-7 27 579,-21-2 1,-11 6-490,-14-3 0,-9 1 1,4-1 972,8 1 1,-1-1-985,-22 8 0,1-13 3086,21-26-2279,22-4-1502,10-3 583,26-2-180,9 1 45,-10 2 1,3 6 111,4 18 1,-3 9 89,-7-3 0,-6 5 139,-1 6 0,-16 3-105,-28-1 0,-16-5 5,-14-11 0,-7-5-1305,-4-1 0,1-2 1326,6-6 0,5-4 1,-4-4-1,43-3 1</inkml:trace>
  <inkml:trace contextRef="#ctx0" brushRef="#br0" timeOffset="28331">18707 16188 0,'1'10'101,"-42"-27"333,5 36-243,3-14 0,1 5-1,11 32 0,9 7-190,4-17 0,4-1 480,5 7 1,10-4-582,11-16 0,7-9 14,6-17 0,5-10 0,-4 0 59,-3 5 0,-3-4 24,3-8 0,1-7 0,-14 2 1510,-30-19-1506,-20 30 0,-2 1 0,11-10 0,-6 19 0,0 0 0</inkml:trace>
  <inkml:trace contextRef="#ctx0" brushRef="#br0" timeOffset="28714">19130 16147 6865,'-45'-11'930,"-5"40"0,16 16-925,55-6 1,11 3-17,-30 10 0,7-4-861,31-19 1,18-9 0,-7-8 843,-9-9 0,-12-13-1358,-26-25 1,-12-5 1385,-8 0-62,-6-5 0,-7 6 120,-15 20-58,14 10 0,16 6 0,16 3 0</inkml:trace>
  <inkml:trace contextRef="#ctx0" brushRef="#br0" timeOffset="29152">19614 15684 6118,'4'-44'810,"-1"0"1,0-1-1,0 19 300,-3 77-595,0 3-1100,0-1 0,0 5 720,0-6 0,0 7-102,0-18 1,-1 7-1,1 3 1,0 1 0,0-2-1,0-6-580,1 9 0,0-6 1,1 5 431,-2-2 1,1 7-1,-1 1 1,2-5 0,1-9-760,3-1 0,4-10-1985,16 0 2859,-9-15 0,1-24 0,-16-3 0</inkml:trace>
  <inkml:trace contextRef="#ctx0" brushRef="#br0" timeOffset="29474">19735 16611 7269,'8'3'511,"26"-4"1,17-5 0,-3-7-497,-15-8 0,-4-6 0,5 2-980,17 3 1,5 3 0,-9-6 964,-15-4 0,-6-5 0,-12-2-848,-15-1 1,-11-3-1,-2 6 870,2 7 1,-3 2 5,-16-20 0,-5 9 1208,-9 28-458,10 43 1,5 11-431,1 1-214,12-12 0,0 5 1,11-1-124,18-3 0,9-1 0,1-4-117,-5-7 0,3-2 302,19 17 1,8-8-1796,-8-30 1,2-9-1,-5 1 1599,14-1 0,0-1 0,-13 0 0,-34 5 0</inkml:trace>
  <inkml:trace contextRef="#ctx0" brushRef="#br0" timeOffset="30272">20723 16208 6036,'-51'4'457,"0"1"1,0-1 0,8 19-1,-1 8 1,6 4 0,11-2-458,14 4 0,7 3 112,-7 7 1,0 5 0,16-17-416,35-30 1,8-17 235,-1-14 131,-1-3 0,-6-6-20,-23 4 1,-6 1 261,3-1-4,0 7-88,-5 42-382,8 23 0,2 5-202,4 0-56,2 3 1,5-13-528,22-57 435,-10-7 523,-13-4 1,-4-6 44,-11 7 1,-1-1 593,7-21 1,-1 1-219,0 4-157,-5 7 0,-2 15 268,-7 29-442,2 40 1,-1 15-40,5-4-38,-3-8 1,2 7 0,4-9 59,6-18 1,2-5 439,17 19-709,10-41 180,-12-24 67,-9 0 0,2-6 0,-3 3 359,18-9-320,-7 1 0,-2 14-95,-12 43 129,7 26 0,0 4-129,-13-25 0,0-1-40,12 26 1,3-8-779,5-31-190,-5-17-404,11-15 564,-19-6 0,-8 6 0,-10 9 0</inkml:trace>
  <inkml:trace contextRef="#ctx0" brushRef="#br0" timeOffset="31265">15986 16470 6865,'11'3'857,"18"-4"0,1-1-498,-14 0-146,-29 19-144,-16-6 0,-19-2 0,-12 0 0,-6 0 0,-1-1 0,6 1-680,12-1 1,-1 0-1,0 0 1,-1 0-1,0 0 1,0 0 0,-1 0 537,1-1 0,-2 1 0,-1 0 0,0 0 1,1-1-1,0 0 0,3 0 0,3-1-429,-11 0 0,1-1 0,3-1 0,6 0 0,11-1 717,-14 0 0,19-3 0,34 0 0</inkml:trace>
  <inkml:trace contextRef="#ctx0" brushRef="#br0" timeOffset="31548">14978 16228 9207,'-42'22'112,"1"-1"0,-1 1 0,1 0 0,4-1 0,-1 0-115,0-4 1,-9 0 0,-2 2 0,5 2 0,12 2-2789,2 24 0,19 0 2825,17 2 38,14-1 1,11-4 715,10-25 1,7-5-761,-9 3 0,5 2 0,-1 1 0,-5-2-169,2 0 0,-2 1-289,6 3 1,2 3 0,-21-5-1913,-26-8 1819,-14-4 1,17-8-1,1 0 1</inkml:trace>
  <inkml:trace contextRef="#ctx0" brushRef="#br0" timeOffset="32255">9253 15664 4366,'-8'-31'1462,"0"0"1,-5-18-596,10 70 1,2 27 0,2 1-1761,4 5 0,3 4 0,-2-1 255,-3-5 0,-3-1 1,4-1 637,4 3 0,2-1 0,0-26 0,-3-28 0,-1-6 0</inkml:trace>
  <inkml:trace contextRef="#ctx0" brushRef="#br0" timeOffset="32366">9253 15402 6283,'-3'-6'0,"0"2"0</inkml:trace>
  <inkml:trace contextRef="#ctx0" brushRef="#br0" timeOffset="32680">9247 15392 9924,'0'0'0</inkml:trace>
  <inkml:trace contextRef="#ctx0" brushRef="#br0" timeOffset="33166">9737 15805 7605,'10'-5'1120,"-2"1"-1030,-37-17-56,12 16 257,-30-15 291,30 29-335,1 1-203,13 8-5,44 10 1,14-1-40,-15 1 0,-4-10 0,7 1 0,-10 3-135,-15 9 1,-9-1 134,-5 3-28,-4-1 0,-7-4-28,-17-12-806,-15-8-1357,12-11 2219,2-4 0,15-1 0,10 3 0</inkml:trace>
  <inkml:trace contextRef="#ctx0" brushRef="#br0" timeOffset="33947">10825 15643 188,'-7'-6'2555,"1"1"307,6 5-2391,-1 71-363,4-35 0,2 2 1,-1 3 197,0 7 0,-2 3 1,4 4-341,1-5 0,3 5 1,1 2-1,0-3 1,-1-6-64,-1-3 0,-1-6 0,2 2-167,1 6 1,2 3 0,0-2-1,-3-12-778,3-3 806,-2-25-89,-11-36 0,-8-27 0,-1 3 829,1 13 1,-1-2-461,1 1 1,0-7 0,-1 1 0,-1 7 100,-3 2 1,-2 3 132,-3-12 1,-1-2 46,5 0 0,0-1-197,1 3 1,3-2 151,0-6 1,11 3-18,31 10 0,8 5-246,-19 8 0,3 3 170,25-2 0,2 19-180,-22 32 1,-4 15 0,-4-3-455,-3-8 1,-3 1 431,3 11 0,-1 7 1,-7-7 14,-19 11 1310,-17-2-1613,-16-22-492,1-5 820,5-32 1,25 7 0,5-10 0</inkml:trace>
  <inkml:trace contextRef="#ctx0" brushRef="#br0" timeOffset="34631">11531 15704 8221,'-51'-14'840,"26"18"-790,-14-7 1,-1 6-6,18 24 0,7 5-45,-5 6-51,12-7 1,11-4-175,43-24 1,10-12 191,-13 3 33,14-6 0,-9-2 180,-38 4 570,0 27-761,-1 5 11,4 20-11,0-7-572,20 0 168,-8-17-156,28-22 280,-26-30 0,-3-8 291,-4 19 0,-2-2 5,3-17 1,-3 4 531,-4 21-44,12 13-504,-6 11-56,8 11-135,-7 20 124,-7-9 33,3 7 67,-7-17-134,-14-17 180,-7-7 10,-16-17 196,3-5 1,1-3 61,-1-8-230,6 7 1,6-1 84,26-18-815,17 26 0,12 3 1,-3 0-386,-11-1 0,1 2 729,13 3 0,5 4 0,-11 9 280,-17 14 0,-7 0 0,-13-2 0</inkml:trace>
  <inkml:trace contextRef="#ctx0" brushRef="#br0" timeOffset="35147">12196 15603 3734,'12'31'735,"1"0"1,0 22 0,4-11 500,22-34-1236,-4 25 510,19-50-499,-24-9 264,-5 0-320,-24-15 56,-11 23 831,-35 12-708,23 26 1,2 7-40,-1-3 1,4 3-257,4 6 1,6 0 284,4 9-80,16 3-380,24-21 168,6-5 78,-3-31 1,1-14 83,-1-14 1,-4-5-437,-4 10 0,-2-1 464,-1-9 1,-7 7 55,-10 22-98,4 43 20,-9 0 169,1 0 1,-1 2-103,3 10 0,11 6-145,12-18 850,4-3-918,-8-26 1,1-9-1314,-4-7 1,-2-3 1469,17-9 165,-11-6-154,-23 33-437,7 25 1,1 8-202,5-2 22,-4 2 0,-1-3 594,2-12 0,-13-13 0,1-2 0</inkml:trace>
  <inkml:trace contextRef="#ctx0" brushRef="#br0" timeOffset="35333">13325 15321 317,'-5'-47'343,"-1"0"1,4-4 0,0 21-319,0 56 0,-1 35 0,1 13 1,0-13-26,2-19 0,-1-4 0,2 2 538,-1 3 1,0 5-1,2-2 1,2-5-539,10 6 0,1-4 0,-9-4 0,2-5 0,19-3 0</inkml:trace>
  <inkml:trace contextRef="#ctx0" brushRef="#br0" timeOffset="35498">13163 15845 6798,'0'-11'5558,"-1"2"-5857,27-4 0,19-3 0,-4 2-379,-13 1 0,1 0 248,17-6 1,6-2 0,-9 2 429,-6-2 0,-14 8 0,-21 9 0</inkml:trace>
  <inkml:trace contextRef="#ctx0" brushRef="#br0" timeOffset="35997">9777 17014 8366,'2'5'1244,"0"-1"-583,-19 24 1,-11 10-606,6-10 0,0 3-45,-1-1 0,0 4 0,-1-1-1382,-2 1 0,1 1 1,3-7 1370,-3 6 0,-10 15 0,35-49 0</inkml:trace>
  <inkml:trace contextRef="#ctx0" brushRef="#br0" timeOffset="36164">9454 17014 9935,'14'38'992,"0"0"0,8 9-1187,-5-11 1,3 4 0,0-3-238,1-5 1,4-4 431,5-4 0,6-2 0,-6-2 0,11 12 0,-7-15 0,0-1 0</inkml:trace>
  <inkml:trace contextRef="#ctx0" brushRef="#br0" timeOffset="36414">10019 17397 7560,'-37'12'1512,"8"-4"1,-4-2-1513,-8-3 0,-2-2-11,-1 3 0,-1-2-2023,-10-4 0,3-3 1922,5 0 112,5 0 0,10-1 1255,29 2-818,0 2-414,-8 2-718,-11 0-153,4 0 0,0 0 0,15 0 0</inkml:trace>
  <inkml:trace contextRef="#ctx0" brushRef="#br0" timeOffset="37681">10845 17135 8019,'5'1'504,"-2"0"-392,-3-1 46,-89-23-102,53 19 50,-17-6 0,3 11 112,31 31 1,11 10-186,5-6 1,3 1-45,1 9 0,7-2 11,5-15 0,8-7 28,10-11 0,3-10-1724,1-14 0,-2-5 1685,2 3 0,-4-5-6,-5-9 0,-8-6-622,-17-11 1,-9 3-348,-2 6 532,-3 3 0,-1 9 1,5 24-1,5 1 1</inkml:trace>
  <inkml:trace contextRef="#ctx0" brushRef="#br0" timeOffset="37981">11229 17175 8512,'16'35'-15,"0"0"0,1 0 0,5 8 82,-45-92 157,9 16 1,1-1 88,0 6 1,3 3 2219,4-7-4443,38 4 1910,3 3-28,-2 13 0,3 3 189,-7 3 0,1 0-161,6 2 0,-2 0 0,1 1 0,1 1 0</inkml:trace>
  <inkml:trace contextRef="#ctx0" brushRef="#br0" timeOffset="38998">12176 16813 7257,'-11'-22'527,"2"5"-1278,9 17 751,-3 18 0,-1 6 0</inkml:trace>
  <inkml:trace contextRef="#ctx0" brushRef="#br0" timeOffset="39581">13184 16813 7694,'14'-9'1793,"-3"1"-1435,-11 8 707,-127 190-1079,99-151 1,-2 0 0,1 1-1,-2 0 1,0 1-939,1 0 1,-2 2 0,1 0-1,-1 0 1,1-1 0,1-4 648,-7 8 1,1-1-1,2-5 1,5-12-1010,-13-6 1527,28-25 0,5 1 0,8-2 0</inkml:trace>
  <inkml:trace contextRef="#ctx0" brushRef="#br0" timeOffset="40264">12297 16611 477,'4'7'2421,"-1"-2"-1149,-3 45 1,-1 15-1481,5-29 1,2 0 50,-4 9 0,-1 5 0,3-8 925,16 10-1799,6-42 1148,1-57-117,-6 21 28,-12-6 0,-3 4 5737,-4 21-5765,3 13-6,5 15-419,4 4 425,8 5 0,-11-15 0,3 1 0</inkml:trace>
  <inkml:trace contextRef="#ctx0" brushRef="#br0" timeOffset="40697">13647 16530 7706,'10'9'952,"-2"31"0,-3 9-2599,-4 6 1647,3-6 0,0-1 0,-4-12 0,2-29 0</inkml:trace>
  <inkml:trace contextRef="#ctx0" brushRef="#br0" timeOffset="40771">13708 16692 8254,'25'31'177,"-1"0"0,-5-14 0,-1 13 1,0 0-1</inkml:trace>
  <inkml:trace contextRef="#ctx0" brushRef="#br0" timeOffset="41653">8910 16551 1875,'7'-6'3933,"-2"2"-3855,-4 46-78,-1-9 1029,-1 1 1,3 2-2991,6 2 0,6-13 2306,14-41 2121,1 37-1154,-6-66-1223,-18 54-1938,1 7 1144,5 16 705,-1-18 0,-1 6 0,-6-20 0</inkml:trace>
  <inkml:trace contextRef="#ctx0" brushRef="#br0" timeOffset="42172">10261 16651 8243,'5'32'353,"0"-1"0,3-2-583,-6 8 1,-2-4-1004,0-17 382,0-13 851,1-17 0,-1 5 0,1-5 0</inkml:trace>
  <inkml:trace contextRef="#ctx0" brushRef="#br0" timeOffset="42280">10281 16671 6831,'-3'-8'3339,"1"2"-3283,2 6-885,57 59-686,-41-34 445,15 8 0,-5-3 1070,-23-21 0,-3-8 0,2-1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8:33:10.18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13607 5544 6103,'46'-30'809,"0"0"1,0 0 0,-20 17-1,0 0-664,16-18 1,5-5 0,-24 19 1367,-64 57-1379,9-10 1,-7 8-1,-3 3 1,2-2-264,5-3 1,0-1-1,0 1 1,-3 4 89,5-6 1,-3 4-1,-2 2 1,-1 0-1,2 0 1,2-3-1,4-3-440,-2 1 0,4-3 0,2-2 0,-1 0 514,-12 12 0,0 0 1,7-10-1,-1-2 0,20-28 1</inkml:trace>
  <inkml:trace contextRef="#ctx0" brushRef="#br0" timeOffset="585">12116 5201 6966,'1'6'2465,"5"6"-4825,-35 17 1,-13 4 2504,20-10 1,-2 2-83,-11 3 1,-6 3 0,-4 3-207,7-6 0,-3 3 1,-2 1-1,1-1 1,1-3 133,2 0 1,2-2 0,-1-1-1,-1 3-120,-2 1 0,-2 3 0,-1-1 0,2 0 1,3-4-683,-9 2 0,4-3 1,8-5 127,-5 3 511,7-11 0,25-6 0,6-5 0</inkml:trace>
  <inkml:trace contextRef="#ctx0" brushRef="#br0" timeOffset="1166">12982 6290 0,'5'8'0,"-1"-2"2540,-4-6-1397,12 1-403,-44 3 0,-29 1-548,19-3 1,-7-1-1,-5 0 1,0 0 0,0 0-417,0 0 1,-1 0-1,-1 0 1,-1 0 0,0 0 224,3 0 1,-1-1 0,-1 0 0,0 1 0,2-1 0,3-1-91,-9 0 1,2-1 0,3 1 0,2 1 80,-2 5 1,3 1 0,2 0-89,4-3 0,1-1 1,3 2-387,-6 6 0,9-1-549,16-8 1031,53-30 0,-44 34 0,17-13 0</inkml:trace>
  <inkml:trace contextRef="#ctx0" brushRef="#br0" timeOffset="1700">13708 5282 6787,'7'2'515,"-1"0"493,-13-11-683,-8 7-55,-14-8 99,-5 8 1,-12 3-740,3 3 0,-10 1 1,-4 2-1,0 0 1,5-2 388,5-2 1,3-1 0,-2 0-1,-6 1 25,4 1 1,-5-1 0,-4 2 0,-3 0 0,-1-1 0,1 0 0,3 0 0,4-1-427,-3-1 1,4 0-1,0-1 1,2 0-1,0 0 1,0 0 381,-7 0 0,1 0 0,0 0 0,1-1 0,2 2-48,-5-1 0,-2 1 1,7-1-1,13 1-187,-1 1 235,25-7 0,0 10 0,10-5 0</inkml:trace>
  <inkml:trace contextRef="#ctx0" brushRef="#br0" timeOffset="2474">11087 6713 0,'18'-51'1131,"-3"9"1518,-15 42-2526,6-13 1459,-5 19-1140,3 19 1,-1 13-194,-1 11 0,-1 8 1,1 4-136,1-8 1,-1 2 0,2 2 0,-1-1-68,0-1 1,1 0 0,0 1 0,0-1-1,1 0 1,1 1-1,1-1 1,0-2-448,2 5 1,0-1-1,1-4-175,-4-11 0,1-2 0,-1-2-86,4 17 0,0-19-1143,-7-34 1804,-2-11 0,-1-3 0</inkml:trace>
  <inkml:trace contextRef="#ctx0" brushRef="#br0" timeOffset="3084">13123 6532 0,'8'-19'0,"-3"4"2986,-5 15-1955,-30 114-817,24-77 0,-1 1-136,-1 3 1,-1 6 0,0 1-1,2-3 15,3-5 1,2-2-1,2 6 12,2 6 0,2 7 1,1 4-1,0-2 1,0-8-88,-1-2 1,0-6 0,1 5-990,1 0 0,2 8 0,1-1 0,-1-7 0,0-15 971,3-9 0,3-1 0,-14-32 0</inkml:trace>
  <inkml:trace contextRef="#ctx0" brushRef="#br0" timeOffset="3667">13910 5463 7067,'0'4'1143,"1"-2"-624,6 30 0,5 22 0,-3-4-396,-4-10 0,0 2-207,1 1 0,2 7 0,1 3 0,2 3 97,-2-7 0,3 4 0,0 1 0,0 0 0,0-2 0,-1-5-696,0-3 1,-1-4-1,1-1 1,1 4 536,2 11 1,2 6-1,1 1 1,-1-5-1,-3-13 263,0-6 1,-3-11 0,-4-11 0,-6-6-1</inkml:trace>
  <inkml:trace contextRef="#ctx0" brushRef="#br0" timeOffset="4050">13930 7177 0,'25'-37'297,"1"0"1,0 1-1,-11 14 1205,-50 53-1267,-2 2 266,2-2 1,-3 3-474,3-5 0,0-1-12,0 1 1,-3 0-17,6-5 0,-2 1 0,2-1 173,-11 7 0,1-3-459,3 0 0,2-4-643,-6 3 929,29-20 0,12-6 0,2-2 0</inkml:trace>
  <inkml:trace contextRef="#ctx0" brushRef="#br0" timeOffset="4584">12841 7902 8366,'6'5'638,"-36"-11"1,-33-11 0,5 2-2239,15 5 0,-3 0 1628,-2-2 0,-8-2 0,-4 0 0,3 3 75,3 5 1,0 2 0,1 1 0,2 1-78,-1-1 0,1 0 0,0 1-38,4 0 1,-1 1 0,1 0 0,7 1-2960,-2 3 1,12-3 2970,20-4 0,-7 11 0,5-6 0</inkml:trace>
  <inkml:trace contextRef="#ctx0" brushRef="#br0" timeOffset="5185">12014 6774 7314,'3'-28'3260,"30"7"-3591,-1 17 0,4 4 499,3-1 0,-1 1 112,13 4-63,-22 1 0,-1 5-228,16 20 141,-5 8-186,-26 3 0,-5 11 0,0 1-535,2-3 1,-1 1 0,-1 1-21,-2 1 1,0 0 0,0-3-63,4 12 1,-1-17-8,-7-34 0,-2-11 0,0 0 0</inkml:trace>
  <inkml:trace contextRef="#ctx0" brushRef="#br0" timeOffset="5400">12115 7277 8344,'-27'-7'4818,"5"2"-3574,19-7-706,24 6-168,11-10-102,12 9 1,11 3-1782,-4-4 1,4 0-1,-3-1 355,-13 3 0,-2 0 0,0-1 381,6 0 0,-1-1 0,-12-1 567,-15-4 0,-15 12 0,0 2 0</inkml:trace>
  <inkml:trace contextRef="#ctx0" brushRef="#br0" timeOffset="6230">15905 5322 2138,'9'-13'2107,"-2"2"394,-7 11-1189,0 0-257,3-11-719,-2 24-101,1 16 0,0 16-35,-1-8 0,0 9 1,0 7-1,-1 4 1,1 3-1,0 0 1,0-4-1,0-4-585,1-1 1,0-4-1,1 0 1,-1-1-1,1 3 1,-1 5 399,0-7 1,0 5 0,0 2-1,0 2 1,0 1 0,0 0 0,1-2-1,0-2 1,0-3 0,0-4 212,2 9 0,1-4 0,1-4 1,0-1-1,-1 2-181,2 8 1,0-1 0,0 0-1,0 4-639,-1-11 0,1 3 0,0 2 0,-1-2 0,1-3 0,-2-6-9,1 1 0,0-5 0,0 0 179,2 21 0,1 1 0,-5-33-94,-8-77 1,3 20-1,-3-4 1</inkml:trace>
  <inkml:trace contextRef="#ctx0" brushRef="#br0" timeOffset="7189">20038 5242 7134,'12'5'784,"-3"-1"-548,-9-4 1007,-14-2-951,-8 3 10,-27 4-213,18 0 1,-5 2-1384,-10-1 1,-6 0-1,-4 0 1313,8-2 1,-3-1 0,-2-1-1,-5-1 21,7-1 0,-5 0 0,-2-1 0,-3-1 0,1 0 0,2 1 0,2-1-303,3 1 0,1 0 1,2 0-1,0 0 0,0 0 1,1-1 170,-9-2 0,-2 0 0,2 0 0,4 0 0,8 0-166,-17 4 1,26-5-1402,39-8 1659,7 1 0,-4-2 0,3 7 0</inkml:trace>
  <inkml:trace contextRef="#ctx0" brushRef="#br0" timeOffset="7526">18506 5242 1288,'-31'39'365,"-1"0"0,1 1 0,-2-3 1,-2-1-1,-4 3-165,9-7 1,-3 2 0,-1 1 0,-1 2 0,0-2 0,2-2-201,-10 8 0,0-2 0,1-1 0,2-2-4,0 2 1,2-3-1,2-1-136,-7 5 0,8-6 1277,8-8-2280,14-13-1466,18-13 2609,8-9 0,1 3 0,-2-2 0</inkml:trace>
  <inkml:trace contextRef="#ctx0" brushRef="#br0" timeOffset="7912">19554 5463 7437,'34'-7'840,"-7"1"-257,-20 31-281,-30 6-162,10-3 0,-6 5 10,-8-3 1,-11 7-1,-7 3 1,-5 3 0,1-2-1,3-2 1,7-6-338,4-2 1,5-4-1,0-1 1,-5 5 187,-1 1 0,-6 4 1,-5 4-1,0 2 1,0-2-1,5-2 1,6-5-1,9-7-1979,2 3 1,7-6 1977,-9 4 0,9-4 0,23-11 0,4-15 0</inkml:trace>
  <inkml:trace contextRef="#ctx0" brushRef="#br0" timeOffset="8485">18647 6290 5341,'1'4'1938,"-1"-1"-502,-55-4-1335,7 0 0,-5 1-86,12 0 0,-2-1 0,-2 1-1165,-6 0 1,-2 0-1,2 0 1150,10 0 0,1 0 0,1 0 0,-1 0 0,1-1 0,0 2 380,-16-1 1,1 2-740,-3 2 1,3 0-453,17-1 0,2 0-40,-20 5-382,40-6 1233,22-2 0,-12 0 0,3 0 0</inkml:trace>
  <inkml:trace contextRef="#ctx0" brushRef="#br0" timeOffset="8743">17558 6108 0,'-3'-9'691,"1"62"-288,2-8 0,0 12 1,1 3-1,0-4-310,0 0 1,1-2-1,0 4 153,0-7 1,-1 4-1,1 2 1,0-2-1,1-6-228,2 5 1,2-5 0,1-2-1196,4-6 1,2-1 0,-1-3 1176,-1 8 0,0-5 0,18 6 0,-27-53 0</inkml:trace>
  <inkml:trace contextRef="#ctx0" brushRef="#br0" timeOffset="9193">18788 6532 7280,'12'-4'1490,"-13"51"-1165,-10-7 82,4-7 1,-2 10 0,0 7 0,1 1 0,3-1-330,4 0 1,3 1-1,2 1 1,0 0-1,-1 0-1147,-1 2 0,0 1 0,0 0 0,1-2 1,2-2 758,2 5 1,1 0 0,1-6-1,3-10 1,21 12 0,-33-52-1</inkml:trace>
  <inkml:trace contextRef="#ctx0" brushRef="#br0" timeOffset="9500">18707 7761 0,'27'-4'399,"-6"1"2726,-21 3-1276,-147-77-1547,99 62 1,-3 1-225,12-2 1,-5-3-1,-3-1 1,-2 1-1,-1 5-56,4 5 1,-4 4-1,0 1 1,0 2-1,2 0 1,5 0-56,-12-3 1,5 2-1,-3-1-46,-5 1 1,-5-1-1,3 1 1,16 2-135,1 1-4744,43-15 4957,8 6 0,-13 3 0,-5 13 0</inkml:trace>
  <inkml:trace contextRef="#ctx0" brushRef="#br0" timeOffset="10133">19998 6532 6607,'9'5'1043,"-2"0"-2321,-26 24 0,-25 18 0,2-4 1429,6-7 0,-2 1-111,8-6 0,-3 5 1,-3 3-1,1-2 1,3-3 336,-4 1 1,2-2 0,-2 1-331,3 0 1,-2 1 0,0 1 0,1-2-79,-5 4 1,1-2 0,1-1 245,1 1 0,1 0 0,5-11-215,-11-14 0,17 18 0,15-21 0</inkml:trace>
  <inkml:trace contextRef="#ctx0" brushRef="#br0" timeOffset="10700">19776 5544 7750,'2'3'941,"-1"0"1211,-1-3-1962,2 11-55,0 16-46,0 25 144,-1-14 1,-1 12 0,-1 10 0,1 4 0,-1-1-1,1-4 1,0-9-1176,-1 10 1,1-8 0,0 7 942,0-15 0,-1 7 1,1 5-1,-1 1 1,1-1-1,-1-3 1,1-6-1,1-9-1,0 16 0,1-12-3674,-1 11 1623,3-21 2051,-4-39 0,0-4 0,0 0 0</inkml:trace>
  <inkml:trace contextRef="#ctx0" brushRef="#br0" timeOffset="16629">23666 8810 5913,'4'2'146,"0"0"-202,-4-2 0,7 0-3737,-5 0 4040,6 1-422,-8-1 4310,0 0-3833,-55 4-223,28 0-46,-6-2 1,-7 2 48,-6 3 0,-6 1 0,7 0-82,11-4 0,-2 1 9,-4 1 0,-9 0 0,-5 1 0,-4 1 0,1-1 15,6 0 0,-3 0 0,-2 0 0,-1 1 0,2-1 1,1 0-1,3-1-24,-1 1 0,2-1 0,3-1 0,-2 1 0,-4 1 0,3-1 0,-2 1 0,-1 1 0,-2-1 0,-1 1 0,0-1 0,-1-1 110,7-1 1,-2 0 0,-2-1 0,1 0 0,-1 0 0,1 0 0,1-1-1,1 1 1,3 0-121,-6 1 1,5-1 0,1 0 0,-1 1 0,-3-1-1,-8 2-135,15-2 1,-5 1 0,-4-1-1,-3 2 1,-3-1 0,-1 1 0,0-1-1,-1 1 1,1 0 0,2-1 0,2 0-1,3 0 1,4 0 0,5-1 144,-12 2 0,7-2 0,4 1 0,0-1 0,-3 1 0,-7 0-5,9-1 0,-5 1 1,-3-1-1,-3 1 0,-2 0 1,-1 0-1,1 0 0,0 0 1,3 0-1,2-1 1,5 0-1,5-1-39,-14 2 0,9-2 0,2 0 0,-2 0 1,-8 1 43,12-1 1,-4 0 0,-4 1 0,-4 0 0,-2 0 0,0 0 0,-1 1 0,2-1 0,1 0 0,4 0 0,4-1 0,4 1-3,-13 0 1,7-1-1,4 1 1,-1 0-1,-5 0 2,2 0 0,-5 1 0,-2 0 0,0 0 0,3 0 0,4-1 0,7 0-12,-6-2 1,8 0 0,0 0 11,-1 0 0,0 0 0,-4-1-243,2 1 0,-5-1 1,-2 1-1,1-1 1,4 0 242,-5 1 0,2-1 0,-7 1-5,13 1 1,-7 0 0,-4 0 0,-2 0 0,-1 1 0,1 0 0,3-1-1,6 1 128,-3 0 1,6-1 0,2 1 0,-3 0 0,-6-1-123,5 0 0,-3 1 0,-4-1 1,-2 0-1,-1 1 0,-1-1 1,-1 0-1,0 0 0,2-1-104,3 1 1,-1-2 0,0 1 0,-1 0-1,0-1 1,1 0 0,-1 1 0,2-1 0,0 0-1,1 1 103,-4-1 0,1 1 0,2-1 0,0 0 0,-1 1 0,0-1 0,-1 1 0,-2-1 5,6 1 0,-2-1 0,-2 1 0,-2 0 0,1-1 0,-1 1 1,2 0-1,1-1 0,4 1 0,3 0 0,4 0 234,-9 1 0,6 0 1,3 0-1,1 0 0,-3 0-242,-5 1 1,-1 0 0,0 0 0,-2 0 0,-3 0-3,4-1 0,-3 1 0,-3 0 1,0-1-1,1 1 0,4-1 1,5 0 4,-5 0 0,7-1 0,0 1 0,-7-1-85,4 1 1,-7 0 0,-3 0 0,-1-1 0,2 1 0,6-1 0,7 0 80,-4-2 0,7 0 0,-2 0 243,-4 0 1,-3 0-1,-2 0 1,1 0-245,8 0 1,0 0-1,0 0 1,0 0-1,0 0 5,0-1 0,2 1 0,-1-1 0,-3 0 0,-3-1-26,4 0 1,-3-1 0,-3 0 0,-1-1 0,-2 1-1,1-1 1,0 0 0,1 0 16,3 0 1,-1 0 0,1-1-1,0 1 1,0-1 0,0 1-1,0-1 1,0 1 8,1 0 0,-1-1 0,1 1 0,0 0 0,0 0 0,-1 0 0,-1-1 0,0 1 13,0 0 1,-2 0 0,0-1-1,-1 1 1,0 0 0,1 0 0,1 0-1,2 0 1,2 1-237,-6-1 1,3 0 0,2 1-1,0 0 1,1-1 0,-1 1 225,-1-1 1,0 1 0,1-1 0,-1 1-1,1-1 1,1 0 187,-8 0 0,1-1 0,-1 1 0,3-1 1,2 1-190,-1-1 1,2 0 0,2 0 0,0 0-3,-1 1 0,2 0 0,-1 1 0,0-1 218,1 0 0,0 0 0,1 0 0,1 1-196,-8 0 1,2 1-1,4 1 59,2 0 1,-3 0-29,8 1 1,-8 0 0,-2 0 0,1 0 0,7 0-54,2 0 0,5 0 0,-5 0-3,-13 0 0,-7 0 0,2 0 1,10 0 2,13 0 0,3 0 277,-10 0 0,0 0-260,14 0 0,0 0 293,-11 0 1,2 0-311,6 0 763,-4 0-730,10 0 1557,6 0-2520,3 0-168,8 0 1098,11-1 0,-4 2 0,2-1 0</inkml:trace>
  <inkml:trace contextRef="#ctx0" brushRef="#br0" timeOffset="33584">17760 10100 7598,'-7'42'434,"0"1"0,0-1 0,-2 16 1,0-6-166,4-24 0,0 1 40,0 22 1,0 9 0,0-4-2832,0-6 0,1 2 2561,1-3 0,0 7 0,0-2 1,2-11-63,0 6-887,1-16 1,0-6-984,0-18 2113,0-4 0,0-5 0,0 0 1</inkml:trace>
  <inkml:trace contextRef="#ctx0" brushRef="#br0" timeOffset="34134">17720 10080 254,'10'2'661,"-2"-1"2084,-9-1-1008,0 7-1479,3 4 1235,5 14-1325,5 9-261,7 6 0,9 15 0,2 3 0,-5-9 171,-1-1 1,1-1-44,-4-8 1,3 8 0,1 1 0,-1-3 0,-2-8 845,5 6 0,-2-10-2069,3 5 146,3 2-33,-27-38 1075,-4-11 0,0-1 0</inkml:trace>
  <inkml:trace contextRef="#ctx0" brushRef="#br0" timeOffset="34550">18244 9979 7896,'2'4'1311,"-1"40"0,-5 19-3615,-1-16 1,-1 4 2557,3-6 1,0 7 0,-1 0 0,1-4-92,-2-4 0,1-3 1,0 0-56,1-1 0,0 0 0,1-4 420,1 0 0,0-3-500,0 4 0,1-3-2345,0 8 245,0 0 671,0-32 1836,0 0-435,0-8 0,0-1 0,0-1 0</inkml:trace>
  <inkml:trace contextRef="#ctx0" brushRef="#br0" timeOffset="37066">18808 10463 6663,'2'-5'841,"0"1"-522,-42-9 0,-16 4-173,19 12 41,-5 0 0,-9 2 0,9 6-36,20 10 0,4 4-683,-6 5 0,1-1 644,-2 15-3615,10-1 3553,10 1 1,2 2-62,3 10 465,0-12 0,9-4-566,20-20 0,5-8-11,3 2 56,8-12 0,3-14 70,-20-15 1,-4-12 0,-3 2 29,4-3 1,-4-3-889,-7-2 0,-3-5 0,-7 9-1588,-19 0 2372,-9 8 0,15 30 0,10 3 1</inkml:trace>
  <inkml:trace contextRef="#ctx0" brushRef="#br0" timeOffset="38032">18909 10422 4014,'8'1'1345,"-2"0"447,-6-1-1747,-13 88-45,9-60 0,-1 1 203,-1 11 1,-1 6 0,1 1-234,1 3 0,1 0 0,0-6 126,1-12 1,0-1-277,0 29 1,6-20 1140,15-61-939,-1-8 1,3-10-1,0 3-495,2-1 0,-1-1 495,0-4 1,2-5 0,-1 5 134,6 0 0,1 8 179,-1 20 0,1 5-314,23-10-17,-30 34 1,-5 12-909,-7 23 0,-5 12 0,-2-8 903,2-21 0,0-1-11,-3 18 0,1 5 0,7-18-2494,30-31 2505,-24-5 0,21 1 0,-33-3 0</inkml:trace>
  <inkml:trace contextRef="#ctx0" brushRef="#br0" timeOffset="38466">19554 10866 2375,'6'8'515,"31"-19"1,7-12-505,-8-9-11,-6 14 0,7-2 0,-10-7-15,-13-13 0,-9-6 0,-5 6 71,-8-6 1102,-2-12 0,-11 16-1065,-16 55 1,-12 25-1,6-1-325,10-10 0,0 2 240,4 0 0,-4 4 1,2 2-1,8-1-718,4 14 1,11 0 877,3 1 0,13-2-131,14-17 0,11-3 1,-1-3 424,8 7 0,3-8-518,1-13 0,5-7 0,2-4 56,-6-4 0,4-5 0,-4 0 0,-8 3 0,13 3 0,-2-8 0,0 0 0</inkml:trace>
  <inkml:trace contextRef="#ctx0" brushRef="#br0" timeOffset="39591">18062 11491 7560,'12'5'123,"-2"-1"-67,-10-4 56,-117-8-95,74 7 0,0 0-288,-4-2 1,-4 0 0,7 1 315,7-2 0,9 8 549,8 23 0,7 7-449,-1 5 10,1 5 1,2 7-52,4-10 1,2 1 0,0 1-12,-1 3 1,0 0-1,7 2-85,9-1 1,8 2-1,1-1 1,-1-5-58,-4-3 1,-1-5-1,6-4-1065,16-3 0,7-6 0,-1-11 649,8-20 0,-2-11 156,-11 1 0,-1 1 1,-3 4-1,-4 3 1,-8 0-1</inkml:trace>
  <inkml:trace contextRef="#ctx0" brushRef="#br0" timeOffset="39870">18062 12015 0,'-52'-21'525,"0"0"1,0 0 0,6 1 0,0 1 0,1 7-1148,-11 16 0,5 5-162,-1-4 939,9 3 1,9-1-1068,27-4 912,7 0 0,0-3 0,-1 0 0</inkml:trace>
  <inkml:trace contextRef="#ctx0" brushRef="#br0" timeOffset="40648">18284 11773 3139,'2'5'1893,"8"5"129,-4 8-1944,5 13-2586,-4 15 2547,-2-6 0,-1 4-28,1-1 1,0 0 485,-1 0 0,2-2-749,2-6 0,3-6 751,7-11-588,5-15 77,0-22 12,-3-10 0,1-9 0,-2 4 45,8-13 1707,2-6 0,-3 9-878,-19 35-874,-1 15-11,-4 17 11,-1 5 0,1 4-17,10 15 0,1 0-28,-6-16 0,2-2-28,7 11 1,3-16-85,18-61-985,-15 2 0,0-9 0,0 4 1153,-1 3 1,-1 0-12,-1-4 0,1-3 0,-8 12 22,-8 19 976,9 28-998,-3 9 67,11 27-64,-6-9 1,3 7 0,1-6-2147,4-11 0,1 0 2143,-5 4 0,0 2 0,-1-9 0,7-10 0,-24-17 0</inkml:trace>
  <inkml:trace contextRef="#ctx0" brushRef="#br0" timeOffset="41165">19332 11974 7963,'-2'50'405,"0"0"0,0 0 0,0 0 0,0 0 0,2-5 0,0-5 0,2 7-519,-1 3 0,0 9 0,1 5 0,1 0 0,0-7 0,0-10-200,3 7 1,3-12-2735,17 6 1985,-19-60 0,3 7 0,-10 8 1</inkml:trace>
  <inkml:trace contextRef="#ctx0" brushRef="#br0" timeOffset="41487">19292 12418 0,'-24'-36'0,"0"-1"0,3 8 0,4 0 2348,12-24-1912,28 10-324,-8 0 0,6 0-84,3 17 0,7 5 501,6 5 1,7 4 0,-3 4-446,4 5 0,0 11-384,1 13 0,2 9 0,-8 1 289,-8-3 0,-7 4 790,-5 8 0,-5 6 0,-15-8-852,-31-9 0,-14-13 73,-3-14 0,-2-6 0,3 9 0,2-4 0,9-21 0,-1 1 0</inkml:trace>
  <inkml:trace contextRef="#ctx0" brushRef="#br0" timeOffset="41782">19917 11491 7789,'13'41'419,"-1"1"0,1-1 0,0 8 0,-2 2 0,-2-1-636,-4-2 1,-1-1-1,-1-1-375,1-7 0,-1-1 1,1-1 385,1 5 1,0 0 0,1-6 363,11 7 0,-10-22 1,3-6-1</inkml:trace>
  <inkml:trace contextRef="#ctx0" brushRef="#br0" timeOffset="42442">19796 12015 6735,'50'0'571,"1"0"1,-1-2-669,-6 4 0,7 1 0,-3-5-2322,1-11 1,-6-3 2339,8-2 79,-15-1 0,-7-1 1490,-13 3-1467,-9 6 1256,-3 6-1033,-4 2 386,0 3-408,0 6-90,4 31 1,5 6-224,7-15 10,-3 15 1,5-6 22,18-35-17,-8-9 0,3-4-155,6-2 1,0 0 417,-10 1 1,-1 1-79,24-7-134,-35 57 78,-5-3 0,1 4-12,0 4 1,0 1-28,2 11 0,-1-1 28,-2-13 0,0 3-3,0-1 1,3 8-1,0 3 1,-1-1-1,-1-8-24,-2-4 1,-2-5 0,1 4-55,2 6 0,1 7 0,1 2 1,-4-5-1,-7-12-412,-19 10 261,-12-26 0,-12-5 0,-4-6 175,4-9 1,-4-8 0,-2-2 0,2 1 622,1 3 1,0 1-1,1-1 1,0-3-573,-2-4 0,0-3 0,2-2 1,7 1 77,3-3 1,6 0 107,-16-12-69,17 8 80,12 4 731,9 3-967,5 0-783,17-13 1,-15 15 0,11-8 0</inkml:trace>
  <inkml:trace contextRef="#ctx0" brushRef="#br0" timeOffset="48805">10301 10322 7694,'5'6'1099,"4"-55"-808,-16 25-157,5-9 1,-5 1 469,-31 12-343,-1 29 1,-8 10 0,4-1-257,8-8 1,1 6-6,-2 11 0,-5 11 0,3 2 0,11-5 34,13-6 0,7 1-18,-8 23 1,13-7-45,25-31 0,7-6 28,14 5 5,-2-16 1,5 0 11,-4 2 0,-1 8-126,-8 12 1,0 8 0,-1-2 97,8-2 0,-4 3-8,-13 5 0,-4 5 1,-6-1-22,-4 2 1,-9-1-10,-14-3 1,-8 1-1,1-1-436,3 1 0,-4-2 501,-19 8 1,-9-13-1373,-3-27 1,-1-15 1601,5-10 1,0-6-180,13 11 0,-1 0 0,5-1-61,-3-13 0,9 1-130,7-2-392,14 28 1,2-2 0,2 7 0</inkml:trace>
  <inkml:trace contextRef="#ctx0" brushRef="#br0" timeOffset="49622">10785 10805 7795,'-44'-10'115,"0"0"1,4 0 0,5 11 231,9 35 1,8 8-224,-2 0-91,1 5 1,4-1 11,12-16-90,2 9-28,24-21 0,10-4 90,3 1 0,2-14 12,0-26 1,1-16 0,-15-1-1027,-24 3 0,-7-2 997,13-4 0,3-2 0,-12 8 0,-37 8 0,5 19 0,35 15 0</inkml:trace>
  <inkml:trace contextRef="#ctx0" brushRef="#br0" timeOffset="50454">10966 10664 6697,'25'33'1434,"-11"12"0,-1 7-1389,-2-11 0,-1 1-45,-3-2 0,-1 3 0,0-4 11,1-2 0,-1-4-358,5 20 246,-3-9 101,0-25 79,-2-38 33,1-4-67,1-12-34,6-16 101,4 11 0,2-1-436,3-8 436,-3 12 0,-3 9 180,-11 23-35,5 30 1,0 17-309,-2-6 1,0 1 44,4 11 1,0 0-12,-4-8 0,-1-7-397,0-14 380,-2-4-1665,16-45 1,4-17 1754,-12 19 0,3 1 1038,22-19 1,3 18-838,-15 40 1,-1 13-586,-1 3 0,-3 5 255,-4 10 1,-4-1-488,-1-3 47,-1-19 0,-15-18 0,1-4 1</inkml:trace>
  <inkml:trace contextRef="#ctx0" brushRef="#br0" timeOffset="51333">11873 11007 7582,'-6'30'2241,"4"-6"-2219,9-27-22,15-9 34,9-22 33,-2-12-22,-7 4-34,-15 6 23,-34-6 22,2 25 67,-17-16 57,12 38 10,10 15 1,2 9-85,0 14 1,3 3-46,-1-6 1,2 1-34,2 5 0,7-3 218,12 5-44,21-3-135,4-3-50,1-21 0,8-10-1478,-2-18 1,3-9 0,-3 3 1460,-5 10 0,-2-2 0,23-18 0,-18 1 0,-36 19 0</inkml:trace>
  <inkml:trace contextRef="#ctx0" brushRef="#br0" timeOffset="52360">12599 10180 8501,'20'-4'471,"-4"0"-5851,-16 4 6567,-43 31-795,20-1 536,-6-1 1,-2 6-542,9 6 0,3 10-257,9-8 1,1 9-1,1 4 1,0-2-1,1-4-85,-3 4 0,1-4 0,2 5-10,2-5 1,0 5 0,2 2 0,3-4 0,4-7-55,5-2 0,5-7 1,6-3-2358,14-2 1,7-5-1,-3 0 2376,-9 5 0,1-2 0,18-5 0,-17-5 0,-45-9 0</inkml:trace>
  <inkml:trace contextRef="#ctx0" brushRef="#br0" timeOffset="53788">13083 10765 6540,'7'2'1087,"-1"-1"-583,-6-1 67,0 0 606,4-9-1065,-3 7-112,3-6-78,-4 8-808,0 0 1,0 0 0</inkml:trace>
  <inkml:trace contextRef="#ctx0" brushRef="#br0" timeOffset="54288">13103 10785 4183,'7'-8'3754,"-7"1"-2984,-19 42 1,-9 20-760,-2-9-213,5-7 0,-7 10 0,0 2 0,7-10-1014,4-9 1,3-2 655,-12 19 0,4-7-1020,16-25 1022,9-14 0,1-3 0,0 0 0</inkml:trace>
  <inkml:trace contextRef="#ctx0" brushRef="#br0" timeOffset="54605">12760 10906 7560,'57'6'5950,"-6"9"-11566,-26 33 5324,-2-8 1,4-1-1289,1-12 1,0-1 1667,-1 4 0,-1-5-88,14-9 0,-30-17 0,-7-1 0</inkml:trace>
  <inkml:trace contextRef="#ctx0" brushRef="#br0" timeOffset="54856">13325 11148 10485,'4'5'4290,"-1"-1"-4290,-3-4-1703,0 4-5411,0 3 7114,0-2 0,0 0 0,0-5 0</inkml:trace>
  <inkml:trace contextRef="#ctx0" brushRef="#br0" timeOffset="54989">13285 10946 10440,'-4'-12'439,"11"0"1,-14 13 0,4-1 0</inkml:trace>
  <inkml:trace contextRef="#ctx0" brushRef="#br0" timeOffset="56189">13648 10422 8086,'6'4'1076,"-1"-1"-6008,-3 38 5392,-2-5-124,1 0 0,-2 8 470,1-2 0,-1 8 0,0 2 0,1-3-821,3 3 0,1-3 0,-1 3-110,-2-3 0,0 2 0,1-1 0,1-6-648,5 8 0,2-13-2651,3-24 3424,2-11 0,-22-2 0,-3-2 0</inkml:trace>
  <inkml:trace contextRef="#ctx0" brushRef="#br0" timeOffset="56705">13869 10946 5659,'11'-27'3697,"3"-6"-2370,-3 70-1372,1-2 45,-5-4 0,-2 3 145,0-2 0,-1-3-1445,2-2 1192,0-4 18,5-23 685,3-20-556,5-3 0,0-2 73,10-13 0,-9 13 1,0 3 592,3 8 248,-4 7-449,-2 11-347,-2 11-124,-4 11-274,0 10 1,-1 3-489,2-2 242,-4-2 0,0-5 487,1-19 0,-12-6 0,2-6 0</inkml:trace>
  <inkml:trace contextRef="#ctx0" brushRef="#br0" timeOffset="56988">14232 10402 8322,'5'39'733,"0"0"1,-1-1 0,-1-6 0,-1 0-731,1 7 0,1 8 0,-1 1 0,0-4-229,-2-2 0,-1-3 0,0 0-301,4 16 1,1-1 117,-1-2 0,1-3-684,4-11 1,0-6 104,1-8 1,-3-9 0,-8-15 0</inkml:trace>
  <inkml:trace contextRef="#ctx0" brushRef="#br0" timeOffset="57214">14131 11108 12445,'0'-10'-1333,"40"-7"-2719,1 6 0,4-1 4052,-3 0 0,-1 0 0,-6 1 0,-5 1 0,-10 1 0</inkml:trace>
  <inkml:trace contextRef="#ctx0" brushRef="#br0" timeOffset="57538">14514 10362 0,'2'8'2733,"0"-1"140,26-10-2694,-11 17 895,8 4 1,1 9-638,-10 14 0,-3 9 0,-2-1-390,0-8 1,0-2 0,-2 4-46,-1 0 1,0 3 0,-1 1 0,-2-5-3,-2-3 0,-2-3 0,-1 4 303,-1 6 0,0 4 0,-3 1 0,-1-2-1663,-6 4 1,-2-3 0,0 0 795,5 2 0,1 0 0,-4-7 564,-10-2 0,2-17 0,12-26 0,2 0 0</inkml:trace>
  <inkml:trace contextRef="#ctx0" brushRef="#br0" timeOffset="63736">16067 9959 7022,'7'5'2017,"-5"44"0,-4 12-1446,0-16-956,0-5 1,0 8-1,0-8 822,2 4-824,1-7 1,0 13 0,0 5 0,1-2-1,-1-7 465,1 11 1,1 0-299,-2-10 0,2 7 1,-1 3-1,0-1 0,0-5 306,0 8 0,0-5 0,0-1-34,-2-2 0,-1-1 1,-1-1-195,1 0 0,-1 0 0,0-4 300,-1 5 1,-3-16-383,-1-29 2482,6-5-2258,2-3 0,0 2 0,0-3 0</inkml:trace>
  <inkml:trace contextRef="#ctx0" brushRef="#br0" timeOffset="67663">3992 10684 6899,'5'6'2006,"3"-2"-1659,-8-4-190,3-1-561,-2 5-335,0-1 1131,1 2-392,-1-3 0,0-2 0</inkml:trace>
  <inkml:trace contextRef="#ctx0" brushRef="#br0" timeOffset="68920">4153 10422 7100,'11'0'594,"-2"0"-320,-30-12 1,-11-3-96,4 8-112,-5-9 1,-5 5 576,-9 29 0,3 8-554,5-2-29,-3 3 1,4 9 24,24 5 0,8 6 0,1-4-47,0-14 1,0 1-40,-1 13 0,0 7 0,1-8 22,5 10-10,6 3-29,-1-21 0,2 2-28,3-3 0,5 0-140,16 6 0,4-4-1545,-12-12 1,1-4 1605,13 3 1,0-5-101,6-13-67,5-4 134,-7-12 0,8-8 0,-6 3-685,-9 4 0,-2-1 834,10-7 1,4-4-1,-11 1-3,-6-12-27,-8-7 251,-22 4 0,-7-7 0,-1 3-135,-1 7 1,-3-1 855,-2-6 0,-4-3 0,-5 5-770,-7 10 0,-5 6 1,4 3-319,5 3 1,1 1 153,-19-11 0,4 5-157,16 14 1945,3 0-1788,3-4 0,9 9 0,2-1 0</inkml:trace>
  <inkml:trace contextRef="#ctx0" brushRef="#br0" timeOffset="69777">4677 10926 6641,'-12'-13'2644,"0"0"-2408,11 12 312,-1-1-20,2 16-461,0 4 0,1 17-28,1-4 0,2 7-73,1 5 1,2 8-1,0 2 1,-1-6-875,-1-7 0,0-2 1,1 2 836,1 7 1,-1 6 0,2-3 0,-2-10-490,8 12 560,11-36 0,-20 13 0,6-23 0</inkml:trace>
  <inkml:trace contextRef="#ctx0" brushRef="#br0" timeOffset="70144">4717 11128 6182,'-13'-32'347,"3"0"0,4-2 1637,13-20-1547,-3-3-113,16 5-111,2 41-191,10 4 1,3 3-101,4 4-46,3 5 1,-2 10-163,-17 31 1,-7 8-8,-1-24 1,-2 0 297,0 25 1,-8-5-6,-10-23-34,-13-8 34,-25-16 0,19 1 0,-10-10 0</inkml:trace>
  <inkml:trace contextRef="#ctx0" brushRef="#br0" timeOffset="70775">5443 10100 0,'-5'44'458,"1"0"0,0-5 1,1 3-1,1 6-54,1-3 1,0 7-1,1 3 1,1 1-1,1-1 1,1-4-1097,6 6 0,3-4 0,0 0 1,-2 0 317,-4 7 1,-3 2 0,2-4 0,6-13 373,15-7 0,-6-21 0,-19-19 0,1-6 0</inkml:trace>
  <inkml:trace contextRef="#ctx0" brushRef="#br0" timeOffset="71260">5261 11007 0,'-5'-7'1027,"1"2"2221,4 5-1892,1-10-1607,24-5 1,17-1 0,-5-1-120,6-14 765,-5 12 0,7 0 0,-7 2-933,9-5 1554,-26 12-780,6-1 3581,-24 11-3122,1 7-392,0 1 100,1 9 46,1 3-259,1 6 0,1 4-190,12 21-516,-4-23 1,0 0-448,10 19-1,4-8 964,-18-28 0,-6-5 0,-2-3 0</inkml:trace>
  <inkml:trace contextRef="#ctx0" brushRef="#br0" timeOffset="71495">5685 10644 8624,'-22'-25'2846,"5"4"-3204,10 10-4012,11 7 4370,-7-8 0,10 12 0,-4 0 0</inkml:trace>
  <inkml:trace contextRef="#ctx0" brushRef="#br0" timeOffset="71930">6048 10825 8927,'-46'29'336,"27"-6"0,3 4-303,1 1 1,3 1-34,4 2 0,4 0 45,8 11-269,29-13 168,-6-4 0,22-20-2098,-24-35 1,-5-7 2153,1 2 387,-7-5 0,-9 0-387,-17 13 0,-11 4 0,-27 0 0,42 12 0,-12 1 0</inkml:trace>
  <inkml:trace contextRef="#ctx0" brushRef="#br0" timeOffset="72428">6189 10705 6764,'6'5'1927,"-1"-1"-1583,0 27 1,0 11-345,-1-13 0,1 1-114,3 20 1,0 0 118,-1-18 1,1-4 202,3 2-678,14-5 551,-11-21-104,11-11-1614,-5-31 1,-2-9 1670,7-2-29,-2 3 1,-1 3 234,0 14 107,8 10-1145,-4 30 0,1 9 877,10 5-12,-10 5 0,-4 3 0,-2 3-111,1 2 1404,-4-11-2514,-1-3-796,-10-13 1950,-3-7 0,-4-4 0,1 0 0</inkml:trace>
  <inkml:trace contextRef="#ctx0" brushRef="#br0" timeOffset="73238">8366 10906 7582,'15'-3'1446,"-4"1"-1009,-11 2 717,-6-3-997,-15 7 0,-15-2-113,-16 5-44,12-4 0,-3-1-689,-2 1 0,1-1 246,7 0 1,1 0-237,4 0 1,6 0-1,16 0 1,4-1 0</inkml:trace>
  <inkml:trace contextRef="#ctx0" brushRef="#br0" timeOffset="73438">8144 10705 8787,'-39'-7'-340,"0"1"0,0 0 0,-3 1 340,-6 2 0,-10 0 0,13 3 0,20 5 0,17 1 0</inkml:trace>
  <inkml:trace contextRef="#ctx0" brushRef="#br0" timeOffset="74361">4274 9717 7638,'12'2'1176,"-39"-2"1,-15 3-2071,-9 23 950,1-15 0,2 3-45,23 8 0,7 5 174,5 10 1,10 1-449,12-6 0,6-1 212,-3 2 1,4-5-62,14-8 0,5-10-28,-7-8 0,2-6-297,9-10 0,5-6 0,-5 0-61,0 1 0,-3-2 143,-1-1 1,1-2-1,-8 0 355,-2-13 0,-22 23 0,-2 3 0</inkml:trace>
  <inkml:trace contextRef="#ctx0" brushRef="#br0" timeOffset="74555">4374 9475 0,'-45'-14'3895,"28"66"-2917,15-19 1,5 3-929,7 20 1,2-1-51,-4-21 0,-1-2-84,0-2 0,0-1-387,5 25 232,-4-26 1,4-3 238,17 7 0,-11-5 0,4-22 0</inkml:trace>
  <inkml:trace contextRef="#ctx0" brushRef="#br0" timeOffset="75036">4878 9777 0,'6'-6'208,"-1"1"2626,-5 5-2195,-43-29-112,-2 28-415,14-11-1,2 8 823,1 38 1,10 11-1136,23 6 116,-5-8 1,6-4-230,26-12 927,-2-19-1027,4-26 0,0-10 1062,-16 4 0,-1-3-637,12-9 1,-5-1 56,-14-13-12,-10 31 0,0 11 224,-1 5 325,-3 17-337,0 4-245,-2 13-12,3 2-11,2-4 1434,5 5-1434,30-13 0,-54-6 0,12-17 0</inkml:trace>
  <inkml:trace contextRef="#ctx0" brushRef="#br0" timeOffset="75344">5100 9314 1905,'-18'-29'2980,"3"6"-346,15 23-2052,18 177-588,-14-140 1,0 2 172,1 9 0,1 9 0,1 1 0,-1-9-761,0-6 1,0-7-51,3-6 0,0-3-690,4 18 1334,-1-25 0,-10-20 0,0 0 0</inkml:trace>
  <inkml:trace contextRef="#ctx0" brushRef="#br0" timeOffset="75527">4979 9878 0,'-8'-8'3952,"6"-8"-1472,47-1-3093,-13 3 1,4-3 0,0 1 175,11-2 0,2 2 509,-8 0 1,3-1 0,-8 3-73,7 0 0,-24 6 0,-21 8 0</inkml:trace>
  <inkml:trace contextRef="#ctx0" brushRef="#br0" timeOffset="75989">5705 9656 0,'6'-6'0,"-2"1"2863,-4 5-1306,-127 43-1298,90-13 266,-6-10 1,-9 2-1,17 3-379,31 29-1092,35-31 1,7-4 878,2 5 50,8-21 0,-1-11 2252,-5-26-2269,-8-6 23,-11-1 22,-7 1 0,-10 17 976,-3 16 1151,1 33 1,3 14-1355,14 11-848,7-22 1,9 0 0,0-7 23,-4-8 1,4-10-301,8-15 1,9-12 0,0-3 0,-12 5 0,-13 7 0,-3-2 0,8-13 0,-1-1 0,1 1-1</inkml:trace>
  <inkml:trace contextRef="#ctx0" brushRef="#br0" timeOffset="79494">6955 10886 6719,'4'5'5200,"0"2"-5128,-25-19 1,-9-6-73,7 11-22,-8-11 0,-2 6 78,3 23 0,5 8-516,1 4 471,-1 0 1,4 4-12,15 8-1574,4 10 0,5 3 1529,10-12 0,2-1 0,-5 11 1,2-5-226,28-4-391,-12-61 1,-3-17 338,-10 12 0,-2-2 327,11-16 1,-4-1 117,-11-6 303,-7 36 1378,-1 29 1504,1 4-3275,3 23-128,4-8 0,2-1-476,3 1-640,9 15-167,-11-41 788,4-7 0,-17 7 0,-1-2 1</inkml:trace>
  <inkml:trace contextRef="#ctx0" brushRef="#br0" timeOffset="79986">7116 10080 3813,'8'3'3149,"-2"-1"-788,-1 50-1905,-3-14 1,0 9 0,1 5 0,1-1-922,0-6 0,1 1 0,1 1 0,-1 0 0,0 1 485,0 1 0,-1 0 1,0 1-1,0-2 0,1-2-12,1 1 1,0-2-1,1-3 1,1-5-846,4 10 1,1-9-621,1 3 1077,5 10-774,-15-41-459,-1-3 1613,-2-2 0,-1-5 0,0 0 0</inkml:trace>
  <inkml:trace contextRef="#ctx0" brushRef="#br0" timeOffset="94949">4657 12015 5879,'3'5'34,"1"19"-34,-4-20 392,2 11 1647,-3-37-1602,1 13 1423,-3-5-1488,2 39 1,-1 33 0,1 10 0,0-13-424,-1-8 1,1 1-145,-1-1 0,0 11 0,0 3 0,1-5 0,2-10-1766,6-2 0,-1-8 1961,-3-6 0,1-3 0,10 1 0,-11-33 0</inkml:trace>
  <inkml:trace contextRef="#ctx0" brushRef="#br0" timeOffset="95474">4677 12156 7437,'-12'-41'1479,"0"-2"0,1 4-841,8 27 135,-10-38 146,13 62-2950,11 32 1,3 10 2047,-6-23 0,0 2-17,3 8 0,3 4 0,-2-5 429,0-11 1,0-2-643,3 5 1,6-4-696,16-7 1,4-7 845,-13-5 0,0-4-159,15-11 1,-3-10 141,-19-6 0,-4-5 23,0-6 0,-1-5 0,-2 2 202,-3-8 0,1 10 4522,13 20-4657,-23 27-168,3 24 0,3 20 0,2 4 1,1-12-853,5-13 1,2-2 552,-1 11 1,1 4-1,2-15 456,14-24 0,-23-10 0,-12 0 0</inkml:trace>
  <inkml:trace contextRef="#ctx0" brushRef="#br0" timeOffset="96491">5483 12438 7414,'-46'2'1165,"1"-1"1,3 2-1,10 8-941,25 31-112,4-12 0,2 2-101,0 24-11,9-3-4744,19-22 4234,14-41 0,4-11-279,-17 10 1,0-3 754,18-15 1,-6-7-741,-23 1 1,-6 2 795,2 2 68,0-12 190,-11 43 156,10 49-368,-3-16-57,0 2 1,1 3 839,2 1 0,5-7-1624,25-11 728,-2 6 1990,1-61-2007,-26 6 1,-4-5 50,0-9 0,-2 1 22,0 12 0,-1 2 191,0-26 493,-4 56-695,6 26 3448,0 3-3437,0 3 0,3 4 0,1-5 1,3-2-142,0-4 1,2-3-16,19 11-124,-6-36 112,-8-14-1758,-4-28 1,-2-7 1903,0 5 16,-4-5 1,-4 6-6,-9 31 112,-1 7 79,1 4 257,4 10-348,0 5 23,7 17 1,5 14 0,0 0-98,-1-4 0,1 1 0,1 1 357,2 8 1,0 3 0,0-3-384,-1-10 0,0-2 0,-7 0-925,-10 0 1,-6 1 0,-7-5 913,-14-3 0,-6-3 11,9 3 0,-1 1 0,-5-7 22,-19-12 1,-4-9-18,6-1 1,1-2-180,9-1 0,2 0-50,1-2 0,4-3-470,1-12-248,22-12 755,18-15 0,-23 42 0,7 7 1</inkml:trace>
  <inkml:trace contextRef="#ctx0" brushRef="#br0" timeOffset="97160">6350 11894 0,'-16'-43'1497,"3"9"1113,13 34-2330,27 43-443,-19-6 0,-3 10 0,0 4 1,1-5 184,6-3 0,1-3 1,-2 5-23,-3 7 0,-3 8 0,0-3 0,-1-8 538,1-7 1,-2-5-517,2 1 1,0-3 2066,0 4-2325,-1-9 169,-4-26 0,3-56 509,-2 24 0,-1-2-409,2-7 1,-1 0 101,1-19-2536,0 38 2827,7-1-180,9 3-145,2 3-34,5 5 12,14 11-607,4 27 506,1 3-18,-24-6 1,-4 3 2308,-2 19-2307,-27-11 1,-11 7 0,1-7-122,8-13 0,-3-2 159,-8 11 0,-5 2 0,3-12 45,-5-23-2044,-4-20 1965,20-9-279,-1-10 2020,26-1-2290,6 13-201,10 1-684,2 10 0,1 2 1468,2 0 0,12-1 0,-35 14 0</inkml:trace>
  <inkml:trace contextRef="#ctx0" brushRef="#br0" timeOffset="97674">6834 12539 0,'8'11'533,"21"24"2223,-2-27-2779,13-15 1,3-6 22,-18 0 0,-1-3 727,13-15 0,-5-5-705,-17 7 1,-7 3-12,-12 3 848,-12-2-859,-13 36 0,-3 10 68,-13 12-52,10-3 1,4 1 84,4 4-1865,2 12 2346,31-9-2042,23-1 1460,8-4 87,-11-21 1,1-2-21,17 4 4,2-1 0,11 2 0,-7-3-217,-19-4 1,0-1-42,15 5 0,6 1 0,-16-6 806,-25-7-3835,-7-8 3216,-3 3 0,-1 0 0,0 5 0</inkml:trace>
  <inkml:trace contextRef="#ctx0" brushRef="#br0" timeOffset="99424">5080 13749 7370,'3'4'1153,"-45"-43"-682,23 26-61,-15-4 1,-11-2 0,6 7-276,0 17-135,-5-5 0,-2 9 116,16 20 0,3 11 0,4-2-1779,4-10 1,0 2 1680,-6 10 1,-2 6 0,7-6-19,6 14 0,8-26 0,1 1 39,1 11 0,2 1 6,2 2 0,3 0-45,0-1 0,4 1-1101,6 6 1,8 1 1058,4-11 1,6-1 0,1-2-15,-4-7 0,2-2 0,0-1-95,5 4 1,2 0 0,-1-7 55,2-7 0,0-15 10,-7-22 1,2-14 0,-2-7 0,-5 3 76,-4 2 1,-5 0 0,2-4 7,5-5 0,2-4 0,-1-1 0,-8 4 0,-8 4 0,-6 2 0,-4 2 33,-4-9 1,-9 4-6,-14 9 0,-5 3-45,8 4 0,-3 5 31,-20 8 0,1 11-14,14 17 0,19-22 0,35 1 0</inkml:trace>
  <inkml:trace contextRef="#ctx0" brushRef="#br0" timeOffset="100279">5443 14494 8635,'-9'55'2118,"2"-25"-1917,7 5 1,2 9 0,1 1 89,1-5 1,1 1-1,2 1-260,1-1 0,2 2 0,0 0 0,0-2-58,0 5 1,-1-2 0,2 0-419,2 5 1,2 0 0,-1-15-1304,0-17 526,0-36 685,-10-17 346,0-21 124,-4 12 83,1 16 1,-4-3 80,-7-4 0,-6-5 1,3 3-434,3-2 1,0 1 365,-5 2 0,-3-2 0,4 6 149,2-10-28,7 15 0,4-1 39,10-1 1,3 1-118,-3 1 0,4 2 173,20-5 1,10 12-150,-7 22 0,4 10 0,-3-1-392,6-6 0,-1 3 306,-3 8 0,-1 6 1,-14 6 212,-29 26 0,-17-1-224,-3-12-62,-8 5 0,-9-9-644,0-33 1,2-10-853,-5 0 1731,-10-4 0,47 3 0,4 1 0</inkml:trace>
  <inkml:trace contextRef="#ctx0" brushRef="#br0" timeOffset="100857">6249 13769 1629,'-1'-5'796,"-1"0"2100,2 5-1607,0 149-1708,3-107 0,0-2 1,0 5 418,-1 6 0,-1 6 0,2-1 0,0-3-27,2-2 1,1-3 0,1 0 177,3-1 0,0-1 1,0-2-349,2 3 1,0-1-73,4 10 0,0-4-347,6-5 1426,-2-18-1964,-1-14 568,-8-19 1,-4 11 0,-7-5 0</inkml:trace>
  <inkml:trace contextRef="#ctx0" brushRef="#br0" timeOffset="101158">6209 14656 6753,'-2'-2'1849,"0"0"34,2 2-853,-22 0-201,16-1-526,-13-1-466,42-14 1,15-7-102,-7 2 1,1-1-152,13-7 1,1-1 403,-11 6 0,-3 4-11,8-1 22,9 7-720,-19 16 0,-1 5 720,12 11 5,-19 0 1,-4 5 16,-10 9 1,-6 5-471,3 5 0,0 0-73,-2-6 0,1-2 279,0-1 0,2-6-1125,3-16 662,-2-5 1,-9-6-1,-5 0 1</inkml:trace>
  <inkml:trace contextRef="#ctx0" brushRef="#br0" timeOffset="101341">6632 14333 8310,'-31'-43'549,"3"5"1,5 6-4772,19 24 1869,-18-25 2571,31 37 0,-4-1 1,1 0-1</inkml:trace>
  <inkml:trace contextRef="#ctx0" brushRef="#br0" timeOffset="101700">6955 14474 699,'27'-9'229,"1"0"1,16-6 1187,-41-17 0,-11 5-1171,-2 24 1234,-6-35-1350,11 69 1,3 31 0,2-7-97,3 2 222,0-9 0,1 6 1,9-20-459,36-39-11,-19-31 157,7-5 1079,-31 2 0,-12-1-1964,-15 7 0,-4 4 1129,4-17 0,-23 14 0,44 32 0</inkml:trace>
  <inkml:trace contextRef="#ctx0" brushRef="#br0" timeOffset="102140">7277 14353 7728,'15'-11'1535,"-4"1"-1255,-11 10 34,45 104-1670,-29-51 1356,0-11 0,4 8 0,-5-7 22,-5 11-1470,2-15 0,1-3 1358,2-3-78,14 6 146,-10-54-23,4-9-1019,1-10 0,0-1 1064,4-5 50,-7 8 0,-1 4 895,-9 16 131,18 17-998,4 24 0,2 6-336,-10-16 1,-1-1 1015,14 20 1,-5-5-759,-19-20 0,-6-6 0,-8-7 0</inkml:trace>
  <inkml:trace contextRef="#ctx0" brushRef="#br0" timeOffset="102807">8951 14333 152,'10'2'2690,"-23"-1"211,-15 2-2829,-7 1 1,-4 0-437,3 2 0,0 0-258,1-1 0,1 1 530,-17 0-1701,36-4 2008,5-2 0,10 0 0,0 0 0</inkml:trace>
  <inkml:trace contextRef="#ctx0" brushRef="#br0" timeOffset="103007">8890 14051 8849,'10'10'2408,"-2"-2"-5042,-40 4 0,-14 0 1648,15-4 291,-16 6 1,4-1 243,26-10 451,8-1 0,7-2 0,2 0 0</inkml:trace>
  <inkml:trace contextRef="#ctx0" brushRef="#br0" timeOffset="103584">8870 12579 8142,'6'6'4359,"-15"-4"-4163,-29-1 0,-12 2-1511,12 3 1,0 2-1,-1-1 1315,-16 2 0,2 0 0,5 2 0,15 2 0,30-6 0</inkml:trace>
  <inkml:trace contextRef="#ctx0" brushRef="#br0" timeOffset="103789">8729 12479 5432,'5'5'1222,"-1"-1"-346,-26 2 1,-16-3-877,-12-1 0,-2 0 0,11 2 0,0 1 0,-2-5 0,0 1 0</inkml:trace>
  <inkml:trace contextRef="#ctx0" brushRef="#br0" timeOffset="104307">11591 12579 8288,'5'6'2555,"0"-2"-2129,-5-4-303,0 0-4964,11 3 4841,-5 1 0,6-1 0,-9 0 0</inkml:trace>
  <inkml:trace contextRef="#ctx0" brushRef="#br0" timeOffset="104424">11773 12599 8793,'23'7'0,"-4"-1"-785,-19-6-571,37-7 293,-24 3 0,21-1 0,-35 5 1</inkml:trace>
  <inkml:trace contextRef="#ctx0" brushRef="#br0" timeOffset="104549">12176 12519 8131,'48'19'-230,"0"-1"0,-20-8 1,-2-1-1,17 12 1,-44-21-1</inkml:trace>
  <inkml:trace contextRef="#ctx0" brushRef="#br0" timeOffset="104674">12599 12519 443,'56'4'321,"-1"0"1,-18 0-1,-4-1 60,14-2-381,-42 0 0,0 0 0,-5-1 0</inkml:trace>
  <inkml:trace contextRef="#ctx0" brushRef="#br0" timeOffset="105340">11370 14474 9129,'3'1'-3294,"23"3"3294,-18-3 0,16 3 0,-22-4 0</inkml:trace>
  <inkml:trace contextRef="#ctx0" brushRef="#br0" timeOffset="105508">11612 14494 376,'48'16'-94,"-9"-3"0,-39-13 0,0 0 0</inkml:trace>
  <inkml:trace contextRef="#ctx0" brushRef="#br0" timeOffset="105610">12015 14515 8187,'44'14'-504,"-8"-3"-5762,6-5 6266,-26-4 0,27 4 0,-37-6 0</inkml:trace>
  <inkml:trace contextRef="#ctx0" brushRef="#br0" timeOffset="105752">12357 14454 9050,'42'2'0,"1"-1"0,-1 1 0,8 0 0,1 0 0</inkml:trace>
  <inkml:trace contextRef="#ctx0" brushRef="#br0" timeOffset="119447">16067 13426 8467,'7'5'684,"-1"-1"-516,-6-4-3061,11 410 2893,-9-366 0,0-8 0,0 9 173,0-1 0,-1 12 1,1 7-1,0 3 1,0-2-1,0-7 1,0-9-1,0-16-521,3 3-5,-2-19 1,-2-6 0,-1-10 0</inkml:trace>
  <inkml:trace contextRef="#ctx0" brushRef="#br0" timeOffset="120096">16087 12156 6278,'-1'30'1213,"1"0"1,-2 17 0,-1 5-1816,0-12 0,0 1 1,-1 1 604,1 4 1,0 1 0,1-3-15,1 3 0,0 0 11,1-6 0,0 2 0,0-5 0,1 18 0,-1-21 0,0 1 0</inkml:trace>
  <inkml:trace contextRef="#ctx0" brushRef="#br0" timeOffset="234078">11712 15402 7426,'9'-4'2599,"-1"2"-2274,-8 2-157,8 19 45,-2 6 182,-2 4 0,2 13 0,0 10 0,1 7 0,1 2 0,-2-2 0,0-6 0,0-9-672,0 7 0,-1-7 1,0 8 269,0-7 0,1 9 0,0 7 0,0 1 0,0-1 0,0-5 0,-2-9 0,0-13-326,-1 18-6121,-1-16 6454,-2-35 0,0-7 0,0-1 0</inkml:trace>
  <inkml:trace contextRef="#ctx0" brushRef="#br0" timeOffset="234589">12075 15986 6209,'15'-35'650,"-3"7"1027,14 63-1300,-20 7 0,-6 13 0,3-5-2345,11-3 1,-1 0 1985,-10 8 1,-3 6 0,-1-13 4,1-6 864,1-14-1526,20-39 628,-4-8 96,0-4 0,1-3-74,9-18-1100,7 5 0,2 2 1190,-1 3-73,-2 4 0,-1 11 2385,-13 33-2312,0 10 34,0 15 0,1 6-253,1-6 0,0-1-112,0 3 1,0-3-847,17 4-2817,-25-44 3893,-1-9 0,-9 5 0,-1-4 0</inkml:trace>
  <inkml:trace contextRef="#ctx0" brushRef="#br0" timeOffset="235238">13123 15623 6820,'1'5'1826,"-1"-1"-1467,0-4 717,0 26-1009,0-8-34,0 19-3514,0-23 2876,-1-7 605,-3-20 0,3 10 0,-3-10 0</inkml:trace>
  <inkml:trace contextRef="#ctx0" brushRef="#br0" timeOffset="235540">13123 15623 7179,'1'5'2017,"-1"-1"-639,0-4-863,-7 319-489,8-275 0,2-7 1,2 8-125,-2-2 1,-1 10 0,0 7 0,2 2-1,1-2 1,3-6 0,5-10 0,4-14-292,21-13 1,6-16 0,-1 2 57,10 22 0,-1-10 148,-10-29 0,2-15 1,-9-3-382,-8-10 1,-8 6-1,-4 24 1,-4-4-1</inkml:trace>
  <inkml:trace contextRef="#ctx0" brushRef="#br0" timeOffset="235873">13426 16147 141,'14'-10'3429,"-3"2"-2208,-53 1-1050,6 7 0,-9 2 0,-3 0 0,5 0 268,-12-3 0,0 0-649,9 3 0,-5 1 0,0 0 0,10 2-2547,7 2 1,6-1 2756,2 1 0,-4 2 0,32-9 0</inkml:trace>
  <inkml:trace contextRef="#ctx0" brushRef="#br0" timeOffset="240825">16228 16107 5868,'1'10'-134,"0"-1"134,-1-9 0,13-9-1063,-8 6 0,7-6 1,-12 9-1</inkml:trace>
  <inkml:trace contextRef="#ctx0" brushRef="#br0" timeOffset="248944">16288 15946 6238,'33'41'6364,"-24"-18"-6386,-37 5-247,-10-21 0,-14-7 0,-5-2 0,8 2-986,-5 3 0,1 0 966,4-2 1,-7 0-1,4-1 1,15 0-934,14 1 573,10-1 1,7 0 0,6 0-1</inkml:trace>
  <inkml:trace contextRef="#ctx0" brushRef="#br0" timeOffset="249150">16026 15744 1183,'17'-30'669,"-1"0"1,0 61 0,0 34-1,-4-3-198,-4-11 0,-3 3-388,1-7 0,-1 9 0,1 3 0,1-2 0,1-7 430,2 1 1,1-5-1,1-2-1697,1-6 0,0-1 1,0-4 1050,1 4 0,0-5 1,8 5-1,-22-54 0</inkml:trace>
  <inkml:trace contextRef="#ctx0" brushRef="#br0" timeOffset="268352">17659 16006 6775,'8'5'987,"-2"-2"-696,-6-3 1893,0 0-7182,31-12 4998,8-10 11,-10 7 0,2 0 682,-3-3 0,1-1-715,5-5 0,0-5-12,-5 2 0,0-3 1,-1 2 462,3-2 1,-1 1-408,4-9 1,-9 6 347,-18 23 896,-3 3 2507,-4 5-3381,0 1-2294,2 12 2132,6 33 0,3 10-230,-4-20 0,1 1 86,1 3 1,0 5 0,2 3 0,1-3-151,8 11 1,2-1 0,-2-4-772,-3 1 1,-1-3 419,2-5 1,2-1 0,-8-15-1469,-10-23-1467,-2-2 3350,0-2 0,0 0 0</inkml:trace>
  <inkml:trace contextRef="#ctx0" brushRef="#br0" timeOffset="268864">18687 16430 175,'35'3'1535,"-61"-2"0,-31-1 0,4 1-264,14-1 0,-3 0-1281,-3 0 1,-12-1 0,-7 1 0,1-1 0,4 1-1,12 0 692,-6 1 1,5-3-683,-10-8 0,-3-4 0,18 2 0,27 3 0,21-25 0</inkml:trace>
  <inkml:trace contextRef="#ctx0" brushRef="#br0" timeOffset="297196">12015 11450 5879,'11'7'314,"-2"-1"291,-9-6 571,7 0-1164,-5-1-1,6-1-3347,-15-3 3493,-36-13-549,7 12 1,-3 0 441,4-2 0,-1 0 6,-6 4 0,-3 3-19,3 0 1,-4 2 0,4 0-574,-4-1 1,0 1 535,0-1 0,-2 0 0,4 1 1173,3 0 1,1 0-1163,-14 6 0,-1 1 636,6-4 0,-5 0-630,3 1 0,-7 0 0,-2-1 0,3-2-12,8-3 1,2-3-1,0 0 1,0 1-6,1 2 0,0 0 0,0 0 0,3-2 0,-4-3 0,3-1 0,3 1 1021,2-1 0,4 1-2467,-13-8 767,16 7 1,5 1 0,13 4 0,18 7-1</inkml:trace>
  <inkml:trace contextRef="#ctx0" brushRef="#br0" timeOffset="302623">16409 16067 5913,'3'8'1109,"2"-1"-1042,-4-7 270,4 0-24,-3 0 326,0 0-337,6 2-224,-5-1 57,4 1 313,-6-2-380,-1 0-68,-3 0 235,-38 5 0,-14 1-213,6-2-7,5 0 0,-8 1 0,1 1-4,9-1 0,1 0 1,3 0-345,-3-2 1,0 1 337,-13 3 1,5-1 28,21-6-1,0-3 1,-3-3 5,-5-2 0,-1 0-389,1 1 0,1 0 440,-1-2 0,3 3 22,2 4 67,4 2 964,-7 6-1143,19-5 0,-7 4-1468,16-4 1231,2 0 237,0 2 0,4-2 0,0 0 0</inkml:trace>
  <inkml:trace contextRef="#ctx0" brushRef="#br0" timeOffset="303546">16046 15684 6137,'-1'-7'2397,"-5"-7"-7183,5 33 4825,-1 25 1,1 9-29,3-10 0,1 3 477,0 4 0,-1 5 1,2-4-444,1-2 0,2 0 267,-2-7 1,0 3-1,0-1-323,0 3 0,-1-1 0,1-2-96,0 5 1,0-3-253,-2 1 1,0-20 3380,-3-30-3033,0-10 11,0 0 0,-2-8 11,-3 1-11,-4-11 0,-1-3-234,-3-19 245,2 8 0,1-1-6,5 12 1,1 2 16,-1-2 1,-1-1-18,-2-12 1,-1-1 55,-5-6 1,0 3-40,5 13 1,0 2 123,-2-2 0,2 16-2449,7 26 2281,8 22 0,3 8 10,1 20 18,0-4 0,2 6 1,-4-5 0,0 2 1,-1-3-1123,0-4 1,0-1 1088,0 1 0,0 2 0,-2-9-322,2-1-176,-3-17-709,-2-12 1800,0-6 0,-2-3 0,0 0 0</inkml:trace>
  <inkml:trace contextRef="#ctx0" brushRef="#br0" timeOffset="303939">16248 16026 7419,'56'6'1009,"-10"-1"-1099,-46-5 453,-2 1-207,-13 0 169,-20 4 0,-12 4-311,9-1 0,-5 2 0,-2 0 0,3 0-560,-6-1 1,2-1-1,-2 2 504,5 0 0,-3 2 0,2-1 0,8-3 137,4-2 1,2-1-96,-14 2 0,3-1 0,4 0 0,-14 1 0</inkml:trace>
  <inkml:trace contextRef="#ctx0" brushRef="#br0" timeOffset="304256">15925 15684 6809,'8'5'1356,"-1"-1"33,-7-4-1322,24 59-31,-11-18 1,0 9-1,1 4 1,-1-1-418,-1-7 0,0 1 0,0 1 0,0-1 0,0 0-502,2 8 0,0 1 0,-1-2 0,-2-4 883,12 79 0,-23-129 0,0 0 0</inkml:trace>
  <inkml:trace contextRef="#ctx0" brushRef="#br0" timeOffset="1.65096E6">7479 9757 6462,'3'1'705,"0"-1"-581,-3 0 22,-1-3 1344,-4 50-1278,4-10 1,0 6 0,0 2-183,0 3 0,-1 2 0,2 3-784,2 1 0,1 4 0,1 0 0,-1-7 748,0 8 1,0-6-12,4 4 0,-1-9 520,-5-17-705,-1-5-5752,2 7 5954,1-20 0,-5 5 0,-1-22 0</inkml:trace>
  <inkml:trace contextRef="#ctx0" brushRef="#br0" timeOffset="1.65149E6">7580 10301 6238,'22'-45'1204,"0"0"0,17 17-1204,-33 71 0,-2-8 0,0-3-4475,1-6 4139,5-26 1184,1-10-859,5-24-1118,-1 2 1,3 0 1374,13-6-246,-13 11 0,1 8 123,16 30-235,-16 21 0,-4 5 1125,9 8-1523,-10-9 0,-4-6 510,-8-22 0,-2-8 0,0 0 0</inkml:trace>
  <inkml:trace contextRef="#ctx0" brushRef="#br0" timeOffset="1.65167E6">8043 9717 7549,'9'36'89,"0"0"1,-6 1 0,-2 5-1,1-2-2122,3-2 1,1 0 0,-2 0 1800,-2 5 0,-3 0 1,1-9 231,0-11 0,0-8 0,0-14 0</inkml:trace>
  <inkml:trace contextRef="#ctx0" brushRef="#br0" timeOffset="1.65191E6">7902 10221 2135,'42'-11'56,"-1"0"0,2-7 0,2-3 0,2 2 342,1 4 0,1 3 0,-1-2-398,-2-5 0,0-1 0,-10 4 0,-4 3 0,-26 10 0</inkml:trace>
  <inkml:trace contextRef="#ctx0" brushRef="#br0" timeOffset="1.65627E6">12035 9939 0,'-1'44'135,"0"0"1,1 1 0,-1-3 0,0 0 0,1-2 1146,0 16 1,2-1-2340,1-10 1,1 1-1,0-3 1057,-2 0 0,0-2 0,4 8 0,-1-19 0,-5-36 0</inkml:trace>
  <inkml:trace contextRef="#ctx0" brushRef="#br0" timeOffset="1.65677E6">12115 10180 0,'6'-30'0,"-1"-1"0,4-19 0,-9 50 7,17 76 1447,-11-25-1650,4 6 0,5-15 1172,0-42-954,0-7 2202,1-43-2179,-8 25 3399,1 4-2514,12 43-907,-9-8-63,2 20 1,-1 5 39,5-1 0,-5 4 0,-2-27 0</inkml:trace>
  <inkml:trace contextRef="#ctx0" brushRef="#br0" timeOffset="1.65698E6">12377 9858 6641,'9'8'1524,"-2"-2"-1177,-7-5-313,0 17-34,0 34-340,0-13 0,0 5 0,0-1 202,0 2 1,0-1-1,0 10 1,1-8-1,-1-29 1</inkml:trace>
  <inkml:trace contextRef="#ctx0" brushRef="#br0" timeOffset="1.65718E6">12398 10201 8019,'39'-28'-116,"0"0"0,0 2 1,-2 3-1300,9 4 0,-26 12 0,-22 8 0</inkml:trace>
  <inkml:trace contextRef="#ctx0" brushRef="#br0" timeOffset="1.65844E6">20239 9818 6518,'-4'54'40,"0"1"1,0 0 0,0 0-1,-1 0 1,2-7 0,-1 3 0,0 1-1,0 0 1,0-1 0,0-1 0,0-3-1207,0 2 0,0-1 1,-1-3-1,1 1 0,0 0 1063,-1 5 0,0 4 0,0-1 0,1-9 0,0-12 455,0-6 0,0-12 1,4-15-1</inkml:trace>
  <inkml:trace contextRef="#ctx0" brushRef="#br0" timeOffset="1.65884E6">20260 10442 2684,'17'54'316,"0"-1"1,-5-3-1,-2 3 1,-4-9-317,-6 4-28,-1-2 0,5-15 1717,14-52-1712,4-5 1,7-12-1,1-1 1,-4 6-169,1 3 0,-1 1 233,1-5 0,4-7 0,-1 5 0,-7 15 171,-2 20-1068,-6 38 0,-6 16 787,-2-14 1,-1 1-42,-1 1 1,0 4 0,0-4 177,-3 7 0,2-8-69,16-7 0,-11-5 0,8-25 0</inkml:trace>
  <inkml:trace contextRef="#ctx0" brushRef="#br0" timeOffset="1.65909E6">20945 10100 5144,'13'-41'467,"1"1"1,-1-1 0,4-21 0,-2 27-442,-6 63 1,-3 32-1,-1-3-26,-2-11 0,-1 2-1114,3 1 1,1 6-1,-1 3 1,-1 1 646,-3-6 1,-2 3 0,-1-1 0,1-2 0,0-8 466,0 10 0,0-2 0,-3 137 0,4-190 0</inkml:trace>
  <inkml:trace contextRef="#ctx0" brushRef="#br0" timeOffset="1.65927E6">20844 10684 8154,'34'-3'941,"1"-1"0,-9-3 0,3-2-1719,9-1 1,8-2 0,1 0 0,-3-1 777,0-1 0,-3-1 0,-5 1 0,13-7 0,-63 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8:56:31.64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12559 6733 6014,'5'3'246,"25"-15"1,7-7-247,-9 2 0,9-3 0,4-3 72,-4 3 1,1 1-2008,0 5 0,0 1 1856,4-5 1,-2 1-280,4 4 0,-18 8 0,-29 7 0,-1-1 0</inkml:trace>
  <inkml:trace contextRef="#ctx0" brushRef="#br0" timeOffset="422">13123 6451 0,'16'5'107,"19"-9"3030,-29 1-2677,16-5 1217,-22 7-1565,-22-1 0,-29 1 0,-15 1 0,0 0 0,14 0-466,-1 0 1,-1-1 353,10 1 0,-10-1 0,-4 1 0,0-1 0,5 1 0,10-1 11,-7 1 0,7 0-11,-1 0 0,-5-1 569,5 0 0,-6 1 0,-3 0 0,4 0-550,-4-1 0,2 0 0,-1 1-11,6 0 0,-2-1 1,1 1-1,5 0 9,-12 0 0,8 0 11,10-2 0,5-1-567,-7-4-133,-10-1-2017,37 2 2689,9 4 0,1 2 0,1 0 0</inkml:trace>
  <inkml:trace contextRef="#ctx0" brushRef="#br0" timeOffset="1049">11269 6895 7257,'24'-22'952,"0"0"1,-4-10-449,-76 42-454,24 0 1,-3 2-2870,-16 7 0,-3 3 2830,12-2 0,0 1 1,-3 2-610,0 2 1,-2 1 0,-1 1 0,4-2 597,2-1 0,2-2 0,0 0 0,-7 5 0,0 1 0,16-9 0,21-11 0</inkml:trace>
  <inkml:trace contextRef="#ctx0" brushRef="#br0" timeOffset="1718">13103 6632 6443,'-29'29'473,"0"-1"0,0 0 1,1-2-1,-5 4-459,5-6 0,-8 6 1,-4 4-1,-3 1 1,-1 0-1,3-2 1,4-3-1268,-7 4 0,2-3 0,1-1 0,-1 2 1253,1 0 0,-1 1 0,-1 0 0,1-1 0,5-5 0,-4 3 0,3-4 0,2-4-740,-5 0 1,4-5-1207,-4 1 2206,-2-6 1,36-13-1,7-3 1</inkml:trace>
  <inkml:trace contextRef="#ctx0" brushRef="#br0" timeOffset="2532">11632 7338 343,'51'1'322,"0"-1"0,-2-2 0,2-2 0,-28 2 1040,-49 1 1,-20 2-1247,6 3 0,-4 1 0,-3 0-102,6-2 0,-2-1 0,-1 1 0,-2 0-163,-8 3 1,-3 0-1,2 1 1,5-3 155,9-2 1,5-1-1,-3 0-41,-17-1 0,-2 0 0,3 1-549,0 2 0,3 0 822,9-1 0,-2-1 1,11 1-1,9 1 1,27-4-1</inkml:trace>
  <inkml:trace contextRef="#ctx0" brushRef="#br0" timeOffset="3049">10321 7540 0,'-3'-13'0,"1"2"2527,2 11-2314,2 42-40,1-2 1,0 13 0,1 3 0,0-4 294,0 0 0,0-2 1,1 6-397,-1-13 0,0 4 0,0 3 0,1 2 0,0 0 0,1-1 0,-1-3-276,3 7 0,-1-1 0,1-1 0,1-2 0,-2-1 226,1 4 0,0-2 1,0-1-1,0-1-22,1 2 0,0 0 0,0-3 0,-1-10 2143,3 9-4418,-3-19 1728,-3-33 0,-4 20 1,-2-12-1</inkml:trace>
  <inkml:trace contextRef="#ctx0" brushRef="#br0" timeOffset="3716">12196 7620 0,'4'-12'0,"-2"2"2303,-2 10-2090,0 0 874,-22 264-1376,20-219 1,0-5 0,1 6 329,-2 3 0,-1 8 0,-1 5 0,1 0 0,2-3 1,1-6 47,3-4 1,2-4-1,0-2 1,1-1-21,0 7 0,0-3 0,1-1-86,2 14 0,0-6 720,-2-11 0,-2-14-1633,-4-24 930,1 0 0,-1-7 0,0-9 0</inkml:trace>
  <inkml:trace contextRef="#ctx0" brushRef="#br0" timeOffset="4336">13244 6532 0,'8'-13'0,"-3"2"2247,-5 11-1665,0 0 1029,5 38-1437,-1 1 0,0 5-90,3 5 0,0 3 277,-2-12 0,0 3 0,2 4-292,-1-4 1,2 5-1,0 2 1,0-2-1,-1-6 767,-1 2 1,0-5 0,0 5-934,0 1 1,1 7 0,-1 2-1,0-4 1,-1-7-525,-3 10 0,-1-9 1,1 7-1,-2-31 1</inkml:trace>
  <inkml:trace contextRef="#ctx0" brushRef="#br0" timeOffset="4765">13345 8265 0,'22'-32'376,"-4"7"2448,-18 25-2712,0 0 44,-40 42 104,20-21 0,-2 3-238,-3 3 1,-3 4-1,-2 1 22,1 0 1,-3 3 0,1-1 0,1-1-373,-3 1 0,2-1 1,-2 1 329,1-1 1,-1 2 0,-1-1 0,3-3-3,-10 9 0,-3-4-386,0-6 1,-4 0-1,7-6 386,12-8 0,2-2 0,-23 12 0,13-12 0,37-23 0</inkml:trace>
  <inkml:trace contextRef="#ctx0" brushRef="#br0" timeOffset="5403">11894 9052 0,'29'5'130,"-6"0"2457,-23-5-2587,0 0-516,-27 2 751,-18 1-135,8 0 1,-10 1-119,9-1 0,-9 0 0,-7 0 0,-1 1 0,-1 0 0,4-1 0,7 0 18,-1 0 0,6-1 0,0 0 0,-6 1-8,0 0 0,-6 0 0,-4 0 0,-1 1 0,4-1 0,4-1 0,10 0-54,-11 0 1,9-1-326,-1 0 1,4 0-1173,-6 1 1559,20 1 0,20-3 0,12 0 0</inkml:trace>
  <inkml:trace contextRef="#ctx0" brushRef="#br0" timeOffset="7132">16651 5705 5947,'-2'-43'218,"1"-1"0,-1 0 1,0-2-1,0 1 0,0-4 1,-1 5 991,-2 3-896,3 22 370,0 20-1289,-2 18 1,2 22 0,0 16 0,0 9 0,0 2 0,0-5 615,0-17 0,0 1 0,0 2 1,0 1-1,-1 2 0,1 0 1,0 1-1,0 1 0,-1 1 0,1 1-101,0-4 0,0 1 0,0 0 0,0 2 1,0 0-1,1 1 0,-1 1 0,0 0 1,0 1-1,-1 1 0,1 1 0,0 0 1,-1 0 98,1-7 1,0 2 0,-1 1 0,0 2 0,1 0 0,-1 2 0,0 0 0,0 0 0,0 0 0,0-1 0,0 1 0,0-2 0,0-1 0,1-1 0,-1-2 0,1-2 0,-1-2 0,1-2-186,-1 14 1,1-4 0,0-3-1,-1-2 1,1-1 0,0-1 0,0 0-1,-1 2 1,1 2 166,-1 1 0,0 4 0,0 2 0,0 2 0,0-2 0,0-2 0,-1-4 0,0-5 1,0-8-1,-1-9-697,-5 11 0,-2-17 706,-4-18 0,0 20 0,9-34 0</inkml:trace>
  <inkml:trace contextRef="#ctx0" brushRef="#br0" timeOffset="7951">20905 5806 6988,'17'6'441,"-38"-3"1,-31-2 0,-17-1-1,-2-2 1,12-1-442,2-4 0,4-2 0,-6 0-677,14 5 0,-7 2 0,-2-1 0,-2 1 1,2-1-1,3 0 0,7-2 606,-13-5 0,7-1 0,1 2-187,-10 4 1,1 3 0,31-3 0,49-3-1,0 8 1</inkml:trace>
  <inkml:trace contextRef="#ctx0" brushRef="#br0" timeOffset="8505">19232 5947 0,'8'2'0,"-2"0"2314,-6-2-2224,33-11 933,-49 28 1,-18 12-971,2-4 1,-8 5 0,-4 3 0,-1 0 0,4-3-406,2-2 0,3-1 0,-2 0 0,-3 2 352,-1 0 0,-4 2 0,-2 1 0,0 0 0,3-2 0,4-3 594,-11 6 1,5-4 0,5-1-595,-1 4 0,2-2 0,8-7 0,-2-1 0,9-2 0,4 3 0</inkml:trace>
  <inkml:trace contextRef="#ctx0" brushRef="#br0" timeOffset="8799">20804 5846 0,'-15'43'0,"0"0"0,0 0 0,0 0 0,-3 9 0,0-1 0,-1 3 0,1-10 0,-1 4 0,-1 0 0,1-2 0,3-6 0,-6 11 0,1 0 0,2-1 0,-4 8 0,1-3 0,7-18 0,5-14 0,0-5 0,11-17 0,0-2 0</inkml:trace>
  <inkml:trace contextRef="#ctx0" brushRef="#br0" timeOffset="9216">20300 6955 6899,'-38'-6'434,"0"1"0,0-1 0,-1-3 0,-4 1-398,3 2 0,-6 0 0,-6 1 0,-3-1 0,-3 1-637,10 1 1,-5 0 0,-2 0 0,-4 0-1,1 0 1,-1 0 0,2 0 0,3 0-1,3 1 603,-2-2 0,3 1 0,3 0 0,0 0 0,-3 0 0,-3 0-122,3 1 0,-5 0 0,-4 0 1,0-1-1,-1 1 0,3 0 1,4 1-1,6 0 0,8 0 120,-24 0 0,12 0-428,-2 1 1,5-1-77,-7 0-483,9 1 987,38 1 0,8 0 0,5 0 0</inkml:trace>
  <inkml:trace contextRef="#ctx0" brushRef="#br0" timeOffset="9641">17921 7036 7750,'-7'-36'381,"19"65"-235,-3-1 1,3 13 0,2 10 0,1 7 0,2 4 0,-1 2 0,0-3 0,-1-5 0,-2-8-1279,1 2 0,-2-6 0,0-2 0,0 3 0,2 6 1132,-2-7 0,1 7 0,2 3 0,1 2 0,-1 2 0,1 0 0,-2-2 0,0-3 0,-2-5 0,-2-5-135,2 11 1,-3-6 0,-1-4 0,-1-2-285,-1 2 0,-1-4 0,0 1 419,2 3 0,0 1 0,-2-8 0,-5 8 0,0-45 0</inkml:trace>
  <inkml:trace contextRef="#ctx0" brushRef="#br0" timeOffset="10218">20219 7419 6227,'7'2'1624,"-1"1"-829,-1 25-784,-3 15 1,-1 9 44,2-3 0,1 9-344,-1-18 0,0 9 0,1 6 1,0 4-1,0 1 0,1-3 1,-1-3-1,1-8 279,1 4 1,0-7 0,1 0-1,-1 6-6,0-3 1,-1 7 0,1 3-1,-1 0 1,1-3 0,1-8 0,0-9-93,5 1 1,1-10-420,-2 4-1,-3-23 1,-5-3 0</inkml:trace>
  <inkml:trace contextRef="#ctx0" brushRef="#br0" timeOffset="10584">20098 9031 7123,'30'-36'1882,"-37"16"-1702,-34-12-80,-1 22 1,-12 4 0,-3 0-1270,6-1 1,-4 0 0,-1-1 0,0 0 1174,11 2 1,1 0 0,-1 1 0,-1-2 0,-4 1 9,2 0 0,-4-1 0,-3 1 0,0-1 0,0 0 0,3 2 0,3 0-375,-3 0 1,4 2-1,1 0 1,1 0-1,-1 0 271,-2-1 1,0-1 0,1 0 0,2 1-1,4 1-129,-6 2 1,5 1-1,15 0 666,21 0-449,12 0 0,-11 0 0,4 0 0</inkml:trace>
  <inkml:trace contextRef="#ctx0" brushRef="#br0" timeOffset="11099">21227 7741 0,'0'37'104,"1"-1"0,-11 19 392,-4-16 0,-5 6 1,-1-3-413,-6 3 0,-2-1 284,1-3 1,-1 4 0,-1-1-358,-3 0 0,0 1 1,-1-1-12,2 0 0,-1-1 0,-1 1-204,4-9 1,0 0 0,-2-1 0,2-4-528,-3-1 0,2-4 1,0-2 730,-4 3 0,2-3 0,2-1 0,11-5 0,19-14 0</inkml:trace>
  <inkml:trace contextRef="#ctx0" brushRef="#br0" timeOffset="11616">21046 5806 2261,'7'-16'2096,"-1"3"-2516,7 31 1,7 26 0,1 9-1,-3-8 426,-1 7 0,0 3 26,-1-12 0,4 7 1,1 2-1,-2 0 0,-4-6-32,-2 6 0,-4-5 0,0 1-15,0-2 0,-1 0 0,0 1-176,-2 9 1,0 1 0,-2-1-221,0-6 0,-2-1 0,1-2 411,-1 10 0,0-5 0,-2-11 0,0-15 0,0-24 0</inkml:trace>
  <inkml:trace contextRef="#ctx0" brushRef="#br0" timeOffset="13299">11753 8447 6977,'0'7'1703,"0"-3"-2933,0 30 0,0 26 0,1 6 0,-1-16 1039,3 6 95,-3-5 1,0 15 0,0-6 0,4-26 764,0-30-669,2-24 0,-4 15 0,2-15 0</inkml:trace>
  <inkml:trace contextRef="#ctx0" brushRef="#br0" timeOffset="13615">11954 8366 2382,'1'11'1322,"2"-8"1270,-27-5-2402,-20-4-190,15 5 0,-1 2 449,-4-1 0,-3 1-804,-4 1 0,-2 1 1,4 0-721,-17 3 1171,3-1 1,10 0 0,34-3-1,9-1 1</inkml:trace>
  <inkml:trace contextRef="#ctx0" brushRef="#br0" timeOffset="15333">19937 8245 6159,'6'-1'773,"-1"0"1031,-4 14-1793,-1 9 23,1 18-23,-1 3 1,-1 4-85,1-11 0,0 1-79,0 3 1,1-2-431,2-2-360,2-31 942,-1-4 0,-2-1 0,-2 0 0</inkml:trace>
  <inkml:trace contextRef="#ctx0" brushRef="#br0" timeOffset="15648">20078 8225 1800,'-27'-17'1568,"-28"7"-1951,16 4 0,-9-2 0,-2 1 0,3 2-21,0 0 1,2 2 0,-1-1 194,-6 0 0,-1 0 1,9-1 208,-8-4 0,50 10 0,2 0 0</inkml:trace>
  <inkml:trace contextRef="#ctx0" brushRef="#br0" timeOffset="20129">12619 7721 5779,'8'11'-23,"-2"-2"23,-39 32 0,19-30-2076,-9 12 1,0-5 2042,14-16-134,-2-9 0,10 12 0,1-3 0</inkml:trace>
  <inkml:trace contextRef="#ctx0" brushRef="#br0" timeOffset="20786">12518 7802 3913,'-6'-7'403,"1"2"-224,5 4-33,0 1 1168,-11 0-977,-16-2 50,10 2-253,-7-2 323,23 2-200,1-1-3078,13-10 2832,-2 6-11,15-8 22,14 4-1050,12-5 1,3-1 1060,-23 6 1,1 1-27,4-3 1,4 0-1,-7 4 128,0 8-113,-23 26 0,-6 15 1,-2 2-1,2 7 1,-1 3-1,-2-1-22,-3-1 0,-2-1 0,1-1-165,1 0 1,0-1 0,-2-20 164,1-25 0,2 3 0,-1-6 0</inkml:trace>
  <inkml:trace contextRef="#ctx0" brushRef="#br0" timeOffset="20979">12902 7983 7806,'-49'3'-128,"1"-1"0,-1 1 1,1 0-1,0-1 0,-11 2 1,-3-1-1,12 0 0,29-2 1,22-1-1</inkml:trace>
  <inkml:trace contextRef="#ctx0" brushRef="#br0" timeOffset="22648">11571 9918 6417,'15'-4'2308,"-4"0"-1826,-11 4-124,19 97-2746,-7-41 2380,-3-15 1,1 7 0,0-6 254,-2-12 0,0-5-3273,13 13 3026,-10-28 0,0-6 0,-11-14 0</inkml:trace>
  <inkml:trace contextRef="#ctx0" brushRef="#br0" timeOffset="22860">11813 9838 533,'-35'-30'-134,"-3"20"1,-13 4 0,-3 3 0,6 1 210,-8 4 0,0 3 1,2-5-1,-9-1 1,9 1-1,27 5 1,27 1-1</inkml:trace>
  <inkml:trace contextRef="#ctx0" brushRef="#br0" timeOffset="23185">12257 10019 0,'18'17'0,"-52"27"0,-13-26 0,6 0 0,1 0 0,-1-6 0,19-8 0,22-4 0,0 0 0</inkml:trace>
  <inkml:trace contextRef="#ctx0" brushRef="#br0" timeOffset="23335">12317 9878 8344,'-51'19'-163,"-1"0"1,10-4 162,1-4 0,-6 0 0,10-4 0,16-6 0,5-1 0</inkml:trace>
  <inkml:trace contextRef="#ctx0" brushRef="#br0" timeOffset="23818">12740 9535 7504,'-9'52'1064,"2"-15"-997,10 14 0,4 10 41,-1-6 1,1 2 0,-1-4-193,2-3 0,-1-2-620,0 0 0,-1 3 0,1-11 200,4-2 646,0-24 1,-6-9 0,2-1 0</inkml:trace>
  <inkml:trace contextRef="#ctx0" brushRef="#br0" timeOffset="24168">12922 9979 7605,'14'-3'907,"-2"0"-896,-12 3 0,20 44-201,6-9 11,6 11 156,-1-37 12,-2-50 56,-12 14 0,1 1 190,11-18 281,4 13-460,-10 53 0,-1 11-179,4-8 44,-4 9 1,-2-1-169,-11-13 247,4-4 0,-7-8 0,3-3 0</inkml:trace>
  <inkml:trace contextRef="#ctx0" brushRef="#br0" timeOffset="24406">13426 9475 0,'0'-9'365,"1"1"885,5 30 0,2 21-1219,0 3 0,2 11 0,-1 2 0,0-6-166,-1-9 0,0-2 1,0 2 334,1 11 1,1 7-1,-1-5 1,-4-17-2139,-2-14 1601,-3-14 0,0-5 0,0-7 1</inkml:trace>
  <inkml:trace contextRef="#ctx0" brushRef="#br0" timeOffset="24569">13405 9979 421,'-9'-11'919,"53"7"0,21 4-181,-31-5 1,3-1-1297,6 1 1,9 1 0,-1-2 0,-8 0 801,-4-5 1,-5-1-1,2-1 1,-6 2-1,-14 7 1</inkml:trace>
  <inkml:trace contextRef="#ctx0" brushRef="#br0" timeOffset="31205">19453 9939 6607,'-8'14'930,"-23"-4"0,-1-8-717,18-20-140,-16 7 0,4-3-2025,28-17 0,14 0 2165,11 19 0,3 5-1622,22-13 1405,-9 33 0,7 12 1,-4-3-31,-6-5 0,1-6-18,13-15 0,6-9 0,-8 0-201,-20 4 0,-4-3 0,17-31 0,-18 12 0,-27 32 1</inkml:trace>
  <inkml:trace contextRef="#ctx0" brushRef="#br0" timeOffset="31539">19937 10322 154,'7'5'1019,"-1"-1"1591,-6-4-1903,-124 6-707,92-7 0,-2 0-3,-14 1 0,-11 0 0,-2 0 0,8 0 3,-6-1 0,6-1 0,0 0 0,4 0 0,-6 4 0</inkml:trace>
  <inkml:trace contextRef="#ctx0" brushRef="#br0" timeOffset="31831">19695 10664 8557,'-47'3'90,"-1"1"1,1-1 0,0 0 0,-3 1 0,-2 1-1,5-1 1,10-2 0,-3-2 0,-9 3 0</inkml:trace>
  <inkml:trace contextRef="#ctx0" brushRef="#br0" timeOffset="32888">20018 11733 6305,'5'1'742,"1"29"0,-3 28 1,-1 11-1,-1-7-2037,-1-9 0,0-2 0,-1 1 1,1 3 1292,1-8 0,0 3 0,0 2 0,1-1 0,-1-1 1,0-4-11,0 8 1,-2-2 0,2-4 0,4-5-884,12 9 1,2-9-528,-3 0 1659,18-1 0,-34-44 0,0-6 0</inkml:trace>
  <inkml:trace contextRef="#ctx0" brushRef="#br0" timeOffset="33255">19917 11833 0,'20'-6'0,"-3"0"2381,-17 6-2101,-17-11-1122,-16 5 1005,-17-3 0,-9 0-85,9 4 0,-5 2-56,15 2 1,-3-1 0,-3 0 0,-4 0 0,-1 2-26,5 0 0,-4 1 0,-3 1 1,-1-1-1,0 1 0,1 0 0,3 0 1,3-1 27,-6 0 1,3-1-1,3 0 1,-2 1-1,-3 0-75,2 1 0,-6 0 1,-2 0-1,0 0 1,5 1-1,6-2 0,10 0-140,-1-1 0,8 0-1602,-23 0 1792,28 0 0,14 0 0,18 0 0</inkml:trace>
  <inkml:trace contextRef="#ctx0" brushRef="#br0" timeOffset="33939">19736 11209 7358,'27'-10'459,"-43"25"1,-16 7-412,-2-3 1,-7 2-1,-3 2-1452,-2 0 0,-4 2 0,-2 1 1,-4 0 1401,10-5 0,-4 1 0,-2 0 0,1 0 0,2-2 1,4-1-39,-2 0 1,5-1 0,0-2 0,0 1 315,-7 2 1,-4 1 0,6-1-1,12-5-2248,5 1 1620,27-13 0,-12 5 0,10-6 0</inkml:trace>
  <inkml:trace contextRef="#ctx0" brushRef="#br0" timeOffset="34305">20421 11269 2336,'46'-17'228,"1"-1"1,-1 1 0,-5 1-1,-2 1 1,-8 4 1934,-2 1-2073,-37 24 752,10 7-816,-16 4 0,-12 10 0,-9 7 1,-3 2-1,2-2 0,6-6-880,-1 2 0,4-4 0,-4 5 854,2-3 0,-4 6 0,-2 3 0,0-1 0,4-5 0,6-7-28,-3 3 0,5-6 330,2-4 0,1-3-2655,-15 8 1786,21-27 0,-1 12 0,15-13 0</inkml:trace>
  <inkml:trace contextRef="#ctx0" brushRef="#br0" timeOffset="34556">20784 11007 7022,'-41'-3'482,"1"0"0,-11-2-482,5 8 0,-11 2 0,-1 1-269,11-2 0,-3 1 0,3 0 0,6-1 269,2-1 0,2 1 0,-94 8 0,131-12 0</inkml:trace>
  <inkml:trace contextRef="#ctx0" brushRef="#br0" timeOffset="34838">20905 11249 0,'11'55'0,"0"0"0,1 0 0,-1 0 0,1 0 0,-1 0 0,1 4 0,1 0 0,-1-2 0,-1-3 0,-3-5 0,-1-1 0,-2-5 0,0-6 0,5 19 0,-6-1 0,-10-80 0</inkml:trace>
  <inkml:trace contextRef="#ctx0" brushRef="#br0" timeOffset="35251">20965 12358 7223,'8'9'515,"-31"29"1,-14 7-482,15-21 0,-2 3-443,-6 5 0,-5 7 0,-2 1 0,3-2 420,0 1 0,2-1 1,-2 2-10,5-5 0,-1 3 0,-1 1 1,1-2-1,2-2-21,-3 6 0,3-3 1,-5-1-436,-4-5 1,-8 0 0,6-2-1,17-4 1,23 9 0,-21-9-1</inkml:trace>
  <inkml:trace contextRef="#ctx0" brushRef="#br0" timeOffset="35738">19433 13406 0,'34'8'121,"-1"0"0,-50 16 567,-12-20 1,-14-5-684,1 2 1,-12 0 0,-7 0-1,-2 0 1,1 0 0,7-2-163,6 0 0,3-1 1,1-1-1,-2 1 1,-1 0 34,-6-1 1,-3 1 0,-2 0-1,1 0 1,4 0 0,4 0 73,-13-2 1,6 0 0,9 1 47,14 1 0,7 0 0,-10 1 0,37 1 0</inkml:trace>
  <inkml:trace contextRef="#ctx0" brushRef="#br0" timeOffset="36038">18143 12196 7504,'-10'-39'546,"13"61"0,4 30 0,3 11 1,0-9-491,-3-15 0,2-4 0,0 7-320,-1 1 0,1 7 0,1 4 0,1 0 0,-1-1 0,1-5 317,3 4 0,1-5 1,0 0-1,0 0-466,-1 4 1,0 0-1,-1-1 1,0-1 303,3 7 1,-1-3 0,-1-1-172,-1-6 0,-2-1 0,-8-13-171,-17-15 0,24-2 0,-6-14 0</inkml:trace>
  <inkml:trace contextRef="#ctx0" brushRef="#br0" timeOffset="39173">19151 8245 7055,'21'37'497,"-10"-1"1,3 15 0,-1 5-1,0-2 1,-2-10-1954,1 1 1,0 0 1260,-2 1 0,3 14 0,0-1 0,-2-14 0,-4-26-523,-4-29 1,-2 17 0,-2-4 0</inkml:trace>
  <inkml:trace contextRef="#ctx0" brushRef="#br0" timeOffset="39594">19453 8568 29,'8'48'1983,"-2"-23"-712,-6 4 0,1 0-1708,6-4 1637,-1-20-1222,9-8 398,4-25 1,1-8-197,13-4-119,-11 10 1,-1 4 2682,4 12-2654,6 43-509,-11-4 419,-4-1 0,-1 2-11,-1 9-583,0 2 594,-4-14 0,-2-5 0,-5-13 0</inkml:trace>
  <inkml:trace contextRef="#ctx0" brushRef="#br0" timeOffset="40114">19715 8628 2022,'-41'18'2611,"8"-4"-2073,73-33 0,20-9-538,-13 11-53,-8 1 1,7-4 0,-7 5 709,14 5-657,-20 3 0,-5 3 0,-19 2 0</inkml:trace>
  <inkml:trace contextRef="#ctx0" brushRef="#br0" timeOffset="44300">19070 12922 5801,'3'5'1636,"22"-2"-1535,-18-6 33,18-3-89,-22-2 268,-27-23-268,11 20-22,-22-17 66,18 28 124,-15 43-129,21 6 0,11 4-280,19-13 0,5 0-396,-11 12 1,6-10 293,22-32 1,0-14-688,-20-3 985,-2-6 0,-18 11 0,-2 3 0</inkml:trace>
  <inkml:trace contextRef="#ctx0" brushRef="#br0" timeOffset="44766">19413 13043 0,'-28'11'0,"0"0"0,18-5 0,-26 15 0,8 2 0,51-8 621,15-29-633,3-2 57,-6-8 1245,-25 9-1144,-10 30-1244,30 22 807,-13-16-23,24 5 881,-28-34 0,-5 1 0,-7 3 0</inkml:trace>
  <inkml:trace contextRef="#ctx0" brushRef="#br0" timeOffset="44954">19635 13184 0,'9'2'0,"-15"-43"1440,-3 19-1238,-1-7 0,0-2 1554,6-6-1790,7 10-1722,10-2 1756,11 20 0,-11 4 0,1 3 0</inkml:trace>
  <inkml:trace contextRef="#ctx0" brushRef="#br0" timeOffset="45189">19877 12922 994,'7'1'729,"-38"16"-1287,14 7 0,-1 3 591,-25 7 725,26-6 1,8-4-837,13-16 890,9-4-1641,16-15 0,2-6 586,-1 0 1,15 3 0,-53 27 0</inkml:trace>
  <inkml:trace contextRef="#ctx0" brushRef="#br0" timeOffset="45388">19897 12499 7336,'0'53'249,"0"0"1,0 0 0,1 1 0,-1-7-1,-1 1 1,2-3 0,3-4-256,5 6 1,3-5 5,-1-13 0,1-1 0,-2 3 0,0-4 0,4-9 0</inkml:trace>
  <inkml:trace contextRef="#ctx0" brushRef="#br0" timeOffset="260666">6209 15180 7011,'20'7'1221,"-4"-1"-1199,-16-6 57,-9-32-57,-31 24-28,16 37 1,1 11 22,-1-17 0,3 4-367,7 14 0,7 8 0,5-7 339,18 10-1180,16-31 1,13-3 0,-3-6 960,-10-9 1,1-4-33,13 0 1,5-2-1,-11-8 262,-20-12 0,-6-2 0,7-10 0,-16 18 0</inkml:trace>
  <inkml:trace contextRef="#ctx0" brushRef="#br0" timeOffset="260942">6491 14454 4837,'3'51'115,"0"-1"0,-1 1 0,1 0 0,0 0 0,0-1 0,-1 1 0,1 2 0,-1-1 1,2-2-1,1-2 0,2-5 11,11 9 1,2-6 0,-4-2 0,-8 6 0,-1-3 0,10-8 0,0-1 0</inkml:trace>
  <inkml:trace contextRef="#ctx0" brushRef="#br0" timeOffset="261459">6995 15200 0,'3'11'264,"-51"-34"2447,23 17-2667,-8-9 1,0 10-522,8 50 1,9 13 487,-3-4 337,11-11 0,2 7 0,15-14-701,34-18 0,11-20 1397,-10-22 1,0-9-855,-10 13 0,1 0 1,-6-3-118,-1-19 0,-15 6-6,-22 22 3381,6 49-3527,4 0 1,6-1-505,14-11 1,4-2 173,-6 6 0,2-4-439,36-18 0,-43 0 0,-17-3 0</inkml:trace>
  <inkml:trace contextRef="#ctx0" brushRef="#br0" timeOffset="261626">7338 14353 7851,'9'48'102,"0"1"0,0-1 0,0 0 0,1-1 0,2 6 0,0 2 0,1 2 0,0-2 0,0-4 0,-2-6-565,5 12 0,-1-7 0,1 5-245,-1-3 0,1 8 1,1 1-1,-2-8 1,-4-13-1,2 2 1,-15-46-1</inkml:trace>
  <inkml:trace contextRef="#ctx0" brushRef="#br0" timeOffset="261814">7580 15341 0,'-52'-11'207,"0"0"1,1-1-1,0 4 1,1-1 0,27 0-208,58-7 0,35-2 0,-15 4 0,-27 7 0,20-7 0,0 0 0,0 1 0</inkml:trace>
  <inkml:trace contextRef="#ctx0" brushRef="#br0" timeOffset="262193">7983 15079 0,'-46'-12'626,"28"42"1,-2 6 578,-15-24 0,0 1-1575,11 35 0,22-6-57,33-45 1,20-18-1,-7 5 819,-1 16-258,0-17 1,8-8 0,-18 9 1174,-25 16-1270,6 24 0,0 9-262,0-6 223,5 13 0,-3-2 0,-9-21 0,3 1 0</inkml:trace>
  <inkml:trace contextRef="#ctx0" brushRef="#br0" timeOffset="263130">9555 14394 6619,'1'-10'907,"-42"-8"-677,2 24 0,-2 16-177,14 12 0,2 14 0,1 3 0,1-5-46,-6-6 1,0-2 0,7 6-6,9-2 0,4 7 0,3 2 1,3-2-1,4-6-2,5 1 0,5-6 0,7-3-120,13-3 1,8-5 0,-2-3 96,2 8 1,2-8 18,-2-15 0,3-7 1,-4-11 6,-7-19 1,-6-13 0,-5-3 164,-6-2 0,-5-3 0,0-1-135,4 1 1,0 0 0,-10 0-4,-11 5 1,-7-1 0,-6 3 0,-2 11-31,-18 11 0,-2 5 0,6-21 0,3 4 0,-18 22 0</inkml:trace>
  <inkml:trace contextRef="#ctx0" brushRef="#br0" timeOffset="263564">9918 15099 0,'12'47'8,"1"0"0,-1 0 0,0 0 0,1-2 0,0 0 625,0 5 0,2 9 0,0 1 0,-2-8-633,0-11 0,-2-5 0,-1-4 0,5 18 0,-5-19 0,0 1 0</inkml:trace>
  <inkml:trace contextRef="#ctx0" brushRef="#br0" timeOffset="263895">9878 15019 6473,'41'-35'145,"0"0"1,-19 15 0,1 3-124,30-5 1,1 6 201,-3 14 347,-7 31 1,-4 9-556,-17-20 1,-5 4 39,-5 28 0,-6 13 0,-15-12-263,-22-22 0,-9-4-151,14 7 1,-1 3 0,-1-11-91,-11-20 0,5-9-337,11-7 0,19 10 1,4 4-1</inkml:trace>
  <inkml:trace contextRef="#ctx0" brushRef="#br0" timeOffset="264347">10684 14373 7446,'5'51'92,"0"-1"1,-1 1-1,1-1 1,0 1-1,0-1 1,-1 0-1,2 3 1,-2 2-1,1-1 1,1-3-1,-1-5 1,0-8-110,3 5 0,1-7-3005,4 6 0,0-3 1263,7 10 2114,-1-10 0,-9-28 0,-9-11 0</inkml:trace>
  <inkml:trace contextRef="#ctx0" brushRef="#br0" timeOffset="264579">11067 15119 7907,'-49'-2'116,"-1"-1"0,0 0 0,1 1 0,-1-1 0,0 0 1,-6-1-1,1 0 0,6 1 0,12 1 0,2 2 1</inkml:trace>
  <inkml:trace contextRef="#ctx0" brushRef="#br0" timeOffset="264913">11087 14777 0,'15'-2'780,"-4"1"1819,14 49-2560,-15-20 0,-1 1-578,8 11 1,0 1 465,-4 6 0,-3-4-297,0 5 539,-5-19 0,0-2-169,-2 1 0,-3-21 0,0-10 0</inkml:trace>
  <inkml:trace contextRef="#ctx0" brushRef="#br0" timeOffset="265056">11208 14777 0,'-25'-48'0,"5"9"2404,20 39-2404,0 0 0,0 0 0</inkml:trace>
  <inkml:trace contextRef="#ctx0" brushRef="#br0" timeOffset="265414">11450 14898 6921,'42'-28'695,"-8"5"-124,-75 16-571,23 29-11,-29 6-1145,44 8 1,12 13 0,4 4 0,-2-10 1149,-1-6 1,2-2-7,4 19 1,4 5 0,2-21 871,16-32-704,-10-45 1,-6-15-1247,-14 17 1,-4-2 1089,2-3 0,-1-3 0,-6 4-17,-13 0 1,-6 6-130,-20-2-437,11 22 1,-1 3 582,-5-1 0,3 7 0,33 6 0</inkml:trace>
  <inkml:trace contextRef="#ctx0" brushRef="#br0" timeOffset="266048">11934 14696 7302,'5'1'370,"-1"46"0,-4 18-3627,0-9 3257,0-11 0,0 8 0,0-7-22,0 7 947,0-4-1351,2-33 942,0-11-504,3-32 223,-4-8 0,3-5-84,5 3 0,2 0-112,-6-3 1,4 4 290,12 5 1,4 16-230,-6 38 0,-1 10-101,19 2 879,-20 6 1,-4 3-1256,-4-11 1,2-5 375,21 9 0,-11 2 0,4-29 0</inkml:trace>
  <inkml:trace contextRef="#ctx0" brushRef="#br0" timeOffset="266499">12539 14857 0,'13'-21'0,"-3"5"2168,-10 16-1753,-49 1-258,27 12-129,-9-6 0,0 6-550,11 34 0,10 6 331,2 1 85,0-5 0,11-7 881,37-24-876,12-40 911,-13-16 1,-3-7-778,-13 17 1,-4-2-17,4-17 0,-10 4 5,-17 21 319,-8 44 1,-1 15 1185,7-8 1,1 2-1489,-9 20 0,4 1-22,14-8 0,11-7-505,8-16 1,5-6 4,0-3 0,0-4 0,25-3 0,-28-14 0</inkml:trace>
  <inkml:trace contextRef="#ctx0" brushRef="#br0" timeOffset="267099">12881 14817 7302,'8'19'308,"14"-34"0,3-16-95,-8-7 0,-3-8-143,1-2 0,2-9 0,-1-1 0,-3 7-599,-3 10 0,-2 5 0,-2-3 533,1-17 0,-1-2 0,-14 25 186,-18 43 1,-11 20-1,6 0-184,10-7 0,2 2-3,-15 13 1,-3 7 0,9 4-652,18-8 1,7 4-1,5 0 1,0-1 643,2 7 0,4 0 1,0 1 0,-4-7 0,0 3 0,1-2 1,5-3-76,7 5 0,6-3 0,6-10-117,9-13 1,6-10 0,-1-3-297,8-1 1,0-7 247,-10-5 0,2-5 1,-9-4-431,-11-8 1,-7-2 382,-6-10 0,-10 29 0,0 7 0</inkml:trace>
  <inkml:trace contextRef="#ctx0" brushRef="#br0" timeOffset="267783">13869 14273 4056,'-50'-4'112,"0"0"0,0 0 0,0 0 0,0 0 0,-5 0 0,-2-1 0,8 1 0,16 2 1401,18 2-1502,13 0-880,2 0 399,4-2-226,0-3 1,-3 7 0,-2-1 0</inkml:trace>
  <inkml:trace contextRef="#ctx0" brushRef="#br0" timeOffset="268600">13466 14333 7044,'-9'-22'247,"1"5"-101,4 17 671,-5 9-1061,2 18 0,2 7 378,-5 22-134,4-9 0,3 11-600,3-10 0,3 10 0,0 4 0,0-3 0,0-9 596,0-9 0,-1-5 1,1 5-11,0 7 0,0 10 1,1 1-1,0-7 1,0-15-110,2-3-1,-2-13 57,0-12 56,0-3-45,13-6 173,15 2 1,4 0-716,11-1 637,-4 2 0,1-2 1441,-11-6 1,0-2-1285,5 0 0,0 0-510,-9 0 0,-2 0 314,19-6 0,-43 13 0,-3-2 0</inkml:trace>
  <inkml:trace contextRef="#ctx0" brushRef="#br0" timeOffset="269068">14192 14353 2066,'-1'4'672,"1"-1"822,0-3-1035,-7 235-1053,5-191 0,2 1 562,-2 2 1,0 11 0,1 3 0,1-5 0,2-13-1011,5-10 1,2-7 32,2 2 945,7-6 0,-17-20 0,-2-2 1</inkml:trace>
  <inkml:trace contextRef="#ctx0" brushRef="#br0" timeOffset="269367">14534 14454 0,'8'2'635,"-3"0"48,-36-2 0,-23-2-381,1 3 1,-3 0 79,12-1 0,-2 0 1,-1 0-425,-3 1 1,-1 1 0,5 0 9,9 1 1,2-1 31,0 0 0,4 0 0,0 2 0,23-3 0</inkml:trace>
  <inkml:trace contextRef="#ctx0" brushRef="#br0" timeOffset="269801">15099 14172 0,'-36'1'646,"3"1"-808,-10-1 1,-18 0-1,-1-1 1,11 2 161,15 1 0,0 0 0,-23-1 0,-6 0 0,31 4 0,36-1 0,-4-4 0,1-1 0</inkml:trace>
  <inkml:trace contextRef="#ctx0" brushRef="#br0" timeOffset="270152">14776 14172 0,'13'46'161,"-1"0"1,0 0 0,0 0 0,1 0 0,10 4 0,-1 2 272,-13-5 0,-4 9 0,-1 4 0,1-2 1,1-8-443,4-5 1,0-5-1,3 0-7,5 9 0,2 0 0,0-2 161,-4-7 1,-1-2-1,1-1-107,18 18 0,-13-10-1127,-35-19 1194,-11-18 0,-8-4-61,-3 0 0,-3-1 967,-10-3 0,-2-2-928,1 1 0,0 0-1135,-3-3 1,3-1 826,11 1 0,3-2-28,3-2 0,10-3-84,21-4 336,4-6 0,-4 20 0,2 3 0</inkml:trace>
  <inkml:trace contextRef="#ctx0" brushRef="#br0" timeOffset="270668">16067 14716 7750,'12'8'-45,"-36"1"1,-13-1-472,7-5 73,-10 2 1,4 0 442,22-4 0,11-1 0,3 0 0</inkml:trace>
  <inkml:trace contextRef="#ctx0" brushRef="#br0" timeOffset="270852">15986 14535 679,'2'9'1076,"-45"-1"-1452,-4-2 0,-4-2 376,17-2 0,1 0 0,-20 3 0,20-1 0,33-4 0</inkml:trace>
  <inkml:trace contextRef="#ctx0" brushRef="#br0" timeOffset="274372">17216 14373 7840,'35'-5'2117,"-41"-24"-2117,-46 14-115,15 25 0,-9 10 1,0 4-1,6-4-1029,0 1 0,4 3 1146,2 4 1,-3 6 0,3 2 0,14-6 539,17 14-632,29-24 0,16-3 1,-6-3 22,11 5 67,-8-11 0,8-1 0,-3 0-17,9-1 0,-7 4-568,-22 8 1,-1 3 561,20 4 1,-10 7-515,-37 16 0,-19 10 0,-3-9 480,2-21 1,-3-3 56,0 14 0,-3 4 0,0-17-274,-23-37-404,27-21 1,5-4 677,4 2 0,1 0 0,6 5 0,14 22 0</inkml:trace>
  <inkml:trace contextRef="#ctx0" brushRef="#br0" timeOffset="274839">17659 14736 2704,'-32'2'403,"0"-1"1,7 19 567,-15-13 1,2 8-958,30 29 1,14 18 0,3-10-32,-3-23 1,3-1 55,2 21 0,3 6 1,5-20-40,27-39 3,-22-35 1,-5-21 0,-10 6-189,-12 22 1,-6-2-202,5-19 1,-1-9 0,-6 18-1,-23 21 1,16 20 0</inkml:trace>
  <inkml:trace contextRef="#ctx0" brushRef="#br0" timeOffset="275789">18102 14756 0,'-13'-15'0,"-1"63"849,12 0 1,4 12 0,0-4-966,0-17 1,1-2-1,0 2 438,-3 17 0,1 1 0,4-19-311,5-27 986,-9-25-779,2-15 1,0-6 1533,2-8 0,0-2-1113,3-4 0,1 3-639,-4 6 0,2 16-79,11 46 62,-7 11 1,-2 5 291,-1-2 1,3-1-405,6 6 1,6-11-3544,32-39 3683,-11-2-17,-10-22 1,-4-10 10,-15 10 1,-3 0 139,2-2 1,-1 2 156,1-5-44,-9 29-247,-3 20 90,4 26-90,0-10 0,0 3-11,4 7 0,0 1-84,-2-8 0,3-1 2020,21 16-1936,-13-32 0,-6-3 0,-15-9 0</inkml:trace>
  <inkml:trace contextRef="#ctx0" brushRef="#br0" timeOffset="276272">18707 15059 0,'27'-18'126,"0"0"1,-3-2 1194,7-8 1,-7-5-1305,-22 3 0,-8 3 39,-6 1 1409,-20-13-1312,3 51 0,-5 18 1,6 2 109,9 2 0,3 4 46,-10-4 0,-2 3 0,20-7-562,33-9 1,23-6 0,8-6 0,-10-5 252,0-11 0,0-5 0,-2 9 0,7 4 0,-3-2 0,-12-4 0,-4-17 0</inkml:trace>
  <inkml:trace contextRef="#ctx0" brushRef="#br0" timeOffset="277091">19534 14172 0,'14'-4'342,"-28"21"0,-19 17 1,2 0-126,5 8 1,0 3-188,0-11 1,-4 2 0,1 1 0,6-1 396,4 2 1,6-1-1,5 5-275,6 2 1,4 7-1,4 1 1,0-1-1,0-7 95,-1-3 1,0-6-1,4 5-476,3 5 1,5 9-1,1 1 1,2-8-1,-1-12-724,27-2 953,-7-16 0,-9-5 0,-25-7 0,-9-3 0</inkml:trace>
  <inkml:trace contextRef="#ctx0" brushRef="#br0" timeOffset="278092">20058 14313 7683,'3'10'661,"-1"-2"-280,-2-8-145,0 0-124,0 30-34,0 2-28,0-2 1,0 7 23,-1 14 1,1 10 0,2-3-552,3-11 1,1-2 0,0 2 427,-3 9 1,-2 2 0,5-6-2542,6 1 1,2-24 2589,-7-35 0,2 7 0,-9-19 0</inkml:trace>
  <inkml:trace contextRef="#ctx0" brushRef="#br0" timeOffset="278454">20401 14434 8355,'-48'-19'361,"-1"0"1,1 0 0,0 0 0,4 2 0,1-1 0,1 2 0,5 6-362,-9 8 0,4 5-3133,-2 2 0,3 0 2842,7-4 0,2 1 803,-15 7-512,45-17 0,-3 9 0,4-4 0</inkml:trace>
  <inkml:trace contextRef="#ctx0" brushRef="#br0" timeOffset="278825">20542 13950 439,'6'1'1434,"0"0"-105,14 11 1,6 11-1129,0 6 1,1 8 0,1 1-169,4 3 0,1 3 0,-1 3 0,-6 1 1,0 3 0,-2 3-1,-5-1-28,-5-4 1,-3 0 0,-3 2 0,-5 1-40,-5-2 0,-3 3 1,-4 1-1,0-2 1,0-3-29,2-4 0,1-3 1,-2-1-1,-3 0-87,-5 4 1,-2 1 0,-2-3 0,1-9-485,-4-7 1,1-7 632,-6 0 0,8-4 0,21-15 0</inkml:trace>
  <inkml:trace contextRef="#ctx0" brushRef="#br0" timeOffset="281697">21530 13950 7134,'7'-8'1793,"-1"2"-1457,-5 0 314,-1 4-329,0 30 0,-1 35 1,0 7-168,1-23 1,-1 4 0,0 4 0,0 0 0,1 1 0,-1-3-802,0-5 1,1 0 0,-1-1 0,1 0 0,-1 1 0,1 1 675,-1 7 1,0 4 0,0 1 0,1-3 0,-1-5 0,1-8-30,0 7 0,0-6 111,0-5 0,0 1 0,0-5-313,0 18-1281,-1-16 1,2-11 395,1-25 720,13 6 1,-23-15 0,4 4-1</inkml:trace>
  <inkml:trace contextRef="#ctx0" brushRef="#br0" timeOffset="283806">22336 14232 8254,'-2'-4'448,"1"41"-6086,1-2 5675,-2 7 1,-2 11 0,0-4-27,1-8 1,-1 1 468,-1 1 1,-1 5 0,2 0-754,2 5 0,2 1 1,0-8-808,2-15 0,1-1 548,0 34 0,3-22 532,6-53 0,-9 4 0,1-4 0</inkml:trace>
  <inkml:trace contextRef="#ctx0" brushRef="#br0" timeOffset="284223">22235 14152 7078,'29'42'156,"1"1"1,-1 0 0,0 0 0,0 0 0,1 0 0,-1-1 0,2 3 0,2 2 0,1 0 0,-1-1 0,-2-3 0,-3-5-1,-5-7-162,4 6 1,-2-6-33,1 4 1,1 0 0,-2-19-137,3-42 0,-6-23 315,-14 11 0,-4-7 1,-3-5-1,0 0 1,2 3-458,4-4 0,2 1 0,-1 1 1,-3-3 339,-4 3 1,-1-4-1,-2 0 1,1 4 0,-1 9-1345,1-2 1,0 11 1210,1 13 1,0 9 0</inkml:trace>
  <inkml:trace contextRef="#ctx0" brushRef="#br0" timeOffset="284723">23162 14595 6227,'-27'12'399,"-1"-1"1,8 24 0,7 9-374,1-2 0,2 5 0,7-4-43,13 9 0,14-7-2780,19-7 1,6-20 2824,-12-37 0,-4-15 0,-8 2 0,-8-2 693,-8-3 1,-7 1-711,-18-12-482,-26 17 0,-5 5 471,8-1 0,-7 8 0,9 7 0,34 12 0</inkml:trace>
  <inkml:trace contextRef="#ctx0" brushRef="#br0" timeOffset="285348">23525 14535 0,'13'-11'0,"-2"34"0,-6 16 0,-8 8 0,-3 6 0,5-7 0,2 3 0,-1-1 449,-5-4 1,0 0 0,3-5-988,12 17 538,0-43 544,3-30 1,3-16-515,0-4 1,3-8 0,0-1 0,-1 6 1652,0-1 0,4 7-1515,19 0 0,0 22-1165,-20 34 0,-5 19 0,-3 0 997,-2-3 0,-2 1 0,1-3 0,10 13 0,-3-19 0,-13-30 0</inkml:trace>
  <inkml:trace contextRef="#ctx0" brushRef="#br0" timeOffset="285757">24029 15019 7235,'29'-16'207,"0"1"1,6-13 83,-7-10 0,2-11 0,-13 6 68,-27-3-214,-5 7 1,-7 13 11,-17 47 0,-3 18-96,4-11 1,6 3 123,7 15 0,11 0-107,23 4-218,32-22 0,8-5-320,-18-8 0,1-3 393,7-6 0,5-3 0,-5-2-129,-8-3 0,-3-2-2420,1 0 1,-2 0 2615,4-2 0,-7 1 0,-23 5 0</inkml:trace>
  <inkml:trace contextRef="#ctx0" brushRef="#br0" timeOffset="289103">24573 14898 6428,'5'6'1143,"-2"-1"448,-3 0-1501,0 6-57,0 12-71,-1 12 1,0 9 0,0-4-153,0 10-109,0-11 0,0 6 0,-1-13 299,-3-20 0,6-3 0,-2-7 0</inkml:trace>
  <inkml:trace contextRef="#ctx0" brushRef="#br0" timeOffset="289420">24775 14857 0,'10'2'1206,"-16"-1"1504,-14-1-2508,-16-4 0,-9-2-700,7 0 1,-3-1 0,2-1 497,-11-6 0,1 0 0,-1 3 0,10 0 0,26-3 0</inkml:trace>
  <inkml:trace contextRef="#ctx0" brushRef="#br0" timeOffset="301358">19070 15926 6103,'-3'10'1109,"1"-2"-1310,2-6 223,6-27-1483,-4 16 1630,4-21 814,-5 22 586,-1 4 437,0 5-1659,2 21 0,2 26 1,1 11-1,1 1 0,-2-15-482,0-6 1,1 0-476,0 8 1,1 11-1,0 4 1,0-9 0,-1-18 70,0-14 1,1-3 0,-6-18-1</inkml:trace>
  <inkml:trace contextRef="#ctx0" brushRef="#br0" timeOffset="301784">19574 15785 1873,'31'-3'7160,"-77"15"-7509,15-9 1,-4 0 348,0 1 0,-4 2 0,-7-1 80,3-2 0,-9-1 0,-3 0 1,-1-1-1,3 0 0,7 0-95,-10 1 0,7-2 0,-5 1-142,3-2 0,-7 0 1,-1 0-1,5 0 0,9 1-1737,-1 2 1,10 0 1113,0-1-1999,26-8 3234,16-2 1,-8 3 0,0 7 0</inkml:trace>
  <inkml:trace contextRef="#ctx0" brushRef="#br0" timeOffset="302694">21409 16248 7448,'24'8'3597,"-4"-2"-3553,-14-1 124,-30 8 0,-16 1-67,4-1 0,-4 1-261,1-4 1,-7 0-1,-1 0 1,5-2-875,-14 2 1,4-2 579,-8-2 1,9-3-623,18-3 1147,12-16 1,11 13 0,6-13 0</inkml:trace>
  <inkml:trace contextRef="#ctx0" brushRef="#br0" timeOffset="302960">21106 15966 7,'17'49'741,"0"0"0,0 0 1,0-1-1,0 1 1,7-25-1,-1 1-1416,-9 13 1,-3 17 0,-1 8 0,-2-3 0,0-11 0,-1-21 264,3-17 410,5-12 0,-12-1 0,0-4 0</inkml:trace>
  <inkml:trace contextRef="#ctx0" brushRef="#br0" timeOffset="303826">22558 16167 0,'-15'5'567,"4"-2"2726,11-3-2945,0 0 1240,-4 8-1196,2-6 781,19-7-1150,4-13 78,23-14-90,-4-5 7,-14 11 1,3-3 0,-3 2 1412,-2 2 0,-1-1-1431,13-14 0,-3 2 0,-12 12 135,-9 8 1836,-6 10-1242,-3 10-482,-3 12-214,1 16 12,1 6 0,0 6 100,-1 10 1,0 2 37,0-17 0,0 1 0,2 3-122,0 8 1,2 6 0,0 0 0,2-6-892,2-10 1,1-4 0,-1 2 368,-1 10 1,0 3-1,2-10-1040,13 0 678,-18-47 1,-3 6 0,1-6-1</inkml:trace>
  <inkml:trace contextRef="#ctx0" brushRef="#br0" timeOffset="304168">23404 16692 8534,'33'7'3160,"-47"0"-2991,-36-7-18,6 0 0,-7 0-103,4-1 1,-3 1 0,-1 1-1884,-2 0 1,0 2-1,0 0 1842,0-1 1,0 0 0,2 1-8,5 1 0,1 0 0,5 2 573,2 0 0,4 0-685,5-1 0,1 0-1031,-16 3-660,9-4 1803,23-8 0,-4 9 0,15-4 0</inkml:trace>
  <inkml:trace contextRef="#ctx0" brushRef="#br0" timeOffset="328111">9333 16450 6350,'12'3'1076,"-3"0"-326,-9-3-739,0 0 12,-51-38-1,22 28 26,9 30 1,-4 20-1,-2 13 1,1 5 0,3-4-1,6-10-1306,3 10 1,4 3 1266,1-15 1,-4 9 0,0 6-1,0 0 1,3-2 0,4-8-1,7-11-9,14 2 0,9-11-78,11 4 1,9-10 80,-3-19 1,5-9 0,-2-2-15,10 1 0,-3-8 2,-15-5 1,2-5 0,-5-6-1,-11-3-14,-15-10 1,-11-5 0,-6-2 0,-3 3-359,-4-6 0,-5 3 0,-2 0 204,5 9 1,0-2 0,-2 4-1,-3 8 177,-20-1 0,6 15 0,25 16 0,13 2 0</inkml:trace>
  <inkml:trace contextRef="#ctx0" brushRef="#br0" timeOffset="328846">9898 17014 0,'11'54'92,"1"0"0,-1 0 0,0 0 1,2-8-1,0-2 0,0 1 1,0 2 348,-2 4 0,0 5 0,-1 0 0,0-4 1,0-8-762,7 10 1,-7-26 572,-18-50 1,-6-16-249,1-5 1,-2-1-6,-2 4 0,0 2 492,4 12 1,0-3-419,-2-12 1,0-6 0,3 4 1093,2 7 0,1-1-1146,-1-4 0,-1-5 1,5 4 21,10 7 1,5 4 0,4 0 0,2 2-45,0 0 0,4 3 0,2 6 0,3 5-135,15 2 1,2 12 134,4 29 0,-1 7-136,-3-17 0,-4 3 130,-2 25 1,-12 6-1326,-17-16 0,-7-3 1365,-6 15 99,-5-16 0,-3-4-133,-15-8-22,-16-5-6,16-18 0,0-6-552,-2-4 1,1-3 579,-18-4 0,14-7 0,35 24 0</inkml:trace>
  <inkml:trace contextRef="#ctx0" brushRef="#br0" timeOffset="329289">10603 16329 0,'-1'43'88,"0"1"1,0-1 0,0 1 0,0 10 0,-1 1 0,2-1 570,1-2 1,1 1-1,1 1-696,1-8 1,0 3-1,2-1 1,-2-2-65,1 7 0,0-3 1,1 0 468,1-1 0,0-1 0,3-11-1545,8-5 1413,-3-23 1,-2-5 0,-6-10 0</inkml:trace>
  <inkml:trace contextRef="#ctx0" brushRef="#br0" timeOffset="329704">10563 17236 6641,'-24'-7'1496,"30"-17"0,13-5-4467,13 7 1,7 0 2918,-10-2 0,2-1 0,1 2 18,16-4 0,3 5 213,-12 8 0,3 2 1,-5 4 4,-5 6 1,0 2 298,11-4 0,-6 10-476,-24 27 1,-9 14-1,-1-5-568,3 12 400,-4-15 0,1 6 1,5-10 160,25-5 0,-40-21 0,10-1 0</inkml:trace>
  <inkml:trace contextRef="#ctx0" brushRef="#br0" timeOffset="329841">11027 16631 7842,'-10'7'-300,"8"-5"0,-4 4 1,4-6-1</inkml:trace>
  <inkml:trace contextRef="#ctx0" brushRef="#br0" timeOffset="330245">11571 17055 7111,'28'-13'494,"-6"3"-416,-16-35 1,-19 28 285,-21 7 0,-4 9-297,-5 27-39,-2 2 0,7 8 39,28 8 0,10 1-67,6 6-6,-2-11 1,8-7-73,38-16 5,-13-49 0,0-11 45,-12 24 0,-2-2-62,-1-12 1,-2-7-1,-10 5-89,-19-5-347,-18 6 526,-13 22 0,18-5 0,10 16 0</inkml:trace>
  <inkml:trace contextRef="#ctx0" brushRef="#br0" timeOffset="330662">11793 16873 0,'11'45'21,"-1"0"1,1-1 0,-1 1 0,-1 5 0,-1 3-1,0-5 1,1-11 2386,13 3-2442,4-52 1,3-15 61,1-10 0,-1-6-25,-7 1 1,0-3 0,-2 5 113,-4 4 1,1 10 1785,8 15-1813,-11 36 0,-2 11-79,10 13-164,-10-6 0,-1 7 0,-1-8-610,3 1 12,-4-7 1,0-11 750,0-32 0,-9 12 0,-1-3 0</inkml:trace>
  <inkml:trace contextRef="#ctx0" brushRef="#br0" timeOffset="331311">12720 16954 0,'7'5'0,"-1"-2"2202,-6-3-1720,0 0 1251,-50-31-1598,22 23-107,-6-8 0,-1 7 34,8 22 0,5 12-55,4 11 0,3 9 1,1-4-71,-3-3 0,2-1-31,6 3 1,4 4-1,8-12-163,15-13 117,26-40 0,5-12 106,-12 7 39,7-12 1,-8-2 2970,-31 17-2180,-4 18-796,-1 18 23,3 18-57,0-3 0,3 2-605,14 23 1178,2-4-1514,0-24 975,-6-19 0,-10-6 0,-2 0 0</inkml:trace>
  <inkml:trace contextRef="#ctx0" brushRef="#br0" timeOffset="331729">12962 17175 6697,'11'7'313,"10"-31"1,9-28 0,0-8 0,-7 11-1699,-8 10 0,-2-2 1382,4 1 1,6-9 0,0-2 0,-3 3 0,-7 9 416,-8 5 0,-6 5-380,-5-25 190,-4 22 0,-7 7-17,-18 26 0,-4 9-538,-13 1 370,12 24 0,7 11 0,21-8 1,5 5 68,0 1 1,1 6-1,1 1-22,1 2 0,1 2 0,1 0 429,-1-1 1,1 1 0,10 0-584,8-13 1,7 4 0,4-2 0,2-5 0,-1-10-471,14-7 0,4-7 21,4 11 0,6 2 1,-10-18 516,-13-29 0,-9-9 0,-3 3 0,-17 12 0</inkml:trace>
  <inkml:trace contextRef="#ctx0" brushRef="#br0" timeOffset="332453">14010 16571 7616,'6'4'1233,"-2"-1"-1155,-31 5 0,-15-2-78,-3-2 0,-5 4 0,-4 0 11,13-5 1,3 2-1,2 10 0,2 3 22,4-5 1,5 3-28,6 6 0,6 7-6,9 7 0,5 6 0,1 1-4,-2 6 0,0 1 0,0 1-587,1 4 0,0 0 0,-1 0 591,-1-5 0,1-1 0,-1-1 22,-2 10 1,3-5 10,9-14 1,3-2-34,-3 4 0,5-6-11,10-17 0,4-7-34,24-9 0,-9-9 0,4-4-291,0-1 0,0-3-348,5-5 1,-2 0 683,-18 6 0,-4 0 0,2-1 0,-30 14 0</inkml:trace>
  <inkml:trace contextRef="#ctx0" brushRef="#br0" timeOffset="333228">14353 16792 7291,'7'-11'269,"-1"2"-28,-30-3 0,-9 5-6,6 13-163,-15-1 1,-1 12 69,25 21 0,8 13 1,1 0-694,-1-9 1,0 0 0,2 1 553,3 9 1,2 2 0,4-5-10,3-5 1,11-8-1141,17-17 0,10-5 0,-3-4 855,-9-1 0,0-2-63,12-2 1,4-1 0,-8-6 353,-4-11 0,-11 4 0,-17 4 0</inkml:trace>
  <inkml:trace contextRef="#ctx0" brushRef="#br0" timeOffset="333977">14817 17236 0,'6'-32'748,"-39"-10"1,-13 12 1969,-4 46-2645,-6-21 0,3 10 45,29 36 0,10 9-73,3-17 0,4-1 553,6 3 1,6-6-633,8-13 610,11-8-632,3-5-541,3-24 0,-1-6 530,6-4 67,-8-1 0,-4-2 0,-10 1-1909,-6 44 1965,-4 41-190,5-17 0,1 1 44,-4 1 1,6-10 1014,25-26 0,3-15-976,-13-15 1,-3-4 39,10 4 0,-4 1 11,-5-24-2220,-6 89 2175,-6-17 1079,1 5 1,2 1-1047,3-3 89,9 4-380,1-8 247,-4-4-33,-8-9 3253,-12-6-3030,-14-48-45,-6 19-33,3-4 0,-1-1 294,-13 0 838,-2-8-1188,20 17-56,11-7-616,31 14 0,8 4-630,12-5 1302,-13 4 0,-4 3 0,-13 7 0,-17 5 0</inkml:trace>
  <inkml:trace contextRef="#ctx0" brushRef="#br0" timeOffset="334295">15522 17034 7089,'-32'10'543,"9"19"1,-1 5-522,-8-14 1,1 1 27,1 18 1,7 4 49,12 13 35,14-10-146,13-6-34,15-18-224,9-34 0,11-17 0,-7 0-1601,-15 6 1,-2-3 1652,15-11 0,5-6 1,-15 3 216,-23-15 0,-7 16 0,-2 26 0</inkml:trace>
  <inkml:trace contextRef="#ctx0" brushRef="#br0" timeOffset="334471">15522 16591 8725,'4'49'84,"0"0"0,0-1 0,-1 1 0,1 0 0,0 0 0,0 0 0,0 2 0,-2 1 0,1-1 0,1-3 0,0-3 0,3-7-4886,11 17 0,0-13 4802,-1-4 0,14 9 0,-27-55 0</inkml:trace>
  <inkml:trace contextRef="#ctx0" brushRef="#br0" timeOffset="334939">16248 16530 8042,'1'8'145,"-36"11"1,-17 0-113,15-14 1,-4-1-602,-9 7 0,-4 2 1,6-4 567,15-7 0,3-2 0,-19 0 0,56 0 0</inkml:trace>
  <inkml:trace contextRef="#ctx0" brushRef="#br0" timeOffset="335238">16167 16571 7661,'5'56'159,"0"0"1,0 0 0,0 0 0,1 0 0,-1 1 0,-1-7 0,1 1 0,-1 0 0,1-2 0,0-4 0,-1-4-93,2 6 0,-1-7 0,3 1-214,4 3 0,3-1 0,0-1 147,-2-4 0,-1-1 0,2-3 70,6 9 0,-2-8-159,-5-13-3316,-12-15 3259,-13-4-2089,-10 3 2229,-12-3 1,-5-1-87,9 0 0,-1 0 97,-14 0 1,0 0-79,2 2 1,3 1 72,11 0 0,0 1 0,-22 4 0,33-3 0</inkml:trace>
  <inkml:trace contextRef="#ctx0" brushRef="#br0" timeOffset="354364">14998 17659 7011,'6'5'857,"-2"34"0,-5 6-857,0-22-12,-1 21 1,1-7-112,0-34-302,1-14 458,0 8-33,0-8 0,0 11 0</inkml:trace>
  <inkml:trace contextRef="#ctx0" brushRef="#br0" timeOffset="354631">15079 17679 343,'30'37'-115,"1"-1"1,-2-3 0,-10-7 114,-18-18 0,-1-4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9:04:59.2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9978 8507 6148,'-3'3'1222,"-4"8"-326,3 4-762,-1-2 23,2 0 415,4-13-259,7-25-145,-5 10-101,6-22-33,-20 10-1786,-22 11 0,-5 5 1752,-1-4 0,-3 9 0,4 8 0,16 19 22,4 7 90,11 8 0,4 15 0,4 3 0,6-9-1140,20 0 1,3-1 1004,-19 0 1,-5 10 0,4-6-1,9-17-347,28-27 1,11-21 0,-8-3 15,-19 4 1,-3-5 353,8-13 0,4-6 0,-14 17 0,-20 23 0,-8 7 0</inkml:trace>
  <inkml:trace contextRef="#ctx0" brushRef="#br0" timeOffset="400">10140 7781 817,'-1'51'435,"-1"-1"1,1 0 0,0 0 0,0 0 0,-1 0 0,7 0 0,2-3 0,1 0 0,0 2 0,-1 5-297,-3-4 1,0 5 0,-1 4-1,0 1 1,0-1 0,1-2 0,1-3-1,2-7-977,7 12 1,2-5 0,1-6-1,-2-5 838,2 8 0,-1-17 0,-3-25 0,-14-8 0</inkml:trace>
  <inkml:trace contextRef="#ctx0" brushRef="#br0" timeOffset="1250">10765 8588 7638,'-41'-17'579,"0"1"0,19 43 0,2 11-527,-13-8 0,-5 1 1,19-2-238,36 7 0,14-3-2008,-9-1 0,1-13 2143,21-40 0,-4-20 33,-23 8 0,-8 1 832,-2-1 137,-4 47-560,9 21-224,3 9 0,4 0-420,-1-16 0,4-5-17,1 2 0,2-10-499,0-30 1,-2-10 767,1-14 0,3-6 0,-22 24 0</inkml:trace>
  <inkml:trace contextRef="#ctx0" brushRef="#br0" timeOffset="1555">11047 7701 8344,'3'46'302,"0"1"1,0-1-1,0 1 1,0-5 0,-1-2-1,1 3 1,2 4-294,2-2 1,1 7 0,2 3-1,1 0 1,0 0 0,-1-5-1,-2-7-1553,2 7 1,-1-6 0,1 5 1425,0 0 0,2 10 1,0 4-1,2-3 1,-1-10-1,-1-17-2078,13-5 1723,-14-14 0,3-9 0,-14-5 0</inkml:trace>
  <inkml:trace contextRef="#ctx0" brushRef="#br0" timeOffset="1767">10986 8668 0,'-6'-6'2158,"1"1"2133,-27-6-5815,83 0 538,-44-7 352,34 8 1,10 4 363,-1-5 1,-37 7 0,-18 5 0</inkml:trace>
  <inkml:trace contextRef="#ctx0" brushRef="#br0" timeOffset="2150">11511 8507 2511,'23'-17'1557,"-5"4"1568,-18 13-2923,-48 57-191,33-16-200,-10 3 1,1 3 171,21-16 1,4-2-40,-2 0 0,3 0 294,3 6 1,5-1-536,7-10 0,3-2 62,20 9 157,14-40 44,-29-26 0,-3-16 1,-3 5 589,-3 14 1,-2-1-542,3-11 0,1-6 0,-7 14 1105,-11 18-728,12 52 1,6 19-237,-1-15 253,-5-1 1,1 6 0,6-11-2528,12-22 0,2-8 1309,-4 0 1,-1 12 0,-53 8 0</inkml:trace>
  <inkml:trace contextRef="#ctx0" brushRef="#br0" timeOffset="2884">12821 7802 8243,'-7'-9'841,"1"3"-606,4 28 0,4 19 295,2 6 1,3 9-1,-1-2-414,-3-8 0,-1-2 0,2 7-161,1-4 0,1 7 0,1 4 0,0-1 1,-1-5-1,-1-9-168,1 7 0,-1-5-1979,2 15 1,0 6 0,-2-22 2191,-4-29 0,1-7 0,-2-8 0</inkml:trace>
  <inkml:trace contextRef="#ctx0" brushRef="#br0" timeOffset="3334">12660 7802 8434,'0'-11'676,"17"28"0,11 23 0,-2-2-570,-6-7 1,1 3-205,2 0 0,3 5 0,1 3 0,-1-3 176,2 3 0,-1 0 1,1 1-470,0-4 0,1 3 1,0-1-1,-1-1 391,3 4 0,0-1 0,-1-1 174,2 3 0,1 0 0,-2-8-684,0-9 0,-4-16 18,3-41 200,6 10 118,-29-14 1,-8-8 220,-8 6 0,-1 3 0,6 1 0,-15-13 0</inkml:trace>
  <inkml:trace contextRef="#ctx0" brushRef="#br0" timeOffset="3635">13264 7640 0,'11'53'592,"-1"-1"1,0 0 0,2-7 0,-1 2 128,-2 1 0,1 9 0,-1-1 0,0-6-559,4 5 0,0 0 163,-3-6 0,1 6 0,-1 0 0,0-7-56,-1 3 1,0-1-472,1 5 0,1 4 1,-5-16-5091,-7-21 5292,-1-15 0,1-4 0,-1-6 0</inkml:trace>
  <inkml:trace contextRef="#ctx0" brushRef="#br0" timeOffset="4383">13990 8326 7661,'-35'-16'1154,"16"11"-997,-15 2 0,-3 7-34,-2 36-321,21-18 1,2 2 236,3 8 0,4 0 39,4 16 64,3-18 1,4-1-233,15 14 68,1-6-85,18-39 1,4-16 72,-14-24 1,-3-5 33,9 14 0,-2-2 0,-14-21 0,-9 20 520,-10 65 1,0 15-521,9-11 167,-6 21 1,5 0-616,27-14-583,1-26 1,3-6-80,20-2 1110,-20-8 0,-5-5 0,-11-6 0,-13 4 0</inkml:trace>
  <inkml:trace contextRef="#ctx0" brushRef="#br0" timeOffset="4733">14232 7600 208,'14'42'437,"-1"-1"0,0 1 0,-2-1 0,-1 4 0,-1-2 0,-3-2 640,-2 10 0,-2 3-986,1-10 1,1 5 0,1 3 0,0 0 0,0-5-89,3 8 1,1-3 0,2 2 106,0-1 1,2 4-1,0-2 1,2-7-117,4 10 1,7-11 345,9-7 1,9-15-954,-5-28 1,4-13-1,-3 0 159,1 4 1,-1-5 90,-1-8 1,-1-6 0,-10 2-1027,-12-13 1489,-7 7 0,-9 23 0,0 5 0</inkml:trace>
  <inkml:trace contextRef="#ctx0" brushRef="#br0" timeOffset="4900">14736 8326 2203,'-9'-4'1260,"-19"-3"1,-10 1-970,-7 3 0,-4 1-635,8-3 1,-2 1 0,1 1 745,1 5 0,2 1 1,4 0-1,-19-1 0,30 9 1</inkml:trace>
  <inkml:trace contextRef="#ctx0" brushRef="#br0" timeOffset="5519">15925 8306 2848,'11'9'2679,"-37"14"-1169,-7-6 0,-5 0-2429,1-3 0,-1 1 336,0 3 1,4-4 15,7-11 0,25 0 1,2-2-1</inkml:trace>
  <inkml:trace contextRef="#ctx0" brushRef="#br0" timeOffset="5749">15825 8165 9733,'6'0'2723,"-1"1"-2487,-62-3-1514,10 2 1,-3 0 313,8-1 1,1 1 112,-10 1 1,15 0 0,32-2-1,5 1 1</inkml:trace>
  <inkml:trace contextRef="#ctx0" brushRef="#br0" timeOffset="14243">17115 7983 7067,'8'10'1691,"0"0"-1477,-8-9-113,2 0 425,-2-35-380,-1 17-23,-4-27 112,-26 21 1,-6 5 10,5 3-218,-6-5 0,-5 11 56,1 36 0,4 12 40,0 1-63,0-2 1,3 7 100,18 3 1,6 3-147,2-5 1,1 1 5,0-5 1,1 2-1,0-2 12,2 1 0,2-1 72,-1 6 0,6 2-46,13-8 0,8 0 0,-4-2-1784,-8 4 0,4-2 1582,17-1 0,10-2 0,-2-16-755,-6-25 0,0-8 841,4 7 0,0-4-863,-3-9 0,-5-6 841,9-19 78,-21 17 0,-2-4 112,0-23 0,-8-5 30,-8 16 0,-5 0 0,0 0 685,1-14 1,-4 2-776,-2 14 0,-4 1 1,0 4 678,-5-2 0,-1 3-776,0 4 0,0 2-50,2-1 0,-1 5 3202,-7 8-3711,0 13 604,-5 1 0,9 0 0,2 0 0</inkml:trace>
  <inkml:trace contextRef="#ctx0" brushRef="#br0" timeOffset="19929">15704 9354 7078,'7'2'1008,"-1"1"606,-6-3 918,0 0-5315,-1 49 2973,-5 2-39,4-12 1,0 3 384,-2-10 0,0 4-92,1 17 1,1 8-1,1-6-314,-1-13 1,0 0 22,1 14 1,0 6-1,0-11-2303,1-3 2306,0-13 1,0 2 1064,0 2 0,1 3-829,3-2 0,0 3 1,1-3-141,-3 0 0,2-2-17,3 2 0,0-5-381,-4-4-954,-2-19-571,-1 7 1671,4-32 0,-5 18 0,2-8 0</inkml:trace>
  <inkml:trace contextRef="#ctx0" brushRef="#br0" timeOffset="31919">16873 10019 5980,'0'9'235,"0"-3"-235,0-6 0,0 0 0,0 0 0</inkml:trace>
  <inkml:trace contextRef="#ctx0" brushRef="#br0" timeOffset="32751">16873 10019 5935,'0'9'1277,"0"-3"-1266,0-6 1995,0 0-1894,-46 59-212,81-52 77,-63 43 12,83-65 11,-44-9 168,-54 5 45,11 20-191,-25 3 124,35 24-23,20-11-3313,12 0 3178,3-9-169,15-11 1,1-6 157,-2-1 12,20-15-22,-42 10 89,-35 4 56,8 2 5151,-13 21-5207,38-7-19,11 12-5583,24-27 4698,-25 7 0,6-8 0,-19 12 0</inkml:trace>
  <inkml:trace contextRef="#ctx0" brushRef="#br0" timeOffset="33390">17760 10140 8019,'-34'-3'1280,"0"0"0,-9 5 0,-4 2 1,6 1-2289,-9 5 402,-1 2 1,7-5-7116,29-10 7721,8-14 0,3 29 0,6-4 0</inkml:trace>
  <inkml:trace contextRef="#ctx0" brushRef="#br0" timeOffset="33644">17498 9858 7986,'9'48'1228,"0"-1"1,0 1 0,1-1 0,-1 1-1,1 6 1,1 0 0,-2-5 0,-1-11-5705,0 5-2685,1-11 6184,-4-16-1220,0-6 2197,-2-12 0,-4 4 0,0-2 0</inkml:trace>
  <inkml:trace contextRef="#ctx0" brushRef="#br0" timeOffset="34327">18223 9939 0,'-5'20'2304,"-5"24"474,8-39-2543,4 13-235,20-40 0,14-28 0,-5 3-6,-9 16 1,0-1 332,5-10 0,5-9 0,-1 1 0,-8 11 87,-2-6 1536,2 35-1737,-22 52 289,-1 1 1,0 12-130,2-13 1,0 7-1,0 4 1,2 2-1,0-3 1,1-7-135,5 9 0,1-7 0,0 6-448,-3 0 1,-1 9 0,0 0-1,1-6 1,3-13-302,4-10 0,1-13-1047,-1-10-4203,-14-10 5760,-3 0 0,0 0 0</inkml:trace>
  <inkml:trace contextRef="#ctx0" brushRef="#br0" timeOffset="279943">18969 10120 5958,'-10'-7'582,"2"2"-347,28-30 1,5 9 1590,-28 50 1,-12 23-1,-11-5-2699,-6-20 1,-11-5 0,-5-1 0,1 0 0,6 6 787,5 11 1,6 6 0,0-1 0,-8-5 84,-12-4 0,-11 1 0,0-5 0,9-12 0,21-19-278,26-23 0,19-20 0,9-10 0,-1 2 0,-8 12 204,-11 4 1,1 1 92,12-13 1,10-12 0,-6 7 0,-18 27 339,-49 48-357,14-3 1,-7 5 0,-5-3 0,-1-8-55,-2-11 1,-5-9-1,-1-5 1,-1 0-1,4 5-341,-1 6 0,1 3 0,1-1 1,1-9 396,1-7 1,-1-8-1,0-3 1,7-2-1,9 2 679,8-22 0,-1 13-478,-9 37 0,-12 14 1,-8 8-1,-1 4 0,4-2 1,9-6-221,3-7 0,6-2 0,-4 5 195,-6 9 0,-8 7 1,-3 5-1,2 0 1,7-2-1,13-6-303,11-1 0,6-3-3776,-11 7 3899,28-27 0,-19 14 0,15-10 0</inkml:trace>
  <inkml:trace contextRef="#ctx0" brushRef="#br0" timeOffset="283840">19917 10059 7717,'3'41'70,"0"-1"0,1-1 1,1 9-1,1 4 1,0 1-1,0-2 1,-1-6-1726,2 6 1,-1-6-1,2 6 1661,-1 4 1,0 8 0,2 1 0,-2-7 0,0-13 1334,6 10-2954,-11-65 2546,-4 6-698,-10-46 337,-4 7-516,7 4 0,0-3-56,2 11 0,0-1 1540,0-17 1,2 0-1138,2 0-1115,3 14 1,1 0 711,1-14-62,1 14 1,4-2 307,7-6 1,3 1-90,-6 14 0,1 1-34,6-11 0,6 8 252,14 23 0,1 14-928,-9 21 1,0 6 557,9-11 1,-5 5-12,-11 16 1,-14 6 598,-12-4 0,-12-4-666,-14-12 0,-5-3 28,10 6 0,-2-6-145,-11-13 0,0-12-538,-2-38 1,21 35 0,-3-19-1</inkml:trace>
  <inkml:trace contextRef="#ctx0" brushRef="#br0" timeOffset="285069">20501 9636 7750,'6'47'89,"-1"0"1,-2-3 0,0 6 0,-1 0-1,-1-6 62,-1 3 1,0 1-11,0-4 0,0 7 0,0 4 1,1-5-1,0-8 49,3-3 1,0-3-858,1 21 0,2-5 589,8-16 22,1-61 0,0-20 61,0-3 1,-3-7 120,-4 12 0,1-5 0,-2 0 0,0 5-1160,3-7 0,-2 4 1191,-4-15 0,-2 24 45,-3 46-191,0 10 31,0 15 0,2 14 0,1 6 0,2-8-70,5 8 0,6-1-266,1-11 1,4 6 0,2-3-1,-3-10 1,-1-7 0,2-12-1,12-21 1,0 0 0</inkml:trace>
  <inkml:trace contextRef="#ctx0" brushRef="#br0" timeOffset="287345">20340 10342 6753,'21'-5'160,"10"-8"1,10-5 0,-4 2-2314,-4 2 1,0 1 2324,3-3 0,3-1 0,-5 3 332,12-2-658,-61 44 0,-26 20 0,3-6 154,15-18 0,-1 0 244,-7 9 1,-7 8-1,-1-1 1,7-13-648,-11-8 403,9-20 33,35-33-11,18-7 1,9-5 5,2 1 0,2 0 948,0 1 1,-1 2-865,0 7 0,-14 13 102,-36 33-166,-19 13 1,-14 9-1,3-1 535,1-1 1,0-1-584,8-4 0,-5 3 0,0-2 0,7-7-1234,2-4 1,6-9 1233,-13-25-736,23-30 0,7-9 780,6 18 1,4-1 38,1-1 0,3-3 1,0 8-39,-1 4-635,-8 56 1,-1 12-957,3-16 1546,-4 21 0,2-4 0,6-30 0,1-4 0</inkml:trace>
  <inkml:trace contextRef="#ctx0" brushRef="#br0" timeOffset="288295">21509 10059 0,'-12'42'252,"-1"-1"1,2-1 0,3 5 102,7 3 1,4 8 0,2 3 0,0-3-211,1-6 1,1-1 0,0 0-1,0 2-23,-2-4 1,-1 1-1,0 1 1,1-2-1,1-4-126,3 10 1,2-5-1,-3-11 845,-2-5-2836,-1-24 3656,-4-22-1790,1-32 0,-3-14 170,-6 17 0,-2 0 1,0-1 606,5-3 1,0 0 0,-2 1-623,-5 7 0,-2 2 1,6-3 193,12-15 1,9-5-1,0 10-159,-5 17 1,3 0-6,5-16 0,4-7 0,4 19 1794,25 27-1716,-22 28 1,-1 6-135,16 11-991,-28 11 1,-9 15 0,-9-10 984,-14-20 1,-5-1-55,11 9 0,0 3 1,-5-13-76,-13-20 1,0-13-3440,-12-28 3191,21 12 0,-2 0 0,22 29 0</inkml:trace>
  <inkml:trace contextRef="#ctx0" brushRef="#br0" timeOffset="288636">21872 9676 3205,'8'8'3003,"-1"-2"-1823,-4 19 0,-2 10-841,0 4 1,-2 6 0,2-1-333,0-1 1,1-1 0,-1 3-28,0 3 0,-1 4 1,0 0-1,3-3-1601,3 1 0,3-3 1,-2-3 990,-2 6 1,1-3 629,8 2 0,-1-18 0,-8-31 0,0 0 0</inkml:trace>
  <inkml:trace contextRef="#ctx0" brushRef="#br0" timeOffset="289311">22074 10301 1073,'10'-12'2320,"-1"2"678,-9 10-1687,-9 84-1176,7-48 381,-6 16 1,11-4-775,28-31 1,6-13-216,16-26 389,-8 10 0,-2-5 33,-17-14 1,-6-3 912,-8 8 0,-2-1-891,-1-10 1,0 2 28,-1-2 259,-3-5 413,-5 41-347,5 32 0,3 16-325,2-5-51,-1 9 0,2 1-195,-4-23 0,6-5-1783,21-8 1,4-6 1300,6 0 1038,-3-17 1,-3-11-367,-9-25 420,-14-5 0,-4-2-28,1-1 112,-10 3 1,-9 9 1836,-21 33-1858,7 4-214,-1 20-1,22 0-279,20 12-1752,15 1 0,4 0 1819,-13-8 0,-1 1-23,19 10 1,-5 1 33,-19 1-11,-9 13-78,-33-7-12,-4-3-364,-14-33 0,-1-5 1,9 9-1,-19-13 1</inkml:trace>
  <inkml:trace contextRef="#ctx0" brushRef="#br0" timeOffset="290202">23243 9979 8142,'0'-41'672,"-1"0"1,-8 6-617,-1-11 0,-4 5 45,-16 22 504,-6 31 0,-1 17-516,18 1 1,6 8 0,2 5-160,4 2 1,3 6-1,1 4 1,3-2 0,0-5-627,3 5 1,2-3 0,5-1 675,4 0 0,3 5 1,4-8-1,1-19 318,29-28-317,-24-26 1,-1-13-1,-3 3 24,-3 9 1,-4-2-17,0-18 0,-3-8 0,-13 8-281,-19 10 1,-8 6 291,6 6 0,-1 3 0,-23-9 0,30 34 0</inkml:trace>
  <inkml:trace contextRef="#ctx0" brushRef="#br0" timeOffset="290727">23485 10140 9196,'2'53'165,"-1"0"0,1 1 0,13-6 1,2 0-181,-12 4 0,-3 5 0,8-15 15,28-12 29,-25-60 1,-4-27 0,0 5 9,1 17 1,0 0-153,-1-9 1,0-5-1,0 13 908,3 15 207,-4 19-532,10 21-526,-4 21 0,0 5 0,-2-17 0,-1 0 33,3 22 1,-2-4-269,-1-21-970,7-9-1686,9-10 2947,-6-9 0,-1 0 0,-16-2 0</inkml:trace>
  <inkml:trace contextRef="#ctx0" brushRef="#br0" timeOffset="291161">24029 10422 3230,'33'4'829,"0"1"1,2-8 261,5-4 1,-2-5-991,-5-18 376,-10-3 1,-10-2 72,-29 1 134,-13 35 1,-7 11-551,-3 11 0,1 8-70,7-2 0,0 4 0,7-2 782,6 1 0,6-2-544,6 3-131,34-11 1,22-2 0,-5-3-323,-11-4 0,1-3-31,3 1 0,7 2 0,1-2 0,-6-4-1107,6-6 1,-6-4 440,3-2 0,-19 8 0,-45 1 0</inkml:trace>
  <inkml:trace contextRef="#ctx0" brushRef="#br0" timeOffset="293489">17216 11370 8860,'7'9'1019,"-46"-14"-3765,2 9 0,-4 3 2796,-4-1 0,0 4 12,0 4 0,7 5 1448,4 21-1353,31-5-845,29-18 1,9-3 687,11 11 0,0-15 0,2-3 0,-11 0 0,-2 4-79,0 9 1,-12 10-85,-30 21 0,-15 3 157,9-20 1,-4-4-81,-12-1 0,-7-1 1,4-14-722,-11-30 807,28-20 0,8 39 0,8 3 0</inkml:trace>
  <inkml:trace contextRef="#ctx0" brushRef="#br0" timeOffset="293934">17417 11390 0,'-11'34'745,"0"1"1,-1-3 0,7 3-135,17 6 0,11 5 0,-2-8-768,-6-13 1,2-2 596,7 13 1,4 2-1,0-18-580,0-31 0,-1-10-1009,12-10 1110,-16 4 0,-3-2 2036,-1-11-2019,-10 6 806,-5 9 460,-3 12-482,-1 36-482,0 26-196,0-21 0,1 3-118,5 7 1,3-2-382,6-3-750,14-2-112,-1-22 1277,8-8 0,-16-1 0,2-1 0</inkml:trace>
  <inkml:trace contextRef="#ctx0" brushRef="#br0" timeOffset="294377">18163 11511 6032,'-36'-9'1143,"1"1"0,5 9-415,-18-6 0,1 11-433,25 35 0,10 18 1,4-7-285,1-19 0,2 1-267,-2 19 1,1 8 0,9-15 255,21-15 244,10-11-1180,13-17 0,8-9 68,-4-9 0,0-4-92,4 5 0,-4-2 960,-10-7 0,-11 0 0,-20 11 0,-3 2 0</inkml:trace>
  <inkml:trace contextRef="#ctx0" brushRef="#br0" timeOffset="294577">18586 11491 4940,'13'-8'1524,"-64"22"-701,19 14 0,-1 11 0,11 2-235,17 10 1,8 3-642,-13-12 1,-1 1 0,17-10-489,24-18 1,18-7 0,9-7 0,-1-3 0,-13 0 540,-3-4 0,-3-4 0,17-2 0,5-4 0,-24 3 0,-32 8 0</inkml:trace>
  <inkml:trace contextRef="#ctx0" brushRef="#br0" timeOffset="295816">24151 10039 6652,'55'8'841,"-10"-1"-225,-45-7-303,0 0-2412,-133 94 2180,93-77 0,-2-2 0,-1-1 0,-3 3-356,1 4 0,-2 3 0,-2 1 0,0-2 0,1-5 325,-7-2 1,2-3-1,-2-4 1,-6-5-144,12-5 0,-6-4 0,-3-3 0,-2-1 0,0-1 0,2 0 0,4 0 0,6 3 98,-7-1 1,7 2 0,1-1 0,-8-1-100,9-1 1,-7 0 0,-4-2-1,-1-1 1,1 1 0,3 0 0,6 2-1,9 2 94,-18-2 0,6 3 306,-1 5 0,-3 2 0,-1 4-295,12 3 0,-2 3 1,1 1-1,0-1 159,0-2 0,0 1 1,1 0-1,0 1-165,1 3 1,1 1 0,1 0-1,4-1-16,-13 3 0,4-3 5,6-3 1,1-2 865,7-2 1,1-2-996,-23-2 101,26-12 1,2-1 55,-15 4 647,7 3 0,-6 0 0,-1-3-647,2-4 1,-1-2-1,0 1 13,-1 3 0,-1 1 0,1-4-9,3-7 0,0-5 0,5 1-696,2-8 0,0 5 1078,-12 17 1,-1 7-435,9-1 1,2 5 120,-7 15 0,7 10-106,18-1 0,8 2-7306,17 11 7317,-1-7 0,13-20 0,-14-13 0</inkml:trace>
  <inkml:trace contextRef="#ctx0" brushRef="#br0" timeOffset="296862">19332 11027 8691,'6'-3'742,"-17"20"1,-18 23-1,-6 10 1,8-2-165,14-6 0,3 2 0,2 3 0,0-1 0,-5 1-506,-7 2 0,-6 1 0,0 0 0,2 0 0,7 0-61,7-1 0,4 1 0,4 0 0,3-3 1,2-6-140,4 2 1,5-6 0,6-3-2771,12-5 0,8-3 0,-4-2 2898,-6 4 0,1-4 0,18-7 0,-11-13 0,-34-17 0</inkml:trace>
  <inkml:trace contextRef="#ctx0" brushRef="#br0" timeOffset="300235">19977 11471 8411,'13'4'1838,"-3"0"-1054,-39 29 0,-16 10-2256,8-3 1531,7-8 1,-5 6 0,5-5 196,10-10 1,3 0-1244,-9 12 1,1-2 986,2-3 0,-8 12 0,30-42 0</inkml:trace>
  <inkml:trace contextRef="#ctx0" brushRef="#br0" timeOffset="300567">19594 11571 7683,'46'9'1764,"-1"0"1,3 11 0,3 8 0,-7-1-3508,-10 0 1,-3 1 1353,0 0 1,2 0 0,-4-4 388,6 1 0,-33-22 0,-4-4 0</inkml:trace>
  <inkml:trace contextRef="#ctx0" brushRef="#br0" timeOffset="301810">20320 11813 9017,'11'14'548,"-3"-3"-1052,-8-11-347,0 0-180,9-3 1031,-5-3 0,4 6 0,-8 1 0</inkml:trace>
  <inkml:trace contextRef="#ctx0" brushRef="#br0" timeOffset="301979">20360 11592 9319,'-10'-29'0,"0"1"0,-8-13 0</inkml:trace>
  <inkml:trace contextRef="#ctx0" brushRef="#br0" timeOffset="302489">20985 11229 0,'7'5'1505,"-2"20"0,-3 8 1284,-5 12-2841,1-7 0,-1 13 1,0 6-1,0-2 1,1-9-212,-1 8 0,0-2 452,-2 0 1,-1 9 0,1-4-1,8-13-189,18 1 0,-16-21 0,17-14 0</inkml:trace>
  <inkml:trace contextRef="#ctx0" brushRef="#br0" timeOffset="302861">20804 11229 3239,'-2'-8'2678,"1"2"245,1 6-2138,133 183-1323,-100-148 0,2-4 0,0 0 0,1 3 263,-2 6 1,2 3-1,0 2 1,0-3-1,-1-7 252,9 5 1,1-7 0,-10-22 291,-10-36 1,-10-17-84,-9 0 1,-6-6 0,1 1-98,3 7 1,1 1 0,-4-1 326,-5-9 0,-3-1 0,0 9-4629,-1 4 4213,9 27 0,-2 0 0,6 18 0</inkml:trace>
  <inkml:trace contextRef="#ctx0" brushRef="#br0" timeOffset="303352">21731 11692 0,'14'-18'1139,"-41"23"-567,10 30 1,3 21 0,-1-7-652,-2-20 1,2 1 511,2 18 1,4 7 0,15-21-557,20-33 0,6-13-433,-3-7 1,0-4 555,0 3 0,-3-2 0,-6-6 0,-5 0 1955,-7-1-1809,-6 9 79,-14 68 44,9-8-253,-4 3 1,10-4-2085,41-20 1,9-11 2067,-12-3 0,5-2 0,-15 2 0,-47 8 0</inkml:trace>
  <inkml:trace contextRef="#ctx0" brushRef="#br0" timeOffset="303552">22094 11188 7963,'11'34'1326,"0"0"0,-5 13 0,-1 9-1821,0-12 0,1 9 0,1 5 0,-1 0 1,1-3-1,-2-8 495,1 3 0,-1-7 0,0 4 0,-2 0 0,-2 8 0,1 0 0,-1-10 0,2-17 0,-1-19 0</inkml:trace>
  <inkml:trace contextRef="#ctx0" brushRef="#br0" timeOffset="303752">21892 11813 7504,'7'-11'8303,"22"5"-10391,18 3 0,9 0 1292,-9-1 1,4-1-119,-9 0 1,5-1 0,0-1 0,-6 1 432,3-3 1,-4 0-1,9-2 1,-10 2-1,-30 6 1</inkml:trace>
  <inkml:trace contextRef="#ctx0" brushRef="#br0" timeOffset="304170">22699 10967 7381,'-3'-7'2711,"0"2"-7240,3 5 5157,42 56-191,-10-18-287,-9-3 0,5 10 0,1 8 0,-1 3 0,-7-1-276,-9-5 1,-5 3 0,-3 1 0,-1 1 0,0 0-1,3-2-144,4-4 1,1-1 0,2 0 0,-2-1 0,-2 1 0,-5 1 24,-4 2 0,-2 4 1,-2 0-1,-4-3 1,-3-6-1,-3-9-1527,-22 9 1,-4-14 1771,6-6 0,15-10 0,29-16 0,22-14 0,0-1 0</inkml:trace>
  <inkml:trace contextRef="#ctx0" brushRef="#br0" timeOffset="305405">21913 12458 7862,'28'3'2420,"-64"24"-2300,5-17 1,-14 1-1,-9 0 1,-6-1-1,-2 1 1,0-1 0,5 0-1,7-1-356,-8 2 1,6 0 0,0-1 0,-7 1-191,8-2 1,-8 2-1,-4 1 1,-1 0 0,1-1-1,6-2 1,7-1 0,13-4 425,-1-3 0,11-2 0,4 1 0,26 0 0</inkml:trace>
  <inkml:trace contextRef="#ctx0" brushRef="#br0" timeOffset="305673">21610 12660 7,'37'23'964,"-8"-5"1637,-29-18 313,-185 54-2914,133-54 0,-2-5 0,-3-3 0,1 2 0,1 5 0,5 7 0,2 5 0,-1 2 0,2-3 0,-1-5 0,2-12 0,1 1 0,-1-1 0,1 0 0,-1 1 0</inkml:trace>
  <inkml:trace contextRef="#ctx0" brushRef="#br0" timeOffset="306702">14333 9414 8815,'43'-3'1950,"-8"-1"-1558,-35 4 3978,-262 0-4886,213-1 1,-2-1-1,0-1 1,-1 0-1,-1 1 1,1 0 354,2 1 1,0 0 0,-1 1 0,0-1 0,0 1 0,1-1 0,2 1-920,-15 0 0,-4-1 0,4 0 0,10 2 0,15 1 1080,8 4 0,-8 5 0,36-12 0</inkml:trace>
  <inkml:trace contextRef="#ctx0" brushRef="#br0" timeOffset="306979">14172 9717 7974,'36'15'313,"0"1"1,1-1 0,11 10 0,-22 3-931,-46-7 0,-28 2 1,-8-1-1,9-3 751,0 5 1,-2 0-88,9-6 0,-6 2 0,-2 0 0,2-2 0,6-5 657,-7-2 1,0-8-1728,4-5 1,-6-4 0,0-1 0,8 0-224,3 2 0,2-1 1246,-13-5 0,-3-2 0,24 1 0,28 4 0,2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9:08:55.60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8688 8265 6675,'-33'39'0,"1"0"0,50-39 0,-7-10 0</inkml:trace>
  <inkml:trace contextRef="#ctx0" brushRef="#br0" timeOffset="681">8951 8023 7426,'18'11'2733,"-8"-4"-5401,-42-13 1,-15-2 2678,6 15 39,-9-4 1,2 6 1358,11 31-1365,16-10 1,0 5 0,2 3-477,5 3 0,3 2 0,0-1 458,-4 0 0,0 0 0,4 0-26,2 16 0,14-6-1005,22-18 0,7-7 691,8 0 792,0-13 1,1-10-703,1-30-13,-17-13 1,0-8 0,-13 25 0,-26 65 0,1-21 0</inkml:trace>
  <inkml:trace contextRef="#ctx0" brushRef="#br0" timeOffset="981">8971 7479 7046,'5'0'2600,"2"8"-1703,-7 24-694,2 1 1,1 13-1,1 9 1,1 3-1,-1-3 1,1-9-951,0 2 1,1-5 0,0 7 757,-1-2 0,0 10 0,0 2 0,1 0 1,1-6-1,0-12-6,6 1 1,1-8-1259,2 7 0,-2-4 155,1 2-280,0-1-213,-15-36 1591,0-4 0,0 0 0</inkml:trace>
  <inkml:trace contextRef="#ctx0" brushRef="#br0" timeOffset="1665">9616 8225 7493,'8'0'2835,"-46"-41"-2656,8 31-146,-3-13 1,-2 10 137,2 42 1,2 24 0,4-6-826,9-17 0,1 1 586,-8 19 1,-1 7 0,12-10 266,25-4-727,23-4-1193,-7-28 0,2-4 1682,0-1 0,1-5 5,1-7 1,-3-6-126,9-19 137,-9-10-12,-8-4 367,-14 16 1,-2 1-99,1-14 247,-4 6 750,-1 61-1182,12 16 1,7 4 969,-6-8 1,7-6-1021,37-11 0,-9-2 0,-55 23 0,13-31 0</inkml:trace>
  <inkml:trace contextRef="#ctx0" brushRef="#br0" timeOffset="1897">10019 7761 25,'2'-50'551,"0"0"1,1-1 0,-1 1 0,5-111 196,-7 161-367,0 0 1531,18 52-1340,-10 3-330,0-8 1,1 10 0,1 1-229,-5-16 0,0 1 0,-1 0 0,1 0-142,-1 0 0,1 0 1,0 0-1,0-1-51,3 11 0,0-1 0,0-2-99,0-10 0,0-1 0,3-3 278,10 11 0,1-4 0,-12-7 0,1-4 0,15 3 0</inkml:trace>
  <inkml:trace contextRef="#ctx0" brushRef="#br0" timeOffset="2140">9898 8386 3502,'41'-13'2224,"0"0"1,13-5-2756,-14 5 1,7-1 0,-4 0-302,1-1 1,-5 1 831,10-4 0,-14 5 0,-37 13 0</inkml:trace>
  <inkml:trace contextRef="#ctx0" brushRef="#br0" timeOffset="2565">10604 8185 8075,'33'-9'678,"-1"-1"0,21-4-454,-95-1-45,11 26-112,-1-11 1,-1 6 74,11 26 0,4 14 0,3-4-875,2-13 1,2 1 709,1 8 1,1 6 0,9-11-102,22-9-83,6-14 0,6-10 102,-2-14 1,2-9-1,-1 1 83,7 4 0,-3-5-27,-6-17 0,-3-9 1,-8 12 1213,-11 19-862,-5-12 178,-9 77 660,4-11 1,8 1-1954,28 5 0,8-2 162,-20-10 0,1-2-185,22 1 0,-2-13 835,-15-23 0,-25 11 0,-6-2 0</inkml:trace>
  <inkml:trace contextRef="#ctx0" brushRef="#br0" timeOffset="3281">12357 7741 0,'-7'-44'90,"0"0"1,-1 1 0,1-1 0,-2-9-1,0 2 1,3 10 1288,4 6 1299,0 20-944,1 14-1678,1 31-6,0 15 0,0 9-5,0-7 0,0 4 0,0 0-45,0 1 0,-1 0 0,2 8 40,1-15 0,0 7 0,1 3 0,0 2 0,1-2 0,0-4 1,0-7-345,2 11 0,1-8 1,1 4 265,-2-1 0,0 6 0,0 0 0,3-6 0,3-15-634,27-2 2144,5-39-1476,5-5 0,11-5 0,-4 1 29,-2 2 0,1-1-406,0-2 0,4-1 0,-8 3-185,-16 5 0,-8 1-2874,0-4 3440,-13 3 0,-5 3 0,-9 6 0</inkml:trace>
  <inkml:trace contextRef="#ctx0" brushRef="#br0" timeOffset="3500">13002 8185 8288,'5'38'1641,"0"1"1,2-10-2586,3 11 1,3 10 0,-11-15-1,-14-21 1,11-2 0</inkml:trace>
  <inkml:trace contextRef="#ctx0" brushRef="#br0" timeOffset="3656">12922 7923 8949,'-28'-34'3877,"6"7"-3877,55 7 0,-24 15 0,25-16 0</inkml:trace>
  <inkml:trace contextRef="#ctx0" brushRef="#br0" timeOffset="4181">13587 7983 9106,'8'8'784,"-2"-1"-76,-39 9 0,-13 1-641,14 2-22,-15 2 0,3 3 341,25 8-531,11 2-210,17-2-222,34-4 0,12-1 293,-22-7 0,0-1 1,1 0 32,4 0 0,0 0 0,-3 1 172,4 9 1,-15 1 337,-36 15-697,-36-31 1,-9-8-67,3 5 220,15-15 0,-4-6 1,12-3 283,14-19 0,7 19 0,10 16 0</inkml:trace>
  <inkml:trace contextRef="#ctx0" brushRef="#br0" timeOffset="4423">13910 7318 982,'23'20'1159,"0"-1"1,-1 22-403,-10-4 1,-1 9 0,-2 4-725,-3 4 1,-2 5 0,-1 1-1,0-5-130,1-7 0,0-4 0,1 6-672,2 3 1,2 8 0,0 1 0,1-4 0,0-10 79,3-1 0,0-5 689,5 17 0,0-12 0,-4-32 0,-10-15 0</inkml:trace>
  <inkml:trace contextRef="#ctx0" brushRef="#br0" timeOffset="4631">14050 8265 0,'-37'-10'671,"-1"-1"0,0 1 1,48-19-1,19-7 1,1 4-1297,-4 5 0,7 2 227,9 0 0,12-3 1,-1 2-1,-10 5 699,-13 7 1,-5 2 0,4-5 0,-30 17 0</inkml:trace>
  <inkml:trace contextRef="#ctx0" brushRef="#br0" timeOffset="5164">14635 7257 7077,'4'4'5277,"0"0"-4823,-5 19 0,-2 12 1042,2 16 0,1 6-1310,-1-13 1,-1 3 0,1 1-870,0 8 1,1 1 0,1-1 715,0-11 1,1-3 0,1 6-419,2 1 0,0 5 0,2 3 0,2-1 0,0-6-1953,5 5 0,2-4 0,0 1 1951,-5 0 0,0 4 1,1-5-1,1-13-1316,21-4 1276,-26-56 1,-7 19 0,-2 7 0</inkml:trace>
  <inkml:trace contextRef="#ctx0" brushRef="#br0" timeOffset="5564">14817 8124 7627,'22'-42'1510,"0"-1"0,0 1 0,18 5 0,-4 22-5156,-10 55 3646,-6 4 0,-4 5 39,-9-10 1,-2-1 511,-1 2 0,1 2-716,1 3 1,2 3-1,-2-5-391,-1-13 0,0-2 186,5 25 0,2-18-190,13-72 537,-6 6 1,1-5 33,6-13 0,1-1 967,-5 8 0,-1 1-659,-3 1 1,0 13-1157,12 30 747,-8 7 299,-7 13 0,-1 6-433,5 21-2473,3-12 0,7 5 1,-4-6 757,5 7 1939,9 1 0,-6-17 0,-27-34 0,-2-8 0</inkml:trace>
  <inkml:trace contextRef="#ctx0" brushRef="#br0" timeOffset="5820">15744 7217 8635,'2'11'941,"3"25"0,2 21 1,2 10-1,-1-5-947,-2-8 1,0-1-1,1 2 1,3 5-1224,-2-14 0,2 4 0,1 2 0,1 2 1,0 0-1,0-1 0,-1-4 0,-2-4 719,1 12 1,-2-5 0,1-3 0,2-2 509,8 14 0,3-4 0,-7-29 0,-12-28 0,-1-2 0</inkml:trace>
  <inkml:trace contextRef="#ctx0" brushRef="#br0" timeOffset="6031">15784 8386 0,'-26'-36'9830,"9"6"-11211,48 12 0,26 2 1,-3 0-1464,-1-4 0,-3 0 2878,-4 2 0,-5 2 1,7-5-1,-48 21 1</inkml:trace>
  <inkml:trace contextRef="#ctx0" brushRef="#br0" timeOffset="6397">16873 8225 6731,'15'-6'5905,"11"-5"-5087,-33 18 302,-38 16-1120,-1-3-775,5-3 0,0 0-660,-3-8-1714,-5-2 3149,19-9 0,9 7 0,23-3 0</inkml:trace>
  <inkml:trace contextRef="#ctx0" brushRef="#br0" timeOffset="6567">16813 8044 9252,'1'4'3339,"0"0"-2050,-1-4 682,-89-2-3931,47 1 917,-13 1 1,1-2 1042,17-2 0,18 7 0,7-2 0</inkml:trace>
  <inkml:trace contextRef="#ctx0" brushRef="#br0" timeOffset="9297">18223 7640 7470,'-38'0'-30,"0"0"0,-1 0 1,-15 2 32,13-8 1,-7-4 0,10 1-4,3-2 930,9 5-56,13 14-673,5 2 46,8 9 190,3 24-1077,-3 0 645,-1-13 1,-1 1 44,-1-4 1,-1 3-1033,-4 17 1,-1 8 0,1 0 992,4-6 0,1-1 0,0 2-3,-1-6 1,-1 1-1,2 0 1,2-4-4,-2 21 1,17-11 5,25-26 0,16-9 1,-5-5-407,-12-2 0,2-4 369,1 1 1,6 0 0,1-2 0,-9-5-71,-5-6 1,-4-4-224,5-2 0,-3 0 0,0 2 1,1-3-1</inkml:trace>
  <inkml:trace contextRef="#ctx0" brushRef="#br0" timeOffset="9558">18365 8285 511,'-6'-28'1128,"0"0"0,-21-4 0,-5 9 2098,-5 21-2997,0-2 1,-7 1-1508,-1 6 0,-4 3 1,5-1 565,11-1 1,0 0 623,-28 3 0,10 0 0,37-6 0,13-1 0</inkml:trace>
  <inkml:trace contextRef="#ctx0" brushRef="#br0" timeOffset="10548">18445 8003 7728,'5'31'2611,"-1"-3"-2606,-3 9 1,-2 15 0,-1 2-1,1-9-5,0-6 0,1-2-68,-2 15 1,1 5 0,4-16-392,7-23 11,8-28 369,7-28 79,-3-8 104,-9 7 1,1-6 0,-2 6-941,3-9 881,-1 0 0,-1 9 235,-8 31 449,10 31-735,-7 7 0,0 3-56,2-5 1,0 2-1,-2 8 1,1-1-421,8 4 146,2-21 280,3-12 56,10-46-6,-17 7 1,-2-5 79,-1-1 1,-1-3 0,0 3-8,-1 3 0,-1 1 118,-3-8 0,0 15 1670,0 30-1816,7 43 1,0 14-46,-5-34 0,0 1-24,2 13 0,1 7 1,0-8-913,13 11-514,12-17-102,-7-7 1558,4-17 0,-26-10 0,-1 0 0</inkml:trace>
  <inkml:trace contextRef="#ctx0" brushRef="#br0" timeOffset="10996">19191 8064 0,'7'3'1519,"-2"0"-1104,-5-3 918,-1 136-1097,3-98 0,1-1 1,-1 4-229,-1 5 0,0 5 1,0 0-1,1-4-8,0-3 0,2-3 0,1-1-1108,5 19 0,3-11 570,4-17 1632,9 5-1195,-13-79 927,-9 9 1,-3-3-822,-6-6 1,-2 0-1,1-1 1,-1 0 803,-4 1 1,-1 2-731,-5-13 1848,18 11 1,9 2-1889,7 17 1,4 3 16,3-10 0,3 6 11,3 15 0,2 9 45,9 10-67,-16 14 0,-7 8-45,-13 6 0,-5 4 0,1-3 0,-4 0 83,-13-1 1,-8-9-106,-19-14-1311,-8-19 0,1-4 1333,7-2 0,-2 0 0,12 0 0,31 4 0</inkml:trace>
  <inkml:trace contextRef="#ctx0" brushRef="#br0" timeOffset="11481">19776 7580 7035,'12'-50'732,"0"-1"0,-2 1 0,-1 20-2148,-1 61 0,-2 18 1701,-5-21 1,1 2-185,2 11 0,2 6 0,-2-2 229,-4 4 1,0-2-331,0 3 0,0 1-124,0 0 1,0 1-445,-1-10 1,1 1-1,1 1-742,2-3 0,3-1 1,-1-2 681,2 10 1,2-5 627,2-9 0,1-10 0,1-19 0,-8-5 0</inkml:trace>
  <inkml:trace contextRef="#ctx0" brushRef="#br0" timeOffset="11648">19776 8205 8277,'-33'-3'2723,"7"0"806,25 3-3529,21 0-874,15-6 0,14-4 1,-5 1 346,-5 3 0,1 0 179,10-2 1,6-3 0,-7-1-1160,-8-3 0,-8 1 659,0-3 0,8-7 0,-41 19 0</inkml:trace>
  <inkml:trace contextRef="#ctx0" brushRef="#br0" timeOffset="12214">20239 7902 7167,'5'1'4113,"-1"0"-3553,-23 51-246,11 4-219,-1-14 0,-1 3-89,7 5 0,3-1-29,0-8 1,2-2-298,5 7 1,2-2-1,-3-11 1,6-5-376,30-2 1,8-17 688,-4-29 1,0-9-732,2 18 0,-3-3 804,-7-22 0,-11-2 591,-21 11 1796,-3 18-2028,-2 12-213,-1 22 89,3 7 1,1 7-79,3 12 0,0 4-1223,-1-18 1,0 1 0,1 1 1042,0 4 1,1 1 0,-1-2-45,1 8 0,0-1 109,0 1 0,-2 5-199,-1-4 0,0 9 1,-3 0-1,-9-6-456,-13-5 1,-8-5 0,3 2 280,11 0 1,4 5 0,-2-4 0,-8-11 260,-15-12 0,-8-10 1,4-10 8,3-10 1,6-15 948,15-14 1,7-15 0,5-9 0,2 2-1,-1 9-617,1 8 1,2 4-1,2-5-364,1-9 0,0-9 0,3-3 0,4 6 1,3 13-1515,19 2 0,-1 13 1099,-5-2 0,13-3 1,-35 29-1</inkml:trace>
  <inkml:trace contextRef="#ctx0" brushRef="#br0" timeOffset="13080">16611 9193 9039,'3'52'967,"0"0"1,0 0 0,0 1 0,0-1 0,-1-5 0,-1-4 0,0 2 0,2 6-1034,0-2 0,0 7 0,2 5 0,0 2 0,-1 0 0,1-3 0,-1-5 1,0-6-308,-2 1 0,0-6 1,0-2-1,4 0 373,4 8 0,5 2 0,-1-6 0,-8-12 0,-11-8 0,7-13 0</inkml:trace>
  <inkml:trace contextRef="#ctx0" brushRef="#br0" timeOffset="14431">17558 9414 11045,'0'53'-141,"0"1"1,0-1 0,-1 0 0,1 0 0,0 0 0,0 1 0,0-1 0,-3 4 0,-1-1 0,1-4 0,1-2 0,3-4-376,7 15 1,4-5 0,-1-26 515,-4-29 0,-3-1 0,-4 0 0</inkml:trace>
  <inkml:trace contextRef="#ctx0" brushRef="#br0" timeOffset="14897">17619 9959 7661,'33'13'1792,"1"0"1,7-5-1776,-18 34 0,-8 8-17,-5-2 33,2-7-223,-2-3-56,-4-20-270,-2-2-168,-4-40 864,19-27-169,-4 0 17,10 8 0,4 4 387,3 12-269,8-8-23,-20 39-90,-8 9-10,6 30-40,-10-15 0,-2 1-118,1-1 1,-1 2-545,1 12 1,-2-7 0,-6-19 0,2 8-1</inkml:trace>
  <inkml:trace contextRef="#ctx0" brushRef="#br0" timeOffset="15297">18324 9999 7939,'10'-2'1154,"-2"1"-1112,-34 2 1,-12 3 741,7 6-456,-21 7-497,60 1 80,34 1-64,-5 5 0,6 8 0,-6-3-211,-14-7 0,-1 1 360,12 8 0,3 4 0,-16-4-119,-35 15-673,-14-38 1,-3-6 213,0 3 100,0-14 0,7-5 482,21-10 0,3 14 0,0 3 0</inkml:trace>
  <inkml:trace contextRef="#ctx0" brushRef="#br0" timeOffset="15848">18506 10201 427,'43'-5'930,"1"1"1,1-9 361,-2 1 0,-3-4-1248,-16-12-122,-17-9 0,-6 0 78,-6 7 644,-9-2 0,-6 7-464,-11 32-35,-8 11 743,10 30-827,20-21 1,1 1 2299,-6 27-2350,13-12-213,44-11-5,4-22 0,5-4-197,-10 4 1,0-2 397,15-4 1,-5-2-28,-15 1-3380,6 16 3390,-24-12-33,5 9-179,-23-16 179,-1-2 112,-10-19 191,-20-11 445,-1-5-384,4 15 0,5-2 1452,23-23-2085,4 11 78,14 12 1,6 4-684,21-1 930,-16 11 0,-1 2 0,2-2 0,2 5 0</inkml:trace>
  <inkml:trace contextRef="#ctx0" brushRef="#br0" timeOffset="16141">19352 9273 0,'-7'43'451,"0"0"1,-1-1 0,1-1 0,0-1 0,0 1 471,-2 3 0,1 2 0,0 2-766,3 0 0,1 4 0,0 0 0,0-2-157,-2 6 0,1-2 0,1 0-34,0-8 0,1 1 1,2-2-1,4-4-280,9 8 1,5-9-3194,11 3 3745,6-2 1,-13-41 0,-21-6 0</inkml:trace>
  <inkml:trace contextRef="#ctx0" brushRef="#br0" timeOffset="16356">19191 10281 7493,'-27'-15'7327,"6"3"-7057,26-3-1150,36-1 0,16-1-1971,-16 0 0,1-2 0,1 2 2851,-1 4 0,-1 1 0,0 1 0,16-7 0,-17 6 0,-37 12 0</inkml:trace>
  <inkml:trace contextRef="#ctx0" brushRef="#br0" timeOffset="17106">19937 9475 836,'10'5'459,"-2"-1"465,-26 19 1,-11 12 8,16-2 1,1 6 0,0-1-370,-7 3 1,-1 0-1,3 2-475,4 6 1,5 2 0,2 0 315,4-5 1,3-1 0,2 0-608,3-2 1,3-1-1,0 0-702,1 5 0,2 0 1,1-4 831,7 2 1,3-6-1930,2-13 1,-1-6 2000,0-10 0,-12-4 0,-20-5 0</inkml:trace>
  <inkml:trace contextRef="#ctx0" brushRef="#br0" timeOffset="17664">20401 9959 7885,'8'-7'2341,"-2"2"-4689,-34 38 0,-17 16 2353,24-24 1,-1 1 299,-6 7 1,-4 4-1,4-5-1010,-6 10 465,19-23-2494,7-9 2190,4-7 0,3-1 0,1-2 1</inkml:trace>
  <inkml:trace contextRef="#ctx0" brushRef="#br0" timeOffset="17902">20098 9939 840,'-7'-21'3966,"1"5"-581,6 16-1996,15 15-616,16 21-773,7 6 498,-13-15 0,1 3-1927,14 10 0,3-2 1429,-1-10 0,0-2 0,-5 6 0,-1-4 0,13-9 0</inkml:trace>
  <inkml:trace contextRef="#ctx0" brushRef="#br0" timeOffset="19064">20683 10140 9005,'7'2'4852,"-1"-1"-4852,-6-1-5323,4 0 5323,-3 0 0,4 0 0,-5 0 0</inkml:trace>
  <inkml:trace contextRef="#ctx0" brushRef="#br0" timeOffset="19248">20663 9959 10406,'9'-1'-4493,"-1"1"4493,-8 0 0,0 0 0,0 0 0</inkml:trace>
  <inkml:trace contextRef="#ctx0" brushRef="#br0" timeOffset="21197">21026 9596 6361,'6'10'2868,"0"-2"-2308,-8-21 2309,0 15-2567,-3 17-268,2 12 0,1 8 7,-1-2 0,2 4 0,-1 2 7,0 8 1,0 1-1,1-1-467,0-7 1,2-2 0,0 0 384,2 16 1,2-5-74,0-23 1,2-3-812,12 18-1043,-6-22 683,-1-9-32,-7-14 558,-4-8 1,0 13-1,-1-4 1</inkml:trace>
  <inkml:trace contextRef="#ctx0" brushRef="#br0" timeOffset="21687">21207 10019 747,'14'40'1064,"-7"-26"240,-1 23 1,-1 7-1411,0-13 0,0-4-141,-1-3 1398,7 14-1218,12-73 949,7-4-176,0 8 0,2 2 2124,6 1-2830,3 25 22,-27 28-722,-1 23 0,2 4 700,11-2 0,-14-3 0,0-7 0,3-27 0</inkml:trace>
  <inkml:trace contextRef="#ctx0" brushRef="#br0" timeOffset="21948">21630 9576 8288,'12'54'1624,"-6"-9"1,-1 9-3466,1-6 0,0 7 1,1 1-1,0-5 1531,-2-5 0,0-3 0,1 3 69,1 2 0,1 5 0,1-4 0,0-14 593,6-8 0,-10-10 1,-6-17-1</inkml:trace>
  <inkml:trace contextRef="#ctx0" brushRef="#br0" timeOffset="22180">21630 10321 8400,'-40'-19'1834,"0"-1"0,17-8 0,14 2-1722,40 17-112,-2-4 0,6-1-1188,9 8 0,6 4 1,-5 0-618,-7 0 0,-2 0 1805,4 0 0,2 0 0,-9 0 0,-13 2 0,-20 0 0</inkml:trace>
  <inkml:trace contextRef="#ctx0" brushRef="#br0" timeOffset="23050">22155 10342 8691,'6'29'1423,"0"1"0,-1 7-2975,-2 20 1,-2-1 1551,-2-22 0,-2 14 0,3-48 0</inkml:trace>
  <inkml:trace contextRef="#ctx0" brushRef="#br0" timeOffset="23630">22679 9878 298,'15'-1'1468,"-2"0"1298,-13 1-2362,-66 83-199,46-57 1,-1 1-315,-5 7 1,-3 4-1,4-5-121,7-7 1,4-3-34,-3 10 1,9-17-1,1 1 1</inkml:trace>
  <inkml:trace contextRef="#ctx0" brushRef="#br0" timeOffset="23914">22376 9938 2365,'-4'-3'3743,"0"-1"-282,17 27 0,10 13-4099,0 0 296,3 4 0,2 4-558,-6-11 0,0-3-518,0-3 1,2-2-119,1-1 1,-1-2 1668,9 1 1,-16-19-1,-13-4 1</inkml:trace>
  <inkml:trace contextRef="#ctx0" brushRef="#br0" timeOffset="24306">22900 9979 7885,'-8'-18'2992,"-29"26"-2948,-8-3-27,16 7 0,5 2-6,11-2 359,8 0-538,28 8 11,2-5 0,26 8-174,-9 16 1,-11 8 296,-33-10 0,-5 0-285,19 9 0,-6-4 0,-29-16 0,-6-12-511,3-28 830,19-12 0,3 13 0,4-2 0</inkml:trace>
  <inkml:trace contextRef="#ctx0" brushRef="#br0" timeOffset="24496">23162 10140 589,'15'51'-148,"-5"-33"1,-6 22 0,-4-40 0</inkml:trace>
  <inkml:trace contextRef="#ctx0" brushRef="#br0" timeOffset="24615">23162 9898 9778,'-7'-22'0,"0"2"0</inkml:trace>
  <inkml:trace contextRef="#ctx0" brushRef="#br0" timeOffset="28298">23465 9616 6081,'4'1'-179,"0"-1"168,-4 0 627,-10-8-292,7 5 1144,-7-10-347,10 11 1333,0 1-2040,-2 12-335,-3 13-12,-5 19-45,2 1 1,-2 10-1,2 4 45,3-7 0,2 4 1,0 0-1,-1-1-431,-1-6 1,-1 0-1,1-1 1,1-1 396,0 1 1,0 2 0,5-5-1,9-11-1739,23-8 1,10-12 1705,-5-4 0,3-3 11,14 1 1,3-3-26,-18-3 0,0-3 0,-5 1-1666,16-2 1018,-19 3 1,-6-2-997,-14-1 1658,-15-2 0,3 1 0,-4 1 0</inkml:trace>
  <inkml:trace contextRef="#ctx0" brushRef="#br0" timeOffset="28531">23807 10221 0,'5'-13'2113,"-2"4"553,-3 9-2666,1 72-739,-1-26 352,1-2 1,-1-1 738,0-8 0,0-25 0,0-5 1</inkml:trace>
  <inkml:trace contextRef="#ctx0" brushRef="#br0" timeOffset="28648">23807 10080 1307,'-14'-34'431,"0"0"1,-8-20 1953,22 54-3999,0 0-1327,0-15 2941,7 11 0,-5-11 0,4 15 0</inkml:trace>
  <inkml:trace contextRef="#ctx0" brushRef="#br0" timeOffset="28995">24029 10039 8702,'18'7'1805,"0"-2"-1659,5 44-359,0-21 157,-3 5 0,2 6-124,-2-6 1,2 1-1,-6 0 202,-7 4 1,-3 0 33,10 11 0,-9-4 34,-39-6-34,-22-33-1586,26-31 1,2-3 1529,-16 7 0,24-8 0,7 2 0,11 19 0</inkml:trace>
  <inkml:trace contextRef="#ctx0" brushRef="#br0" timeOffset="29282">24392 9616 8243,'8'-21'1569,"-10"52"0,-4 19-1525,3-22 1,0 3-45,-2 13 0,-2 7 0,3-4-6,2-7 1,1 1-567,0 0 1,1 5 0,-1 1-1,1-6-488,0 5 1,0-1 569,0 3 1,0 2 0,1-13-251,2-15 0,-4-21 0,0-1 0</inkml:trace>
  <inkml:trace contextRef="#ctx0" brushRef="#br0" timeOffset="29464">24210 10200 8893,'-9'-9'9830,"2"-8"-13143,50 8 1,18 5 2230,-34-3 1,2 0 520,15 2 1,6 2 0,-8 0 560,-2 1 0,-19 2 0,-22 0 0</inkml:trace>
  <inkml:trace contextRef="#ctx0" brushRef="#br0" timeOffset="29948">24755 9555 8075,'4'-8'1401,"0"1"-247,-18 39 0,-7 17-616,4 2-1406,3-12 1,-2 5-1,2-2 1030,5-2 1,2 1-148,1-1 0,1 3 0,0 0-284,1 0 1,1 0 0,0 0 126,-1-1 0,1-1 0,1 0-1607,0 17 1,5-8-2645,16-8 4151,-9-15 0,6-15 0,-17-10 0</inkml:trace>
  <inkml:trace contextRef="#ctx0" brushRef="#br0" timeOffset="30414">24815 10080 186,'11'1'2790,"-3"0"413,-8-1-2608,15 80-786,-11-44 834,4 12 0,0-1-901,-7-19-48,9-15 71,1-9 202,22-25 55,1-12 0,-2 8 1,0 1 346,5-3 314,7 4-582,-24 43 1,-3 11-1420,-4-5 0,0 3 1010,7 10 0,-1 1-68,-8-8 1,-2-4 1789,3 0-3554,5-12 1626,-5-15 0,-4 4 0,-9-3 0</inkml:trace>
  <inkml:trace contextRef="#ctx0" brushRef="#br0" timeOffset="30689">25360 9515 8667,'5'-16'1423,"0"3"-1108,-5 13 368,15 132-666,-13-95 0,-1 5-72,1 0 1,1 10 0,-1 6 0,1 1 0,0-3 0,-1-7-1328,1 8 0,0-7 0,-1 2 1187,0-4 0,-2 3 1,1-2-1,1-8 1,2 4-1,1-20 0,-3-27 1</inkml:trace>
  <inkml:trace contextRef="#ctx0" brushRef="#br0" timeOffset="30872">25319 10301 7347,'-16'-25'4885,"47"1"-8572,-2 10 0,4 1 2824,16 0 0,0 1-11,-19 3 0,-1 1 1155,1-1 1,-3 0 0,-8 4 0,-5 0 0</inkml:trace>
  <inkml:trace contextRef="#ctx0" brushRef="#br0" timeOffset="31230">25843 9414 461,'0'-8'3182,"-1"1"227,27-3-3006,4 31 1,6 17 0,-2-3-309,-1-7 0,0 3 98,-5 3 0,3 6 1,-3 4-1,-7 0 76,-8 0 0,-7 1 0,-2 1 0,-3 2-538,0 3 0,-4 2 0,-1 1 0,0-1 269,0 0 0,0 1 0,-1-1 0,-3-1-65,-2-3 1,-1 0 0,-2-2 0,-2-2-874,-5 5 1,-4-4-1,2-3 176,-1 4 0,-2-4-372,0-10 1,-2-1 0,4-6-99,-5 0 1232,-4-21 0,28-7 0,3-7 0</inkml:trace>
  <inkml:trace contextRef="#ctx0" brushRef="#br0" timeOffset="119484">11995 15946 6484,'12'4'2645,"-2"-1"-7219,-1-3 5358,-7 0 625,-25 0-1706,-30 0 1,-7 1 290,28 1 0,1 1 441,-29-5 1,11 12-369,39 45-634,7-14 0,-1 9 0,2 3 0,-1-4 563,1-5 0,0-3 1,0 4 5,0 9 1,-1 5 0,1-2 0,1-9 1153,0-8 1,2-6-1068,-4-1 1,10-5-599,24-18 1,18-8 0,4-5 0,-7 0-215,-1-1 1,0-2 76,2-1 1,8-2-1,-3-1 1,-12-2 645,7-18 0,-43 28 0,-5 3 0</inkml:trace>
  <inkml:trace contextRef="#ctx0" brushRef="#br0" timeOffset="119604">12075 16450 8770,'-13'-7'818,"-21"-2"0,-14-2 0,6 2-818,-6 3-116,5-2 0,-7-2 1,9 4 115,-1 12 0,22-10 0,3 2 0</inkml:trace>
  <inkml:trace contextRef="#ctx0" brushRef="#br0" timeOffset="122712">12297 16430 6339,'1'-6'3439,"-2"-10"-2318,0 14-1121,-1 25-1432,5 10 0,4 10 0,1-2 1078,5 8 1,1-2 671,-3 13 0,4-13-397,12-31 57,-18-51 55,4-10 1,3-12 0,-1 9 134,1-6-64,-3 6 1,1-6 0,1 28 1619,3 58 0,-1 19-1730,-5-21 1,1 0-89,4 13 1,2 5-1,4-23-175,8-42 0,3-22 1,-3 6 268,16 7 11,-20-24 0,0-13 0,-3 28 1469,3 53-1396,-10 8 0,0 9-1164,5 2 1,3 3-1,-3-1 1080,-3 2 0,0-3 0,5 2 0,-9-16 0,-15-24 0</inkml:trace>
  <inkml:trace contextRef="#ctx0" brushRef="#br0" timeOffset="123396">13083 16409 1408,'7'-7'1311,"-2"1"438,-1 33 0,-1 31 1,2 4-1674,2-14 0,3 5 1,0 2-1,0-1 0,-2-2-395,-1 3 0,-3-1 1,1-4-1,3-5-180,12 14 1,-6-27-178,-19-55 0,-8-29 0,0-2 687,7 10 0,1-4 1,0 0-1,-2 2 41,-5-6 0,-1 2 1,2 6 626,6 14 1,1 2-641,2-6 1,3 2 4,12-7 208,15 16 0,9 10-17,5 19 1,2 7-208,0-8 0,-2 5-268,-2 18 0,-9 6 229,-13 7 1461,-20-7 1,-12-2-2129,-30-15 0,-7-4 74,24 8 1,-1-3 603,-26-17 0,11-6 0,39 5 0,5 1 0</inkml:trace>
  <inkml:trace contextRef="#ctx0" brushRef="#br0" timeOffset="123683">13668 15825 175,'-15'-30'843,"1"1"0,8 57 0,6 32 0,3 0-600,2-12 1,2 0 0,1 4-267,-2-3 1,0 5-1,1 2 1,0-1 0,0-7-124,1 4 0,0-5 1,1-3-1399,6 8 0,0-7 1544,1-2 0,5 2 0,-19-47 0</inkml:trace>
  <inkml:trace contextRef="#ctx0" brushRef="#br0" timeOffset="123929">13567 16571 8198,'-31'-5'8729,"-2"-7"-10141,69-4 0,27-3-385,-19 0 1,2-1 0,0 1 1188,6 3 1,1 2-1,-4 0 1,17-11 0,-30 8-1,-41 18 1</inkml:trace>
  <inkml:trace contextRef="#ctx0" brushRef="#br0" timeOffset="124496">14111 16309 2403,'-10'-29'2566,"0"0"0,7 24-583,-21-40-1966,23 69 0,7 19-994,3-5 0,3 3 0,2-1 814,3 6 1,3-1-1,6 6 1,3-12 962,14-24-979,-6-18 547,-1-20 0,1-3 1503,13 17-1871,-17-10 0,-1 11 56,-9 35 0,-5 21 0,-1 4-6,-1-4 0,-2 4 1,0 2-1,1 0-415,0-3 0,0 0 0,0 0 0,-1 3 360,1-4 1,1 3-1,-2 0 1,-3 0-1,-7-3-292,-10 2 0,-7-1 0,-3-2 1,2-3 254,3-2 1,1-4 0,-7-1 3,-13 13 1,-9-2 0,-3-25-148,4-36 1,-3-20-1,1-7 1,6 6 262,-2 5 1,7-7-1124,10-9 0,1-14 0,3-5 0,5 4 0,5 13 1045,7 10 0,5 3 0,33-108 0,-40 140 0</inkml:trace>
  <inkml:trace contextRef="#ctx0" brushRef="#br0" timeOffset="125579">12115 14635 6831,'-3'-4'3721,"-8"3"-3128,9 18-2958,7 15 0,7 7 2678,3-2 1,5 3 0,4 2-222,-2-3 0,3 2 0,2 0 0,2 1-830,3-3 1,3 2 0,1-1 0,-1-2-1,-4-3 641,-1-1 0,-2-3 1,0 0-1,12 5 1,0 0-1,-18-18 0,-21-17 1</inkml:trace>
  <inkml:trace contextRef="#ctx0" brushRef="#br0" timeOffset="126196">11188 14313 10260,'-30'42'297,"0"-1"0,1 1 0,2-5 0,-1 1 0,0 0 0,0-1-1693,-1-1 1,-1-1-1,-1 0 1,2 0 1434,0 2 0,-1 1 1,2-1-1,3-1-36,2-3 1,3-1 0,0 2-324,-6 10 0,1 2 1,2-5-152,6-11 1,2-1 399,-10 17 0,10-17 71,29-55 0,-19 30 0,9-18 0</inkml:trace>
  <inkml:trace contextRef="#ctx0" brushRef="#br0" timeOffset="128529">11188 13386 0,'2'-10'1217,"-1"2"-363,-1 29 1,-1 26-1,2 3-552,2-6 1,2 3 0,0 2 0,0-2-380,-2-1 0,0 0 0,0 1 0,2-1-44,2 5 1,2 3 0,0-5 0,1-12-3361,10 0 3481,-4-17 0,-9-19 0,-7-10 0</inkml:trace>
  <inkml:trace contextRef="#ctx0" brushRef="#br0" timeOffset="128930">11470 13930 0,'9'-38'2931,"7"26"-455,-9 56-2493,1-3 0,0 1 17,-3-9 0,0-1 0,-1 2 0,2-5 1196,-1-17-1958,10-32 616,9-28 146,-3 5 497,-9 12 0,4 11 19,24 41-606,-16-4-34,-2 7 1,-1 3 3134,-5 7-5957,1 3 2098,-9-19 0,0 1 0,-8-19 0</inkml:trace>
  <inkml:trace contextRef="#ctx0" brushRef="#br0" timeOffset="129412">11974 13849 4592,'7'1'1255,"-2"-1"-382,-28 8 1,-11 4-437,8 9-320,-6-8 1,4 1 687,16 7-794,14-12-235,48 6 212,-14-4-199,1-2 1,1 0 188,6 8 394,-15 5 1,-4 6-474,0 21 79,-6 3 22,-35-19 0,-15-29-45,-6-1-885,2-3 0,1 0-907,1 0 1837,-15 0 0,46 0 0,2 0 0</inkml:trace>
  <inkml:trace contextRef="#ctx0" brushRef="#br0" timeOffset="130702">12256 14091 8602,'39'-14'280,"-1"-1"0,5-24 0,-9-5-2262,-16-7 1965,-7 10 0,-7 3 621,-17 13-430,-16 25 0,-2 13-1379,9 27 1,3 6 1204,-8-22 0,3 1-11,14 24 0,14-6-90,18-27-112,16-9 0,8-3 162,-7-2 1,2-1 12,-3 0 1,3-1 0,-4-1 261,-1 0 0,-2 0-314,18-1-347,0 20 258,-24-2 134,8 8 3313,-30-12-3224,-31-21 35,7-5 78,-20-11 531,6-9 1553,18 1-2152,36-10-649,14 10-2128,8 10 1,3 4 2687,2 0 0,2 0 0,-40 17 0</inkml:trace>
  <inkml:trace contextRef="#ctx0" brushRef="#br0" timeOffset="130983">13063 13527 0,'-3'-54'857,"1"1"1,0 0 0,-4-75 1785,6 128-2553,37 290-741,-27-234 0,-1 0 563,-2-8 0,0 11 0,2 4 1,-1-1-1,2-5 0,0-13-590,6 5 1,4-11 302,-1-12 1,1-4 374,11 15 0,-10-28 0,-22-8 0</inkml:trace>
  <inkml:trace contextRef="#ctx0" brushRef="#br0" timeOffset="131117">13063 14010 7347,'-33'-2'3216,"6"0"-1973,27 2 360,16 4-2231,14-11-167,24-3-449,-4-10 0,2-4 1244,-15 8 0,-4 1 0,1-1 0,-15 7 0,-24 12 0</inkml:trace>
  <inkml:trace contextRef="#ctx0" brushRef="#br0" timeOffset="132090">9414 15664 7829,'-10'10'907,"2"-2"1670,-1 9-2129,7-14-167,2 6-270,20-22 0,16-18 1,-2 2-445,-7 7 0,1 0 433,8-6 0,6-4 0,-5 4-90,-7 6 1,-1 7 268,27 12-179,-18 13 48,-24 19 1,-7 15-1,0 3-87,0-5 0,-2 2 0,0 2 0,1-3-962,2 5 0,2-1 0,0-2 483,-1 2 0,1-1 1,3-17-1,11-23 1,-17-15-1</inkml:trace>
  <inkml:trace contextRef="#ctx0" brushRef="#br0" timeOffset="133020">10704 13043 7694,'17'17'1311,"-4"-4"-1019,-13-13 503,12 6-246,-9-5-280,2 4 347,-20-5-286,-17-8 1,-14-6 0,-5-4-1,5 2-330,8 0 0,3-1 0,-6-1-821,-4 0 1,-8-2 0,-2 0 0,4 0 0,10 2-99,0-5 1,6 2 918,-31-9 0,66 30 0,0 0 0</inkml:trace>
  <inkml:trace contextRef="#ctx0" brushRef="#br0" timeOffset="134515">8285 11894 7100,'-11'-41'1771,"2"9"134,9 32-1614,-6-12-287,6 31 1,5 26-1,3 17 1,2 3-1,0-8 2,3-6 1,3 0 0,1 1 0,0 0 0,-3 1-22,-3-3 0,-3 2 0,0 1 0,-1 0 0,2-3 0,2-4-246,8 15 1,3 3-1,-1-15 1,-9-30-1453,-10-50 0,-5-18 1713,2 17 0,1-2 22,-2-22 1,2-2 10,0 17 1,6 4 381,11 7 0,2 2-960,6-16 545,23 35-122,-25 26 43,1 16 38,-12 5 0,-1 10 0,-1-6 30,6 8-129,-4 13 0,-1-17-197,-5-46 980,9-40-632,-2 2 1,1-3 49,-2 6 1,0 0 78,0-3 1,0 7 476,-2 16-79,-5 14 945,14 28 0,4 13-2295,-5-10 0,1 1 363,8 11 1,1-1-577,-6-13 0,-2-11 177,-3-20 0,-4 10 0,-14-5 0</inkml:trace>
  <inkml:trace contextRef="#ctx0" brushRef="#br0" timeOffset="134818">9132 12398 4913,'10'-23'1154,"-42"21"-3697,24 7 2543,-19 12 1429,50-16-1440,15-1-622,-9 2 0,0 5 543,1 13 1,-2 6-21,-4-1 0,-4 2 93,-1 4 1,-9 1 1860,-30 12-2281,-12-30 45,-10-3-336,0-21 728,24-3 0,6 0 0,10 2 0</inkml:trace>
  <inkml:trace contextRef="#ctx0" brushRef="#br0" timeOffset="135466">9354 12418 0,'9'20'96,"-1"-5"2626,-8-15-2744,53-98 22,-40 60-394,0-22 1,-12 12 529,-21 47 609,-10 33 1,2 10-701,13 8-12,5 4 1,16-4-195,30-35 1,16-12 0,-4 1 120,-15 6 1,2-2 765,18-7 0,8-4 0,-10-2-882,4-3-2292,-1 13 2403,-11 5 12,-10 12 2267,-13-6-2278,-2-1-326,-7-8 370,-8-10 56,-13-14 185,-11-6 0,-3-3 1766,-4-9-2007,6 12 0,7 1-67,20-1 67,30-6 0,2 6 0,-29 18 0,32-20 0</inkml:trace>
  <inkml:trace contextRef="#ctx0" brushRef="#br0" timeOffset="135838">10180 11854 555,'16'42'459,"-1"1"1,1-1 0,-23-29-634,15 18 0,13 19 0,8 11 0,2 3 0,-3-7 0,-8-14-79,-5-4 1,-3-9 893,3-1-1154,-33-57 0,-12-13 597,-5 17 716,-3-16 1,-5 5-213,5 28 1,2 8 8468,-6 8-9057,18-11 2420,55-3-2420,10-14 0,14-12 0,2-3 0,-12 9 0,-17 12 0,-2-1 0,23-15 0,-1 0 0,0 0 0</inkml:trace>
  <inkml:trace contextRef="#ctx0" brushRef="#br0" timeOffset="136437">8205 13285 8842,'6'8'3395,"-1"-1"-2366,-17 34 1,-10 13-946,5-18 0,-2 2-2178,2 1 1,-2 6 0,0 1 0,2-7 1269,-2 0 0,3-5-448,-3 2 1,7-8 1486,11-17 0,1-12 0,0 0 1</inkml:trace>
  <inkml:trace contextRef="#ctx0" brushRef="#br0" timeOffset="136923">7499 14736 0,'-13'30'1105,"3"-6"1089,10-24-2104,16-37 1538,6-4-1565,3-2 0,7-10 1,1 4 193,-8 14 1,1 3 0,2 2 42,4-4 1,1 2 0,-1 11-290,25 17 861,-41 33 1,-5 15-857,-1-7 1,0 6 0,0 2 0,1-2-1907,6 6 0,2-1 0,-2-1 2085,-3-1 1,-1 0-1,1-5 1,7 4 0,-6-21-1,-14-36 1</inkml:trace>
  <inkml:trace contextRef="#ctx0" brushRef="#br0" timeOffset="137814">7943 11531 6831,'16'8'1670,"-3"-2"-516,-13-6-1064,6-3 554,-25-11 0,-20-6-297,-2-3 1,-8-3-1,-3-2 1,4 3-1587,1 0 1,3 3 0,-4-2 1238,6 4 0,-5-4 0,-1 1 0,4 3 0,8 4 312,3 2 1,3 5-313,-8 8 0,3 0 0,12-13 0,-5 10 0</inkml:trace>
  <inkml:trace contextRef="#ctx0" brushRef="#br0" timeOffset="139115">5907 10059 7896,'11'8'3787,"-3"-2"-3562,-8-6 603,24 166-819,-17-122 0,0 3 1,0 2-1,1 2 1,0-1-1,0-2-402,1 7 0,0-1 1,0-1-1,1 1 0,1-1-248,0 5 0,2 3 0,0-2 0,1-7 1,-1-14-683,16 6-25,-1-43 1348,-15-10 0,-12 6 0,-2 5 0</inkml:trace>
  <inkml:trace contextRef="#ctx0" brushRef="#br0" timeOffset="139383">6471 11047 8109,'-3'55'2213,"-39"-25"0,-15-7-2544,12-7 1,-3-3-85,1-3 1,-4-1-1,10-5 415,3-6 0,21 7 0,-2-3 0</inkml:trace>
  <inkml:trace contextRef="#ctx0" brushRef="#br0" timeOffset="139648">6350 10422 8983,'4'7'616,"-1"-2"969,-38-6 1,-17-3-1384,-2 17-180,14-10 0,-6 0 1,4 3-18,6 8 1,0 4-47,-4 1 0,-4 2 0,4-2-710,9-4 0,1-2 308,-20 11 0,9-4-352,29-14 795,7-4 0,3-1 0,2-1 0</inkml:trace>
  <inkml:trace contextRef="#ctx0" brushRef="#br0" timeOffset="140381">5745 11733 0,'8'0'528,"-2"1"2479,-6-35-1618,-9 60 1,-4 11-1255,-2-17 335,5 11 1,-1 13 0,1-1-468,1-4 1,0 1 0,1-1-105,-3 16 0,-1-1 159,2-2 1,0-2-378,3-13 0,1-5 956,2 3-637,3-19 0,0 0 0,1-16 0</inkml:trace>
  <inkml:trace contextRef="#ctx0" brushRef="#br0" timeOffset="141464">5019 13244 7538,'-4'-3'1703,"0"1"-1267,3-2 124,37-36-947,-10 14 387,5-2 0,2 1 125,18 1-167,-14 28 1,6 8 0,-6 3-1307,-12 1 1,-2 5 1306,8 5 0,3 6 0,-11 1-4,-20 7 0,-9 3-16,2 0 1,-3 1 48,-1-5 1,-3 1 0,0-1 39,-6 10 0,0-1 174,0-3 1,1-3 582,-4 7-800,50-49 0,22-14 0,-4 0-47,-13 5 1,1-1-1,5-2 1,6-3-1,2 0 1,-4 2-287,-4 3 1,-2 1-1,-4 2 215,18-5 0,-14 6 0,-12 6 0,-27 5 0</inkml:trace>
  <inkml:trace contextRef="#ctx0" brushRef="#br0" timeOffset="142248">4374 9052 8355,'8'2'1260,"10"20"1,9 17 0,5 9 0,0-2-1163,-2-5 1,1 3-1,1 1 1,0 0 0,0-1-1250,0 0 1,0 1 0,-1-1-1,1 0 1,0-1 1022,0 1 0,2 2 1,-1-2-1,-2-5 1,-4-10-663,3-5 0,-3-9 1126,15 3 1,-10-6 0,-17-12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9:40:24.33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18103 14877 5857,'12'5'459,"28"-16"-616,-30 4 169,39-14 178,-38 17 426,22-2 90,-16 6-493,1 0 22,-5 0 1446,-8 0-1367,-26-3 0,-15-4-309,-6-5 1,-5-1-18,7 4 1,-2 0 0,-1 0-1165,-2 0 1,-1-1-1,6 2 1176,6 2 0,4 1 23,-17 2 157,37 3-184,0 34 0,1 25 0,1-1 49,1-4 0,-1 5 2,3-9 0,-2 8 0,0 4 0,2-2 0,4-8-81,3-1 1,3-5-1,6-2-605,10 4 0,7-1 1,3-13 178,1-14 1,3-10-141,11-7 1,-3-9 599,-10-13 0,-23 9 0,-3 3 0</inkml:trace>
  <inkml:trace contextRef="#ctx0" brushRef="#br0" timeOffset="197">18224 15301 5054,'-45'6'623,"1"0"1,-11-3 0,-2-1-199,12 1 0,-1-1 0,-2 0-425,-7-3 0,-2-2 0,12 0 0,3-1 0,11 1 0,1 1 0</inkml:trace>
  <inkml:trace contextRef="#ctx0" brushRef="#br0" timeOffset="863">18163 15220 2068,'2'7'2465,"11"48"-253,-10-22-2156,4 5 0,4 10 0,-2-7-79,-2 2 402,6 0 0,4-10-558,-1-29 33,10-12 638,-1-8-470,4-15 1,0-3 156,-1 8 730,0 3 0,-1 12-820,-2 60-313,0-29 0,4-6 179,1-7 1,0-5 284,1-7 1,-1-4-207,13-14-34,-16 42-112,-8 20-567,16-17 1,-4-3 0,-27 2-1,26-8 1</inkml:trace>
  <inkml:trace contextRef="#ctx0" brushRef="#br0" timeOffset="1298">18949 15402 7818,'1'5'1714,"0"45"-4337,1-19 0,1 4 2653,0 4 0,0 5 0,1 1-386,1 2 1,1 2-1,-1-1 356,2 2 0,-1 0 0,0-2 477,1 8 1,-1-4-1268,1-4 0,-3-20 644,-14-70 202,2 1 0,-3-12 0,1-5 0,3 6 3,5-1 1,3 3 0,1-4 376,-3 7 0,-2-6 0,2 0 0,4 6 0,7 11-352,24 4 0,6 11 1657,-5 1 1,0 12-1585,-2 25 0,1 12 0,-6-2-157,4 8-40,-12 17 1,-15-3-6,-29-23-314,-22-11 1,-7-8 358,13-11 0,2-3 0,-6 7 0,4-3 0,0-14 0</inkml:trace>
  <inkml:trace contextRef="#ctx0" brushRef="#br0" timeOffset="4156">17720 14011 6271,'8'8'1737,"3"7"-5952,-10-24 4574,1-3 168,-13-25 485,-2 0 0,-8-11-880,1 7 1,-5-8 0,-4-6-1,-1-1 1,1 3 0,4 5-486,2 2 1,3 5 0,0 0 0,-3-5 352,1 5 0,-2-5 0,-1-2 0,-1-1 0,1 1 0,2 3 0,3 5 18,-6-15 1,5 6 0,2 5 43,3 8 0,1 2 999,-7-18 0,5 10-1061,14 32 0,3 9 0,-1-5 0</inkml:trace>
  <inkml:trace contextRef="#ctx0" brushRef="#br0" timeOffset="5106">16046 12761 6507,'3'8'2778,"-2"-1"-2576,15-25 392,-36 39 0,-10 13-1497,1-2 921,3-3 1,-5 7 0,-4 3-598,6-5 1,-3 3-1,-1 1 1,0-1 0,4-5 324,-2 2 0,2-4 0,-2 3-47,-6 6 1,-5 4 0,2-1 0,9-11-1,-6-1 1,14-15 0</inkml:trace>
  <inkml:trace contextRef="#ctx0" brushRef="#br0" timeOffset="10453">14071 13930 6193,'11'11'918,"-2"-2"259,12 20-1132,-11-21 0,19 21-45,-15-29-1964,10-20 1,1-6 2064,-6 6-45,4-7 0,-5 0 893,-16 12-654,-29 11 0,-20 9 0,6 2-239,-8 9-565,12 0 1,-10 6 0,2 4 0,11 1 654,11 16 0,7 4-12,-5-3 1,0 3-1,19-3-811,24-14 0,17-1 1,8-2-1,-1-2 0,-12-2-1,-7 9 1,2-5 677,19-6 0,16-1 0,-6-5 0,-26-11 0,-29-8 0,-4 6 0</inkml:trace>
  <inkml:trace contextRef="#ctx0" brushRef="#br0" timeOffset="11083">14494 14273 6955,'3'3'1143,"-1"-1"-897,-2-2 415,-91 25-571,61-2-60,-4-5 0,-6 4 0,18 1-70,38 10 1,12-1-50,-3 6 72,10-18 0,2-14-17,-9-32 1,-5-9 33,1 1-17,-5 2 0,-6 5 219,-11 18-45,-2 4 11,0 30-728,23-7 66,-6 11 270,21-17-224,9-9 246,-15 3 45,13 5 23,-9 7-2493,-28-41 2929,4 17 113,-30-39-124,-1 20-799,8-2 0,2-1 508,0-4-31,6 3 1,5 0-295,13 5 2199,6 3-1874,11 17 0,-6 0 0,-24-7 0,17 6 0</inkml:trace>
  <inkml:trace contextRef="#ctx0" brushRef="#br0" timeOffset="11334">15059 14273 6697,'7'0'1882,"-3"4"-4370,-22 12 0,-9 7 2600,0 18 525,1-11 0,11-5-1679,59-12 639,0-29 397,-2-7 0,0-6-230,-17 1 1,-4-6-119,-2-15 1,-2-5-1,-6 29 1,-9 59 0,-7-11-1</inkml:trace>
  <inkml:trace contextRef="#ctx0" brushRef="#br0" timeOffset="11554">15200 13748 0,'-15'-54'2214,"0"98"-1325,15-12 0,4 6 0,1 6-846,-2 1 0,-1 8 0,1 5 0,1 0 0,0-2 0,0-5-567,2-2 0,0-4 0,1 0 1,0 1 525,-1 12 0,-1 5 0,1-6 0,1-15-2,7-6 0,-15-33 0,1-1 0</inkml:trace>
  <inkml:trace contextRef="#ctx0" brushRef="#br0" timeOffset="12435">16369 12015 7145,'11'21'1345,"-2"-4"-90,-23-63-785,-7-2-502,3 2 1,-5-7 162,0 10 1,-5-5 0,-4-1-1,-1-1-81,4 12 1,-2-1-1,-1 0 1,-2 0-1,0 0 1,1 0-520,-2-2 0,0-1 0,-1 0 1,1 1-1,0 1 0,1 3-158,-1-1 0,-1 0 1,2 3-1,1 3 1,3 4 626,-21-12 0,23 20 0,28 21 0,2 0 0</inkml:trace>
  <inkml:trace contextRef="#ctx0" brushRef="#br0" timeOffset="14116">15603 13829 6215,'19'-8'2409,"8"-4"-2252,-25 11 11,10 0-968,-20 25 1,-18 24-1,-4 6 1,6-9 838,9-4 0,1 1-8,-3-4 0,-4 7 1,-2 3-1,4-3 1,5-7 414,8 3 1,4-4-447,-3 11 0,6 1-891,15 2 1,3-3 189,-13-13 1,1-3 700,14 0 0,-1-12 0,-15-20 0,-1 0 0</inkml:trace>
  <inkml:trace contextRef="#ctx0" brushRef="#br0" timeOffset="15249">15885 14152 6831,'11'1'1782,"-2"0"-6232,-12 8 4461,-9 9 1454,-9 15-1465,-9 7 0,-1 3-717,3-5 0,0-2-23,6-5 387,-13 5 1,33-26 0,1-9 0</inkml:trace>
  <inkml:trace contextRef="#ctx0" brushRef="#br0" timeOffset="15709">15805 14172 6910,'20'-12'821,"9"25"1,8 14 0,-6-2-867,-1 6-2081,3 0 0,7 5 0,-10-9 1062,-11-10 2205,2 0-167,-17-13 378,-4-3-186,0 4-3076,-11 19 1955,-9 0 0,-7 3 1038,-8 12 1,-3-1-1801,0-4 0,2-3 207,4-5 0,5-6 510,9-8 0,16-12 0,2 0 0</inkml:trace>
  <inkml:trace contextRef="#ctx0" brushRef="#br0" timeOffset="16359">15583 14595 0,'-1'-17'1027,"1"4"3095,49 23-4122,-28 6-331,18 4 0,0 2-262,-16 2-193,15-23 0,2-9 1044,0-18 147,-2-2 0,-2-1-192,-12 3 2111,-5 9-2335,-20 21-460,-8 3 224,6-1 23,-5-7 258,14-23 0,6-7 3414,-7 9-3000,7-30-302,-27 61-68,-33 16-157,13-17 1,-1-2 45,-13-2 33,2-26-11,47-14-360,0-13 327,-8 29-1939,-12 18 1983,7 15 0,-5 8 0,18-22 0</inkml:trace>
  <inkml:trace contextRef="#ctx0" brushRef="#br0" timeOffset="16742">16228 14716 85,'29'33'5,"-1"0"1,7-3 0,-26 10-1,-9-2 1,-5-19 0</inkml:trace>
  <inkml:trace contextRef="#ctx0" brushRef="#br0" timeOffset="17025">16490 14010 0,'-38'-19'703,"0"0"1,41-1-849,40 22 178,-5 7 1,5 5 228,-5 2 1,1 4 0,-9 2-263,-10 0 0,-7 4 520,0 11 0,-5 4-543,-5-2 1,-2 0-169,0 1 1,-1-1 888,1 0 0,-2-1-928,2-7 0,-2-2-296,1 2 1233,-4-7 0,3-11 0,-2-6 0</inkml:trace>
  <inkml:trace contextRef="#ctx0" brushRef="#br0" timeOffset="17276">16389 14434 7840,'-52'-14'3025,"11"3"-2274,41 11-1614,93-37-903,-57 21 1,2 0 1425,4-2 0,5-2 0,-6 1-282,-6 3 1,-7 1-1,4-5 0,-30 18 0,-4 3 0</inkml:trace>
  <inkml:trace contextRef="#ctx0" brushRef="#br0" timeOffset="17525">16853 13749 6585,'0'6'2364,"0"-2"-1759,0-4-403,16 13-34,2 8-28,6 10 0,1 11-129,-12-6 0,0 7 0,-2 1 1,0-1-641,2 4 1,0-2 0,-1 4 619,-3-2 1,0 3-1,-3 1 1,-3-1-898,-4 1 0,-3 1 0,-1-2 0,-2-7 906,-1-1 0,-1-1 0,2 8 0,1 3 0,-4-22 0,-3-30 0</inkml:trace>
  <inkml:trace contextRef="#ctx0" brushRef="#br0" timeOffset="18985">14393 10745 6652,'5'7'1815,"-1"-2"-840,-4-5-135,0 0-481,24-12-224,-18 15-37,-18 20 0,-18 19 0,-7 5 0,6-8-306,4-4 1,-2 1 34,1-2 1,-6 7-1,-2 2 1,2-3-1,7-9 173,0-4 0,4-6 0,-1 4 0,2-7 0</inkml:trace>
  <inkml:trace contextRef="#ctx0" brushRef="#br0" timeOffset="19751">12176 11592 0,'5'-50'1307,"-12"35"104,2-19 0,-7 4-1103,-23 28 1,-6 14 176,12 6 0,1 5-485,-12 2 0,2 6 50,12 15 1,10 10 109,15-6 1,6 4-1,1-4-160,-2 1 0,3-2 312,3-3 1,5 3 0,5-12-554,9-15 0,5-10 806,14-2 0,2-8-565,-3-10 0,-2-2 0,-6 10 0,-6-4 0,-6-16 0</inkml:trace>
  <inkml:trace contextRef="#ctx0" brushRef="#br0" timeOffset="20423">12539 11854 5642,'-26'-15'1423,"8"14"-614,-32 15 0,-2 14-804,31 2 1,4 4-85,-20 9 1,17-8-1921,48-19 1,11-12 1976,-1-23 22,4-3 0,-3-3 937,-20-3-657,-3 4 78,-8 12-2109,-1 8 1639,4 41 0,4-5-353,20-7 0,5-4 2450,1-8-2013,-1-10 0,-1-6 6,-11-7-57,4 5 3107,-4 8-3151,-6 4 44,-6 4-223,-12 0 403,-3-11 604,-20-24 237,-7-17-595,-2 0-246,21 6 0,8 3-482,14 10-271,17-17 652,9 32 0,-22 4 0,4 3 0</inkml:trace>
  <inkml:trace contextRef="#ctx0" brushRef="#br0" timeOffset="20651">13123 11833 7145,'33'8'2140,"-38"10"-1945,-15-1-113,0 11 0,-3 8 1,4-3-44,-1 14-364,6 8 1,13-16-1702,23-53 1,11-23 0,-2 2 1762,-7 7 0,-1-3-109,8-11 1,2-7-1,-10 11 1,-11 9 0,-12 34-1</inkml:trace>
  <inkml:trace contextRef="#ctx0" brushRef="#br0" timeOffset="20869">13264 11269 6350,'4'-10'3529,"-1"3"-3316,-8 18 104,5 24 1,4 17 0,0-1-192,-2-6 1,0-1 0,1 3-127,0 1 0,1 3 0,1 0 0,1-2-75,2 10 1,0-2-1,5-5-964,2-12 1,3-3 0,-1-2 472,0 2 1,0-3 0,4 2 0,-8-12 0,-15-22-1</inkml:trace>
  <inkml:trace contextRef="#ctx0" brushRef="#br0" timeOffset="21358">13708 11551 0,'8'9'849,"-24"13"1,-9 10 134,8 10 0,0 10 1,4 5-1,8-2-2144,13-1 0,9 1 1,2 0-1,-6 0 1161,-14 3 0,-6 2 0,1-3 1,14-7-1,28 4 0,12-7 1,-16-23-1,-27-24 0</inkml:trace>
  <inkml:trace contextRef="#ctx0" brushRef="#br0" timeOffset="23392">14010 11712 7314,'19'-8'1714,"-4"1"-1031,-26 50-683,-4-12 5,4 0 1,-4 5-256,-6-1 0,-3 2 0,3-6-356,-6 9 158,-2 8 0,8-18-967,19-35 0,2 10 0,0-4 0</inkml:trace>
  <inkml:trace contextRef="#ctx0" brushRef="#br0" timeOffset="23821">13950 11854 6524,'16'-42'280,"0"0"0,-4 1 0,2 14 1874,7 33-2154,-6 11 199,20 10-317,-5 20 1,-1 4-146,-13-25 0,0 0 179,13 22 0,0-5-129,-9-19-22,8-15 0,2-3 257,-5 2 367,27-5 115,-42-3-314,-6 0-78,0 4-101,-8 6 180,-19 24-184,-7-9 1,-7 3-1,2-2-108,7-2 1,0-1-88,-9 2 0,-3 0 0,9-8 188,9-12 0,7-1 0,7-3 0</inkml:trace>
  <inkml:trace contextRef="#ctx0" brushRef="#br0" timeOffset="24334">14172 12075 6417,'7'6'3025,"-2"-2"-2610,-21 19-606,-2 0 1,-1-1-640,-5 2 830,-7 0-11,39-56-11,5-4 33,0 5 0,1 2 158,-1 2-12,5-8-79,-23 46-56,-20 18-22,-5 5 0,-7 1-3526,10-11 3122,18-18 393,4-13 0,5-18 0,2-4-68,3-23 68,-1 30 22,0-5 90,-12 26 3459,-21 24-3549,-14 8-50,20-12 0,-1 1-561,-1 0 1,3-3 599,6-5 0,0-2 0,16-10 0</inkml:trace>
  <inkml:trace contextRef="#ctx0" brushRef="#br0" timeOffset="24680">13829 12055 0,'3'11'657,"0"-3"2826,-3-8-2765,35-10-1292,-4 36 664,-3-18 0,1 2-1,-7 16 1,-3 3 448,-2-6 1,1 1-545,4 4 1,1-1 467,-3-5 0,-2-1-2860,15 16 2398,-17-21 0,-13-13 0,-3-3 0</inkml:trace>
  <inkml:trace contextRef="#ctx0" brushRef="#br0" timeOffset="25039">14575 12156 7784,'21'42'1300,"-12"-16"-4293,-1 11 0,-3 1 2455,-5-5 890,-3 5 0,2-25 1,-3-6-1</inkml:trace>
  <inkml:trace contextRef="#ctx0" brushRef="#br0" timeOffset="25634">14797 11612 7370,'7'3'1276,"-1"0"-357,4-6-919,1 2-168,30 1-11,-25 13-22,13 32 189,-39-1-1690,-10 2 1,-4-2 1712,0-9 28,0-8 1,4-7 5,16-17 67,3-3-1910,8 0 1798,6 0-112,10 0 50,4 9 1,1 2 38,5 3-5,-6 8 0,-5 4-28,-11 5 0,-7 13 11,-26 1-67,-12-11-89,-6-3 2188,1-18-3286,13-13 347,13-6 952,2-3 0,11 8 0,0 2 0</inkml:trace>
  <inkml:trace contextRef="#ctx0" brushRef="#br0" timeOffset="25925">15099 11551 7145,'18'-16'1972,"38"30"-1787,-37 5 0,0 9-51,8 10 1,4 8-1,-5-1-917,-3 4 0,-4 1 783,-5-4 0,0 3 0,-4-4 266,-4-3 0,-8 0-834,-13 8 1,-10 5-1,4-7-452,8-15 0,-1-1 1020,-10 7 0,-5 3 0,5-18 0,10-24 0,1 0 0</inkml:trace>
  <inkml:trace contextRef="#ctx0" brushRef="#br0" timeOffset="27659">16450 12075 6641,'12'-18'605,"0"-11"0,-3-1 1950,-3 8-1648,5-26-134,-7 85 1,-2 29-2221,-1-15 0,-1 4 0,1 0 1402,0 1 0,0 0 0,0-2-164,0 1 0,-1-1 0,1-14 149,1-11-1811,-1-10 1871,3-9 0,-2-4 0,2-5 0</inkml:trace>
  <inkml:trace contextRef="#ctx0" brushRef="#br0" timeOffset="28007">16671 12337 0,'5'6'2548,"-1"-2"532,-4-4-2508,8 3-2303,-5 10 1708,6 6 1006,-8 9-983,1-3 1044,17-6-1302,-4-21 157,17-10 118,-8-13 0,-2-3 129,2 4 3519,15-14-3317,-31 37-226,9 11-347,2 15-22,0 4-616,-8 8 1,-3 2 800,-2 5 0,-1 11 1,-4-37-1</inkml:trace>
  <inkml:trace contextRef="#ctx0" brushRef="#br0" timeOffset="28318">17216 12297 7616,'11'-16'1725,"-1"3"-1579,-30 31-68,14-11 752,-2 31-1015,29-19 0,8 0-482,9 19 644,-6-16 1,0 0-112,-2 13-12,-15 3 113,-6-1-90,-42 1 123,-9-28 0,-3-5 0,-5 8 0,12-12 0,1 1 0</inkml:trace>
  <inkml:trace contextRef="#ctx0" brushRef="#br0" timeOffset="29051">14676 9697 6607,'7'4'3822,"-1"-1"-3397,-3 7-425,-1 13-1410,1 21 1,0 17-1,0-6 1410,0-8 0,0 1-6,0-3 1,-1 6-1,1-1 1,0-7 384,2-5 0,0-5-659,1 3 0,0-2-1008,5 10 89,0-10-303,-7-23 935,-1-10 0,-3-1 0,0 0 0</inkml:trace>
  <inkml:trace contextRef="#ctx0" brushRef="#br0" timeOffset="29451">14817 10160 6966,'10'6'1400,"-2"-1"-805,-8-5 715,18-14-1366,-11 28-22,13-1-2171,-15 30 0,-6 10 2209,2-21 1,1 0 28,0 10 0,0-3 848,2-15-1352,22-42 504,-10-1 11,18-17-23,-15 6 12,5-6 56,-3 7-34,-1 4 392,-3 13 3191,-6 9-3437,1 7-169,1 21-32,-4-3 21,2 15-895,0-3 21,-4-19-492,3 4 1389,-4-18 0,-4-1 0,1 0 0</inkml:trace>
  <inkml:trace contextRef="#ctx0" brushRef="#br0" timeOffset="30384">15361 10241 6327,'1'-12'863,"1"3"291,-2 9-829,0-14-112,0 10 22,0-10-11,-9 38-224,3-5 0,-5 19-11,7-5-504,30 5 302,-1-11 56,25-4-1579,-19-19 1,-2-2 1735,-1 6 0,8 3 0,-50 6 28,-19 4 0,-3-1-28,-1-1-22,-1-1 0,6-4-303,20-13-302,12-19 312,9 5 3327,11-14-3029,12 14 0,4 4 185,3-2-73,-2 4 0,-2 1 107,-5 2-90,-4-9 1,0-7 49,-5-9 0,-3-1-100,3 3 0,-2 0-1,-6-4 1,-9 4 307,-14 10-89,-12 13 17,3 22 1,2 10-298,8 21-219,20-11 1,8-2 89,1-15 0,5-5 45,7-5 0,5-5-230,13-7 0,-2-3-846,4 3 1154,-5-1 1,-2 0-558,-6 3 540,-20 0-22,2 0 45,-20-1-2104,-21-28 2373,13 13-22,-13-24 589,18 18-825,5-3-633,18-12 0,6-2-319,2-2 1053,-1 4 1,-1 5 0,-11 17-1,-11 11 1</inkml:trace>
  <inkml:trace contextRef="#ctx0" brushRef="#br0" timeOffset="30573">16349 9475 8949,'10'6'504,"-2"20"1,-1 16-1,-2 6-1706,-2-1 0,-2 7 1,-1 3-1,0 0 1,1-4 1097,2 1 1,0-4-1,1 1 1,-2 2 48,0 3 1,-2 6-1,0-1 1,0-6-1,0-12-231,0-9 1,0-7 534,0 6 1,0-15 0,0-16-1</inkml:trace>
  <inkml:trace contextRef="#ctx0" brushRef="#br0" timeOffset="30771">16349 10402 6977,'-31'-3'3126,"0"1"0,-19-3-3104,79 3 1,21-4-1308,-8-6 0,4-3 1,0 2 776,-5 5 0,0 2 0,0-2 508,2-5 0,1-3 0,-14 6 0,-14 6 0,-16 4 0</inkml:trace>
  <inkml:trace contextRef="#ctx0" brushRef="#br0" timeOffset="31959">17558 12418 6014,'32'30'3115,"14"-20"-3631,-16-15 0,-1-6 516,-1-2 0,-4-3 0,0-5 0,-7-4-1858,-11-10 0,-8 2 1835,-9 3 470,-3 3 0,-5 5-447,-23 18 33,12 13 1,1 7 16,4 3 1,1 3-7,1 2 1,3 2 384,-1 26-401,35-19 0,9-2-162,8-5 66,2-1 1,6-4 1612,0-17 0,3-6-1652,0 3 1,1-2-89,-1 0 1,-1 0 182,-5 0 1,-5 0 11,4-2-11,2 2-67,0 1 78,-3 4 11,-2 0 11,-8 5-22,-8-4-67,-4-1 11,-10-4-11,-13-26 168,2 10 257,-13-29 1,12 27 1105,13-16-1464,15 17-33,18-9-1284,12 10 1,1 2 1316,-8 0 0,3 3 0,-11 1 0,-30 8 0</inkml:trace>
  <inkml:trace contextRef="#ctx0" brushRef="#br0" timeOffset="32218">18546 11450 6089,'3'-49'431,"1"-1"1,1-30 1400,-5 80-1843,8 52 11,-7-25 0,0 5-227,0 6 1,1 6 0,0 4 0,0-1 209,-1 1 0,0 0 0,0 1 1,0 0-369,0 0 0,0 0 0,0 0 0,1-1 287,0-1 0,-1-1 0,1-1 0,1-4-183,0 12 1,2-4-139,4 3 1,-2-7 0,-7-13 0,2-10 0</inkml:trace>
  <inkml:trace contextRef="#ctx0" brushRef="#br0" timeOffset="32420">18344 12357 7134,'-5'-1'3036,"1"0"-1646,4 1-516,134-58-1560,-96 41 1,3-2-100,-4 1 1,9-5 0,4-2 0,0-1-1,-4 3 1,-8 3 237,10-6 0,-6 2 0,2-1 0,1-2 0,-24 15 0,-25 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9:43:38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27567 2564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9:45:02.4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11591 16067 7862,'-43'6'140,"0"0"0,-2 1 0,7-2 0,20-4 0,-2 1 0</inkml:trace>
  <inkml:trace contextRef="#ctx0" brushRef="#br0" timeOffset="173">11491 15946 0,'7'7'1228,"-1"-2"1304,-57-9-3115,14 3 864,2-1 1,1 0 0,8 2 0,13 0 0</inkml:trace>
  <inkml:trace contextRef="#ctx0" brushRef="#br0" timeOffset="1213">12257 15764 7302,'16'6'1109,"-4"-1"-683,-10-11-224,-12 2-90,-6-5-112,-28 1 0,-6 2-90,8 0 40,-6 0 0,7 2 184,31 5-89,2 8 134,3 25-129,-1-3 1,1 2-29,-1 0 1,0 3 33,-5 15 0,2 3 117,10 4 1,5-3-174,-5-17 0,9-4-1303,21-6 1,12-5 0,-2-9 1173,-9-16 0,1-7-21,8 3 1,4-1-1,-7-2-1698,7-16 1848,-21 12 0,-8 2 0,-16 11 0</inkml:trace>
  <inkml:trace contextRef="#ctx0" brushRef="#br0" timeOffset="1413">12398 16127 186,'-16'-12'1479,"4"2"1433,-44 9-2721,16 1 0,-4 0-920,4-1 0,-3 1 0,2-1 398,-7 1 1,5 0-119,10 0 1,7-1 259,17 1 189,3 0 0,6 0 0,0 0 0</inkml:trace>
  <inkml:trace contextRef="#ctx0" brushRef="#br0" timeOffset="2071">12458 15885 544,'4'2'1400,"-1"-1"-87,5 24 0,0 11-1207,-1-2 1,1 2-51,3 7 0,-1 0 557,-2-7 0,-2-5-792,2-9 597,6-17-441,2-7 2613,6-17-2579,8-24 6,-13 18 0,1-2-12,-2 2 1,-1-1 61,15-22 650,-17 32-717,-1 10-90,0 41 79,-4 21 11,-1-15 0,1 0-11,1 14-45,2-15-202,6-36-3268,0-12 3470,9-9-454,-3-9 498,1-5 12,-3 0 12,3-15-1,-11 21 795,9 11 2434,-6 46-3229,3 9 0,-9-14 1,-1 0-2663,10 20 2639,-8-18-290,5-1-45,-9-22-561,6-27-1131,-4-4 1472,1-5 0,-6 19 0,-5 19 0</inkml:trace>
  <inkml:trace contextRef="#ctx0" brushRef="#br0" timeOffset="2930">13123 16026 7907,'-1'-7'919,"15"50"-516,-6-3 1,-1 6-229,1-4 1,1 3-1,-2-1-1230,-1-3 0,-1-1 0,-2-1 1083,1 12 1,-1-4-13,-2-15 1,1-2 410,-1 3 0,0-1-763,0 8 481,1-7-638,-2-24 78,0-22 382,0-35 44,0 6 915,-5 1 0,0-5-848,-2-4 1,3-2 44,5 13 0,2-2 1,0 2-831,-1-14 1,4 3 751,8 7 0,6 9 78,19 9-78,-10 12-34,7 4 23,-6 25-1506,-17 9 1,-2 5 1448,8 10 1,-14-7 0,-7-3-1,-11-8-10,-11-6-707,-9-8 1,-2-4-248,-1-7 1230,-20-2 1,46-5 0,10 5 0</inkml:trace>
  <inkml:trace contextRef="#ctx0" brushRef="#br0" timeOffset="3182">13587 15482 190,'0'8'1064,"1"-1"-764,2 21 0,3 20 1,2 10-1,0-1 1,-3-10-301,-1 0 0,0 1-16,1 1 0,3 11 1,-1 2-1,0-3 0,-3-12-398,-4 0 0,0-9-702,3 11 383,8-4 733,-2-39 0,2-5 0,-7-6 0</inkml:trace>
  <inkml:trace contextRef="#ctx0" brushRef="#br0" timeOffset="3897">13446 16188 9050,'-8'-5'1939,"2"2"-2287,60-6-145,-14 0 201,1 1 1,6-3-277,-4-8 1,2-3-1,-5 1 42,-7 4 0,-2-1 526,6-3 0,2-3 0,-9 3 45,-9 0 869,-8 6-219,-7 8-538,-4 8 33,-6 24-134,0 5 0,1 2-56,-2 15 676,9 8-889,50-54 157,-14-13-237,-4 1 0,-3-1 293,-2-13 146,-3 1 246,-7 11-79,-4 3-268,-4 19-56,6 25 11,-4 12 0,1 6 0,-3-10 0,1 2-19,0 6 1,0 6-1,-2 2-733,-5-10 0,-1 3 0,-2-1 0,-1-4 677,0-3 1,-1-4-1,-2 2 45,1 14 0,-2 2 1,-12-17-16,-17-24 0,-10-14 112,2-5 0,-4-7 1,1-4-19,0-8 1,2-4 0,2-2 136,0 4 1,1-1 0,8-6 93,10-11 0,9-6 1,11 1-1472,18 2 1,13 0 0,-4 4 529,-11-2 0,1 2 119,11 6 0,3 0 1,-17 17 1036,-17 17 0,0 1 0,-2 0 0</inkml:trace>
  <inkml:trace contextRef="#ctx0" brushRef="#br0" timeOffset="20596">11107 16833 6686,'1'3'2163,"-1"-1"-2007,-6-2-122,0-1 100,-6 1 46,6 0 178,1 0-436,12-11 78,-5 7 0,6-8 11,-8 10 325,-19-1-269,13 2-22,-15 4-12,28 9-66,1-5-34,11 4-79,-8-16 34,-2 4-2532,-6-4 2644,-3 5 0,0 0 0</inkml:trace>
  <inkml:trace contextRef="#ctx0" brushRef="#br0" timeOffset="21426">11067 17135 6632,'2'29'929,"0"-15"-471,-1 12-514,2-27 56,1-4 83,1-13-49,-3 9 149,-1-3 18,-2 11 699,-10 23-878,8-11-380,5 22 302,6-26-11,10 0-34,-11-14 123,-3 4-11,-2-4 471,-8 7-482,4 0-3417,-4 0 3417,12-1 0,-4 1 0,4-1 0</inkml:trace>
  <inkml:trace contextRef="#ctx0" brushRef="#br0" timeOffset="25648">11692 17095 7269,'11'6'739,"-3"-2"-2852,-36-3 0,-13-5 2113,16-5 0,-13 7 0,5-1 0,25-6 0</inkml:trace>
  <inkml:trace contextRef="#ctx0" brushRef="#br0" timeOffset="25890">11732 16893 8478,'1'10'1703,"0"-3"-4472,-28-9 1,-6-5 2578,12 5 659,-13-2 0,3 0-1073,23 4-1817,1 0 2068,4 0 1,1 0 0,2 0 0</inkml:trace>
  <inkml:trace contextRef="#ctx0" brushRef="#br0" timeOffset="28707">12136 16611 6215,'1'-6'2645,"0"2"-2287,-1-1 415,0 5-454,0 21 1,0 21-147,0-4 1,-1 6 0,0 3 0,0-4-745,1 0 1,0-2 0,0 2 592,-1 2 1,0 3-1,0-1 1,4-9-1440,5-4 0,2-7 1149,6 3 88,12 7-122,-6-34-359,28-1 224,-20-4 0,0-1 302,0-1 0,-1-2-100,23-15 872,-24-24-660,-17 17 1,-1-2 595,-1-13 1,-1 0-535,-4 13 1,-1 2 72,-2-26-23,-1 39 942,-1 6-1019,1 31-1,-1 24-23,0 7 1,2 4-45,2-19 0,0-2 50,-2 8 1,2-8-196,7-20-958,15-53 1204,-8 11-29,-1-3 1,0-2 22,0-1 1,0 3 721,20-9-649,-4 6-67,-2 38-68,-11 44 1,-4 9-361,1-12 237,-1 9 1,3-8 2473,0-34-2328,14-11 0,-13 0 0,4-7 0</inkml:trace>
  <inkml:trace contextRef="#ctx0" brushRef="#br0" timeOffset="29724">13043 17055 7111,'23'-45'751,"-36"6"0,-10 10-594,2 30-101,-11-14 0,3 5 123,17 41-4767,26 19 4454,6-13 72,0-12 1,3-4 875,19-2-842,-15-8 0,-2 3-1101,-6 10 1,-4 0 1117,4 10 11,-27 10-34,-21-31-106,-3-12 0,0-3 107,4-4 33,-18-8-11,45-3-12,4 2-66,29-2 66,-13 8 2258,22 2-2257,-13 15-2224,5 3 2290,2 1-44,0-2 2291,-7-9-2280,2-2-573,6-9 1,1-3 561,2-7 28,-3 3 0,-4-6 34,-17-12 0,-9-3-6,-20-15 1356,11 18 0,-5 5-1350,-25 13 0,-3 11-51,2 15 33,7-1 1,1 4 45,2 32-73,20-7 0,6 1-51,5 11-5,6-16 0,8-7 11,10-22 0,4-6-12,2-1 1,1-1 11,0-1 0,0-1 884,1-4 1,-3 0-846,6-1-22,1 0 11,-18 11-11,-3 5-57,23 24 57,-25-18-45,20 13-11,-33-26 67,-2-5 45,-3-18-34,-10-1 11,-5-16 12,-10 8 235,-4-13 112,22 15 0,8 0-527,15 2 1,7 3-102,-6 1 0,4 5-212,13 7 0,-3 7 459,-13 6 0,-8-1 0,-12 1 0</inkml:trace>
  <inkml:trace contextRef="#ctx0" brushRef="#br0" timeOffset="30106">13809 16409 6887,'8'8'1216,"3"32"0,-3 10-1070,-5 2-1865,0-4 0,0 11 0,-2-7 1792,-2-10 0,-2-1-6,1 5 0,0 3 0,0-4 486,0-6 0,1-2-553,0 9 0,2-1 33,8 5 471,1-22 0,5-1-549,10-5 1,5-4-41,-2 1 1,2-4 67,6-5 1,4-6-578,17-8 0,-2-5 1485,-25 5 1,-2-2-1295,20-3 0,-8-5-255,-28-6 1,-7 10 0,-3-1 0</inkml:trace>
  <inkml:trace contextRef="#ctx0" brushRef="#br0" timeOffset="30364">14272 17055 6887,'2'-7'583,"0"2"67,-2 5 168,-12 0-403,-4 0-180,-14 0-67,-5 2-79,5 0 1,-2-1-107,-3 0 0,1 0-190,-1 0 0,1-1-124,3 0 1,4-1-2762,-2-3 2244,13 2 0,7-1 0,9 3 0</inkml:trace>
  <inkml:trace contextRef="#ctx0" brushRef="#br0" timeOffset="32863">13607 17055 5823,'8'4'1636,"-2"-21"-112,-6 13-314,1 27-1347,1 2 204,-1 6 0,1 0 14,0 3-215,0 22 44,-1-26-202,0 13-772,3-33 1064,3-6 0,-2-2 0,1-2 0</inkml:trace>
  <inkml:trace contextRef="#ctx0" brushRef="#br0" timeOffset="33231">13849 17034 4548,'21'-12'572,"-4"3"790,-17 9-678,4-4 9,-2 3-65,-9-3-3426,-14 4 2809,-16 0 302,1 0-481,1 0-2410,-4-1 2578,23 1 0,-8-1 0,24 1 0</inkml:trace>
  <inkml:trace contextRef="#ctx0" brushRef="#br0" timeOffset="45604">10946 15805 5767,'8'1'919,"0"-5"-841,-7 3 236,0-3 370,1 1-180,0 3 493,1-3-280,-1 3 415,0 0-1267,-7-2-122,-29-8 33,-12 5 224,-5-5 78,13 14-1182,28 2 1104,8 4 11,2 0-179,-3 38 33,-2-15 1,0 4 55,0 3 1,0 6-1,0-3 85,-1 3 0,1-2-6,0 0 0,1-5 78,5-9-2906,27-10 2872,-12-8 721,36-1-652,-4-10 144,0-1-1557,0 1 236,-27-1-606,-13 1 1670,-6-1 0,-2 0 0,0 0 0</inkml:trace>
  <inkml:trace contextRef="#ctx0" brushRef="#br0" timeOffset="46254">11370 15744 8400,'-55'0'-34,"1"1"1,13 0-1,3 0 34,-7 0 0,29 1 0,16-2 0</inkml:trace>
  <inkml:trace contextRef="#ctx0" brushRef="#br0" timeOffset="46800">11269 15724 6865,'6'3'2812,"-2"6"-8214,-2 2 5727,-8 30 0,-1 15-359,12-3 1,5 4-1,-3-2 19,-8-11 0,-2-2 1,3 0 315,11 10 1,3 1 0,-12-17-470,-29-22 168,8-7-1776,-29 1 1810,5-7 1603,-4 0-1648,10-1 1269,7-1-1258,24-22 0,2 16 0,4-16 0</inkml:trace>
  <inkml:trace contextRef="#ctx0" brushRef="#br0" timeOffset="48868">12458 13164 7918,'9'1'886,"-2"0"21,-2-1-526,-8 0 23,-22 4-371,-1 0-4284,-25 3 4172,14-2 1,-1 1 412,8-1 0,-1 0-373,-4 0 0,2 0-6,1 0 68,25-3 33,6-1 180,0 22 3167,0-6-3381,-1 24-5,0 3 0,0 6 5,0 0 1,0 5 16,1-6 0,0 6 0,0 0 0,0-6-489,0 6 1,0-3 505,0-8 0,0 1 0,2-11-34,0-15 1,3 0 55,4-2 157,12 13 23,2-9-258,7 3-3113,-2-14 2923,26-10-740,-9-11 235,9 2-1916,-23-7 2611,-21 12 0,-3 0 0,-6 4 0</inkml:trace>
  <inkml:trace contextRef="#ctx0" brushRef="#br0" timeOffset="49404">12962 13184 0,'9'2'825,"-1"0"1930,-35-10-2665,-23 6-674,12 1 1,-2 3 258,-1 4 0,2 3-153,10 0 1,4 2 477,-6 15 0,23-16 0,4 2 0</inkml:trace>
  <inkml:trace contextRef="#ctx0" brushRef="#br0" timeOffset="49834">12882 13245 0,'14'48'287,"0"1"1,-1 1-1,1 6 1,-1 3-201,-1-12 0,0 4 1,0 1-1,0-1 1,-1-3-88,-1-1 0,-2-1 0,1-2 0,1-1 447,10 10 0,2-2 1,-14-9-544,-20-15 1,-8-6 622,-5-1 1,-4-3-506,-23 2 1,-3-5 858,10-8 0,0-4-842,1-1 1,3-2-7,-10-5 1375,23-10 1,3-4-3235,1-15 1826,0-9 0,24 23 0,2 17 0</inkml:trace>
  <inkml:trace contextRef="#ctx0" brushRef="#br0" timeOffset="50834">11934 12337 7851,'4'6'2488,"2"51"-2062,-1-21 14,5 10 1,3 14 0,0-6-4226,3-7 1,1-3 3388,-3-5 0,-1 2 1,0-7-793,7 9 835,-17-43 1,-3 0 0,0 0 0</inkml:trace>
  <inkml:trace contextRef="#ctx0" brushRef="#br0" timeOffset="51376">11611 12035 8736,'-5'-7'3407,"1"32"-3318,4-14-89,0 25-8394,3-29 8394,-2-4 0,2 0 0,-3-3 0</inkml:trace>
  <inkml:trace contextRef="#ctx0" brushRef="#br0" timeOffset="51685">11611 11652 9465,'9'-10'2207,"-3"2"-1490,-6 8 235,0 0-1198,8-12-605,-4 5-7449,9-13 8300,-10 15 0,1-2 0,-4 7 0</inkml:trace>
  <inkml:trace contextRef="#ctx0" brushRef="#br0" timeOffset="52851">11108 12035 7223,'11'5'1367,"-2"0"-156,-9-5-786,-3 16 13,-11 7-86,-7 9 1,-5 7-252,-1-5 0,-4 3 0,1-2-129,-6 8 0,-1 1-1847,2-4 0,-2 1 0,8-9 1875,4-6 0,-7 7 0,32-33 0</inkml:trace>
  <inkml:trace contextRef="#ctx0" brushRef="#br0" timeOffset="54884">10200 13285 7414,'-1'5'1435,"0"0"-1122,-1-1 225,2-6-2332,17-22 1,17-15 0,-5 5 1793,1-3 0,0 2 0,4-7 0,-6 11 1453,-9 17-1442,-5 5 2205,1 5-2059,-8 10-135,1 8 337,-7 38-96,-1-3 0,1 4-190,-1-10 0,0 1 1684,0 11 1,0 0-2929,2-10 1,0-5-209,-1-3-122,0 11 653,-4-54 0,3 7 0,0 1 0</inkml:trace>
  <inkml:trace contextRef="#ctx0" brushRef="#br0" timeOffset="56034">11208 11067 6932,'6'7'628,"-2"-2"-348,-4-5 1098,0 0-672,-15 1-53,-12-16 1,-9-15 0,-2-4-580,2 0 0,-2-5 0,-2-3 0,0 1 0,3 4-86,2 4 1,0 3 0,2 0 0,-1-3-102,0-4 1,-3-7 0,2 1 0,6 9 0,12 17 112,13 14 0,3 3 0,-1 0 0</inkml:trace>
  <inkml:trace contextRef="#ctx0" brushRef="#br0" timeOffset="57391">10039 10221 8972,'10'2'2554,"0"36"-2722,-10-24-2622,2 27 1109,-2-36 1681,0-2 0,0-3 0,0 0 0</inkml:trace>
  <inkml:trace contextRef="#ctx0" brushRef="#br0" timeOffset="57553">10019 10080 9577,'-10'-35'0,"1"0"0,2 7 0,-1 0 0</inkml:trace>
  <inkml:trace contextRef="#ctx0" brushRef="#br0" timeOffset="58319">9737 10483 8702,'6'-1'1222,"-1"1"100,-13 14-1098,-6 5 79,-10 18 56,-6 4-247,7-5 0,-2 4-112,-2 2 0,0 0-1213,0 0 0,0-2 1051,4-4 0,0-3-2854,-3-8 1,3-4 1817,-1 3 573,-8 1 625,28-22 0,4-3 0,0 0 0</inkml:trace>
  <inkml:trace contextRef="#ctx0" brushRef="#br0" timeOffset="59083">8709 11833 2505,'4'9'583,"-1"-2"2260,5-30-2675,9-1 0,3-2 187,-3-1 1,1-1-356,10-8 0,3-1-45,1 0 0,1-1 228,-3 5 1,-1 1-184,-1-1 0,-1 4 2246,10-4-1797,-19 57-315,-7 3-44,-5 0 0,-1 5-1547,-3 24 1,-2-1 1456,0-25 0,1 0 0,-2 23 0,0-4 204,0-19-1425,-1-1-1236,2-10 2457,0-5 0,0-9 0,0-5 0</inkml:trace>
  <inkml:trace contextRef="#ctx0" brushRef="#br0" timeOffset="59985">9192 8951 6316,'-7'-9'829,"1"1"863,-3-6-1232,7 11-35,-7-11-10,9 18-67,3 21 245,16 27-464,-9-21 0,1 0 106,5 6 0,4 3-78,-2-4 0,2 5 0,1 0 0,-3-5-623,3 4 0,-1-1 425,4 9 0,2 3 0,-5-10-508,-4-7-1143,-4-7 921,-7-11 0,-2-5 0,-3-8 0</inkml:trace>
  <inkml:trace contextRef="#ctx0" brushRef="#br0" timeOffset="60684">8567 8648 8266,'10'10'128,"1"2"1,-11-11 0,3 4 0</inkml:trace>
  <inkml:trace contextRef="#ctx0" brushRef="#br0" timeOffset="60826">8588 8467 6386,'3'-51'141,"0"1"1,-1-4 0,-2 17 0,-1 35 0,-1-7 0</inkml:trace>
  <inkml:trace contextRef="#ctx0" brushRef="#br0" timeOffset="61633">8205 8850 1874,'5'1'1345,"5"-1"1349,-16 11-2178,-8 15 0,-6 8-1284,-8 12 0,-2 3 773,0-1 1,-1 0-6,2 1 0,2-5 966,-1-1-1560,5-5 0,-1 0 214,0 1 773,3-7 1,4-2-1325,10-13 371,4-8 0,1-3 0,2-6 1</inkml:trace>
  <inkml:trace contextRef="#ctx0" brushRef="#br0" timeOffset="62850">7418 10039 7269,'-9'-5'694,"2"0"-503,7 5-35,0 0 495,-21-11-338,24-5-268,-12-6-11,40-3-3527,10 16 3482,-8 10 11,-1 16 0,-26 15-12,-3 0 1,-3 2 44,-5 5 1,-1 0-12,2 1 1,-2-1 22,-4-3 0,-1-1 111,0-6 1,0-3 0,1 2 3437,-3 5-3145,21-29-494,7-2 45,12-1 0,10-2 0,7-9-40,-10 0 1,1-3-309,-3 0 1,-1-1-6,0 1 1,-2 1-937,8-4 1289,-28 12 0,-4 2 0,-5 2 0</inkml:trace>
  <inkml:trace contextRef="#ctx0" brushRef="#br0" timeOffset="63729">7902 7217 6955,'5'1'2353,"-2"0"-3067,8 30 0,2 25 0,0-6 781,-4-19 0,1 0-31,1 8 1,2 7-1,0 1 1,-1-9 667,-2-8 1,1-4-2016,6 10 0,-1-2-1989,-1-1 3300,6 5 0,-21-36 0,0-2 0</inkml:trace>
  <inkml:trace contextRef="#ctx0" brushRef="#br0" timeOffset="64467">7479 6975 6785,'5'4'1356,"-1"-1"-415,-4 5-1053,0-6-758,0 7 870,0-9 0,0 0 0,0 0 0</inkml:trace>
  <inkml:trace contextRef="#ctx0" brushRef="#br0" timeOffset="64917">7459 6552 9476,'1'5'1793,"-1"-10"-2836,0 2-54,0-6 1097,0 9 0,0 0 0,0 0 0</inkml:trace>
  <inkml:trace contextRef="#ctx0" brushRef="#br0" timeOffset="65568">7177 7096 1773,'4'1'2599,"-18"39"332,-6-6-2487,-2 2 1,-6 10 0,2-5-434,2-7 0,0-1-195,-1 2 1,-3 4-1,4-6 184,3-6 0,1-2 439,-4 6 1,1 0-2015,4-7 1,1-2 2040,-11 20 1,16-29 0,13-14 0</inkml:trace>
  <inkml:trace contextRef="#ctx0" brushRef="#br0" timeOffset="66399">6310 8084 5877,'-2'6'1737,"1"-2"-713,12-53-1013,1 27 11,-3-9 1,5 3 322,17 14-199,-1 7-202,-3 16 22,-7 10 8,-17 14 0,-6 11 0,-1-4 37,-2 15 44,2-16 0,-1 5 0,-3-9 135,-15 1 474,9-19-608,-1 1 0,11-18-22,4 0 112,23-14-146,-5 9-34,23-9-39,2 27 0,1 9 56,-15-3 0,0 3-1679,15 5 0,-6 5 1657,-20 2 0,-10 0 28,-9 4 11,-14 11 39,-5-29 0,-6-2 118,-3-3 1,-3-3-136,1 1 0,-2-3-22,-3-2 0,0-8-1597,9-19 1,3-3 1596,-11 5 0,8-25 0,27 37 0</inkml:trace>
  <inkml:trace contextRef="#ctx0" brushRef="#br0" timeOffset="81780">17115 9818 6249,'8'0'2611,"-2"0"-2085,-6 0 57,0 0 537,24 7-1082,-45-4 0,-29-2 0,-14-1 0,1 1 1,18 1-863,17 2 0,-1 0 714,-15-1 0,-17-2 0,-3 0 0,7 0 0,18 0-595,12 0-42,11 0 0,7 1 0,6-2 1</inkml:trace>
  <inkml:trace contextRef="#ctx0" brushRef="#br0" timeOffset="82083">17054 9656 0,'22'3'1732,"-5"-1"844,-5-5-2173,-40 8 1,-13 1 1005,12-5-1480,-7 2 0,-9 2 0,4-1-2135,1-2 1,5-1 2205,-18 0 0,17 1 0,42-3 0</inkml:trace>
  <inkml:trace contextRef="#ctx0" brushRef="#br0" timeOffset="82513">16974 9515 6462,'-5'-5'3215,"-10"0"-2239,26 5-976,-3 0 22,27 1 0,16 4-36,-13 5 0,3 6 0,2 1 0,-3-1 6,5-1 1,-3-1 0,0 8 1,-2 9 1,2 9-1,-6 2 1,-11-4-428,-12 1 0,-10 0 440,-2-1 1,-4 3 0,-6-4 31,-13 1 0,-5-5-1598,-1 0 1,0-1 1188,2-3 1,1-2-651,-12 6 501,27-24 0,10-9 0,0 0 0</inkml:trace>
  <inkml:trace contextRef="#ctx0" brushRef="#br0" timeOffset="86073">23424 6552 6025,'-9'-1'-90,"1"0"1367,4-16-963,3 12-146,-2-13 269,3 18-11,0 0-381,0-5-3112,-8-34 4064,4 21-537,-5-20-12,6 47-773,2-2-471,1 10 229,-2-2 0,2-12 0,-1 3 0</inkml:trace>
  <inkml:trace contextRef="#ctx0" brushRef="#br0" timeOffset="87649">22941 7076 6308,'9'-1'314,"-1"0"-4613,-31 30 4299,12-17-653,-16 21 822,21-28 989,3-2 747,3-3-1322,0 1 22,-15 36-527,-2-5 1,-5 10-1,-2 2 1,2-4-27,2-2 0,1-1 1,-3 3-44,-2 1 0,-2 5 0,-2 2 0,0-2 0,2-7-112,-4 0 0,2-6 0,1-1-1600,-1 6 0,0-3 2381,-1-5 0,10-15 1,19-15-1,0-2 1</inkml:trace>
  <inkml:trace contextRef="#ctx0" brushRef="#br0" timeOffset="91341">24211 9072 7818,'7'2'1187,"-2"0"-3889,-20 19 3229,-9 9-404,2-2 0,-4 6 321,2-4 1,-3 5 0,-1 1 0,-1 0-829,-2 1 0,-1 1 0,0 0 0,1-1-1625,-4 7 1,0-1 0,2-2 2008,2-5 0,1-1 0,12-15 0,15-18 0,3-2 0</inkml:trace>
  <inkml:trace contextRef="#ctx0" brushRef="#br0" timeOffset="95519">25380 10745 6092,'4'-2'2869,"6"-3"-2455,-8 4-33,5-3 11,-7 4-33,-4 11-1032,-24 19 0,-17 14 1,3-4 677,10-5 1,-1 1-223,-1-2 0,-5 5 0,-2 1 0,2-2 208,7-5 1,0-1 0,2 0-1,2-3-602,-10 12 1,0 0 610,-1 1 0,-4 3 0,9-9 0,3 0 0,2-6 0</inkml:trace>
  <inkml:trace contextRef="#ctx0" brushRef="#br0" timeOffset="97720">26207 12136 0,'27'-10'0,"-5"2"2874,-22 8-2639,27-9 46,-20 7-1134,22-6 1144,-24 11-686,0-1 406,4 3 1540,-4 2-1204,-2 13-385,-19 10 1,-14 12-1,-5 4 1,5-3 227,4-2 1,2-1 0,-4 4-117,1-4 1,-5 5 0,-2 3-1,0-1 1,2-4 0,6-5-109,0-2 1,5-5-1,-1 1-48,-2 4 0,0-1 0,9-9-207,9-15-1538,1 1 1546,2-2 0,2-7 1,1-4-1</inkml:trace>
  <inkml:trace contextRef="#ctx0" brushRef="#br0" timeOffset="100153">26952 12317 6260,'-4'-9'1479,"0"2"-1109,4 7 11,-4-4 269,3 2 123,-3-2-549,4 4 639,0 0-774,5 1 214,0 2-3326,17 17 3091,2 9-34,5 7 11,-1 2-12,-5-7 23,5 4 0,7 6-20,-8-11 1,3 2-1,1 1 1,-2-1-372,4 3 1,-2-1 0,3 2 334,-5-5 0,3 2 0,-1-1 0,0-4-23,13 9 1,-1-5 55,-9-10 1,-1 0 1383,6 6 0,0 0-2045,-5-2 1,-4-3-270,-7 0-245,8 13 681,-29-32 1,-2-1-1,0-2 1</inkml:trace>
  <inkml:trace contextRef="#ctx0" brushRef="#br0" timeOffset="127904">24231 8910 8141,'7'3'1703,"-1"-1"-2311,30 1 608,-24-6 0,24 7 0,-33-5 0</inkml:trace>
  <inkml:trace contextRef="#ctx0" brushRef="#br0" timeOffset="129705">14555 5725 7280,'-6'-4'-101,"1"0"661,-3 7 79,6-3-101,-5 2 896,21-11-1131,-7 5-259,3-4 192,-16 7 1433,-3 1-2386,0 0-131,7 2 0,2-4 0,0 2 0</inkml:trace>
  <inkml:trace contextRef="#ctx0" brushRef="#br0" timeOffset="130170">14494 6330 7885,'10'9'280,"-3"-2"-23,-11-64-189,0 38-18,1-13 0,-1 5 298,2 21 1288,0 41-1434,16-4-157,-7 12-45,9-21-953,-9-21 146,-4-1 807,0 0 0,-3 0 0,0 0 0</inkml:trace>
  <inkml:trace contextRef="#ctx0" brushRef="#br0" timeOffset="131138">17135 5987 7728,'20'3'1602,"-4"-1"-1361,-35 3 0,-18 2-84,-4 0 0,-9 0 0,-2 1 0,5-1-184,6 1 1,2-1 0,-2 1-53,-8-1 1,-6 2-1,3-2 1,13-2-2633,2 0 1863,20-8 0,4 7 0,13-3 0</inkml:trace>
  <inkml:trace contextRef="#ctx0" brushRef="#br0" timeOffset="131337">16954 5766 1344,'38'-16'538,"0"0"0,-66 9 0,-16 4 133,13 4 0,-4 3-1531,-4 1 0,-11 4 0,-2 0 0,3 0 0,11-2 860,8-1 0,4 0 0,-24 6 0,13 0 0,35-6 0</inkml:trace>
  <inkml:trace contextRef="#ctx0" brushRef="#br0" timeOffset="131637">16328 5745 1519,'-8'-4'157,"-19"46"573,12-11 1,-1 5 0,-1 2-739,0 2 1,-1 1 0,1 0 299,-2 2 0,0 0 0,3-3-253,2-2 0,4-4-738,8 3 1226,38-17 123,13-14 0,7-6-673,-11-3 1,1-2-170,3-2 0,3-1 1,-7 1 191,9-5 0,-6 2 0,-36 10 0</inkml:trace>
  <inkml:trace contextRef="#ctx0" brushRef="#br0" timeOffset="132227">17679 5483 601,'-16'-8'1467,"3"1"-1318,46 9 1,35 8 0,-8 0-44,-29-2 1,2 0 264,9-2 1,11 0 0,-2 4 0,-12 8-492,-14 14 1,-10 7 0,-4-2 462,-1-6 0,-3 0-343,-2 8 0,-1 5 0,-9-6 1048,-17-6 0,-7-4-1048,-5-1 0,-2-1 455,1 1 0,-1-2-455,0-3 0,2-2-22,-8 10-2410,5 0 1020,12 1 1491,18-15 1,3-1-1,10-15 1</inkml:trace>
  <inkml:trace contextRef="#ctx0" brushRef="#br0" timeOffset="132704">18707 5040 7762,'-6'-2'2667,"1"0"-2690,49-9-134,-10 4 0,6 1 0,0 11 151,1 17 1,0 15-1,1 2 1,-3-6 8,5-14 1,-2-4 0,-10 11 18,-17 14 0,-9 13 1,-5 5-1,-6-3 1,-3-12-91,-13-3 1,-9-5-365,2 0 1,-5 3 0,0-1 0,8-7-417,-6 4 0,0 0 0,32-36 0</inkml:trace>
  <inkml:trace contextRef="#ctx0" brushRef="#br0" timeOffset="132923">18929 6391 11941,'37'10'-1676,"-1"0"1,-21 7 1675,40-8 0,-65-4 0,1-3 0</inkml:trace>
  <inkml:trace contextRef="#ctx0" brushRef="#br0" timeOffset="134115">14575 7399 9039,'24'10'325,"-5"-2"-342,-37 4 0,-16 0-50,-19-8 0,-5-1 111,5 9 1,0 0 297,-4-10 0,9 1-342,22 10-34,30 12 23,-1 19 0,0 8-591,1 0 0,0 2 639,-1-12 0,0 3 1,1-1-81,0 1 0,2 1 1,3-4 255,8 5 0,3-3-180,-5-7 1,2-2-34,3-9 0,7-6-39,28-18 0,3-10-231,-2 1-649,-15 0 1,5-3-1,-12 0 919,-12-1 0,-1-3 0,-21 15 0</inkml:trace>
  <inkml:trace contextRef="#ctx0" brushRef="#br0" timeOffset="134412">15139 7318 408,'4'5'628,"-1"0"720,-25 6 0,-17 2-1681,-3-1 1,-6 1 0,3-1-4,-2 5 0,1-2 581,0-2 1,-1 0 0,20-7-1097,24-6 727,11 0 1,-6 0 0,6 0-1</inkml:trace>
  <inkml:trace contextRef="#ctx0" brushRef="#br0" timeOffset="134724">15018 7318 3033,'30'7'399,"0"0"1,3 20 0,-4 12-37,-16-4 1,-4 6 0,1-1-370,7 14 1,1 0 414,-4-9 0,0 1 1,5-1-463,5-3 1,3-2 0,-4-5 13,-7-8 0,-1 0-1,21 20 1,-14-2 56,-45-21 0,-10-7 541,-5 1-553,-3 1 1,-5-3-1317,-6-14 1,4-3 1310,6-1 0,1 2 0,13-3 0,28 2 0</inkml:trace>
  <inkml:trace contextRef="#ctx0" brushRef="#br0" timeOffset="135242">17720 7661 8019,'4'2'1009,"0"0"-800,-26 13 0,-27 10 0,2-3-2347,6-6 1,-2-1 2137,-6 8 0,-6 4 0,6-6-11,7-9 0,6-5 812,-3 1-2135,7-4 1066,17-2-650,5-4 275,11-3 0,-2 7 0,1-1 0</inkml:trace>
  <inkml:trace contextRef="#ctx0" brushRef="#br0" timeOffset="135408">17458 7600 275,'31'-11'2723,"-7"3"-292,-14 1-2610,-46 13-1513,-13 7 896,19-6 1,0 1 1076,-2 3 1,7 0 0,15-7 0,5-1 0</inkml:trace>
  <inkml:trace contextRef="#ctx0" brushRef="#br0" timeOffset="135792">17155 7358 1295,'-21'40'285,"0"0"1,0 0 0,1 0 0,-6 10 0,0-2 0,-1-2 546,2-7 1,0-3-1,0-1-866,-2 4 1,1 2-80,1 2 0,0 5 0,4-7 348,-2 6 525,21-13 1,13-5-900,29-26 1,19-16 0,-6 2-299,-14 7 0,1 0 838,15-4 0,7-3 0,-19 2-2283,-25 5 1233,-4 1 1,-15 3 0,1 0 0</inkml:trace>
  <inkml:trace contextRef="#ctx0" brushRef="#br0" timeOffset="136158">17740 7157 219,'-10'-2'1726,"3"0"1176,7 2-3217,155 71 405,-115-38 0,-2 3 0,3 0-40,3-7 0,6 0 1,-1 0-1,-8 3-43,-4 6 1,-7 2 0,-10-1 461,-12 5 0,-12-3-514,-6-10 1,-4-2-2,3 6 1,-4-3 506,-18-6 1,-1-8-462,9-4 0,-11 5 0,35-18 0</inkml:trace>
  <inkml:trace contextRef="#ctx0" brushRef="#br0" timeOffset="136791">18828 7479 1048,'-13'-37'1820,"-1"0"1,19-1-1612,12 7 0,10-4 1,0 9-143,0 13 0,4 6 737,8-2 1,7 2 0,-9 11-968,-9 20 1,-7 7 162,15 13 544,-23-8 0,-8 6-552,-11-4 1,-5 2 0,0-4-618,4-4 0,-1 0 203,-3 6 0,-2 4 0,2-8-1303,1-7 1725,2-5 0,7-22 0,1 0 0</inkml:trace>
  <inkml:trace contextRef="#ctx0" brushRef="#br0" timeOffset="137008">19030 8245 5409,'2'6'9177,"0"-2"-6369,-6 16-3750,2-15-8722,-4 15 9664,5-20 0,0 0 0,1 0 0</inkml:trace>
  <inkml:trace contextRef="#ctx0" brushRef="#br0" timeOffset="165892">23848 7318 6350,'8'7'224,"-14"-1"-45,-6-7-162,-13-14 0,-1-6-6,4-1 17,0-3 0,3-1 28,11 0 572,-6-15-371,9 23-2876,-5-9 3516,10 27 1411,0 0-1737,0 5-273,14 23 1,12 17 0,-3-3-147,-6-10 0,0 2-133,1 0 1,3 4-1,2 3 1,1 2 131,-1-2 0,2 4 0,2 1 1,-1 0-1,-1-4 0,-4-5-151,0-1 0,-3-5 0,2 4 11,6 10 0,5 9 0,1 1 1,-4-7-1,-9-16-2761,-4-12 1405,-5-5-212,-5-12 0,0-3 1557,2 5 0,-7-9 0,-1 3 0</inkml:trace>
  <inkml:trace contextRef="#ctx0" brushRef="#br0" timeOffset="166693">24815 9132 6697,'-15'-13'2980,"2"3"-2352,13 10 56,-5-16 10,4 11-133,19 16-354,0 13 0,3 12-33,3 1 1,6 8 0,2 5 0,0-2 0,-4-4-967,1 1 1,-3-3 0,3 3 782,-3-3 0,3 5 0,1 1 0,-1-3 0,-2-7-1322,1-3 1,-2-5 0,-2-3-424,-1 0 0,0-1 1754,5 4 0,-4-6 0,-13-13 0,-11-11 0</inkml:trace>
  <inkml:trace contextRef="#ctx0" brushRef="#br0" timeOffset="167326">25803 10725 3349,'6'1'1803,"-2"1"1525,14 33-2812,-3-5-332,0 1 1,3 5 118,3 11 0,2 3-173,-5-13 1,2 2 0,0 0-317,5 8 1,2 2-1,-1-3 219,-5-10 1,0-1 0,0-3-1096,13 12 0,-4-8 289,-8-13-706,1-3 1652,-24-26 0,0 5 1,0-6-1</inkml:trace>
  <inkml:trace contextRef="#ctx0" brushRef="#br0" timeOffset="243590">23203 9112 5048,'15'-28'0,"-2"6"0</inkml:trace>
  <inkml:trace contextRef="#ctx0" brushRef="#br0" timeOffset="247159">19715 5524 6283,'0'5'-482,"0"-1"459,0-3 1,0-1 0</inkml:trace>
  <inkml:trace contextRef="#ctx0" brushRef="#br0" timeOffset="249186">19796 5483 5846,'3'6'0,"-1"-1"78,-2-5 45,3-1 527,0 1-572,-1-1 135,2 1-631,-4 0 0,1 0 0</inkml:trace>
  <inkml:trace contextRef="#ctx0" brushRef="#br0" timeOffset="251569">19715 7278 5868,'6'8'291,"-2"-1"-201,-4-7 190,8 4-179,-5-3 156,8 5-156,-9-6 123,2 1 68,-2 0 537,-1-1-672,0 1-12,-24 2 1,-14 6-12,13 9 1,-1 2-113,-12-7 1,1 1 16,13 8 0,5 1 62,4 9-11,4-11-90,-1 11 61,2 6 1,1 0-51,2-7-1707,-3 8 0,2-1 1752,6-11-225,-1 6 181,2 1 44,0 1-56,0-8 22,3 0 45,4 3 0,3 0 23,1-1-79,13 22 34,18-23 3219,-20-14-3298,24 11-3027,-3-20 3061,-18-3 0,20-1 0,-26-3-67,20-17 55,-18 5 12,14-14-44,-10-7 44,-2 0-12,3-10 6,-11 14 1,-3-1 39,0-13 3079,2-10-3113,-10 16 11,-3 11 11,-2-3 1,-2-2-12,-1-2-11,0 5 0,-2-1 11,-9-5 45,-6-10-56,3 8 17,1 11 0,0 3-17,0 8 11,-12-6 268,10 17-189,-10 1-79,-10 1 0,7 0-11,-1 0-56,17-1-493,4 2-191,-1 0-1814,-1 6 2554,4 4 0,2-8 0,8-2 0</inkml:trace>
  <inkml:trace contextRef="#ctx0" brushRef="#br0" timeOffset="257890">14494 5725 7067,'12'4'1389,"-3"-2"-1041,-9-2-191,2-4-247,-2 3 247,-1-2-3426,-4 10 3370,-6 19 89,15-3-302,7-8 112,5-15 0,3-18 23,-16 6 21,-13-7-21,3 11 3380,-8-5-3325,7 13-380,3 16 302,1 0 0,2 0 0,2-6 0</inkml:trace>
  <inkml:trace contextRef="#ctx0" brushRef="#br0" timeOffset="258706">14494 6350 5290,'1'-12'2353,"0"3"-1701,-5-11-686,-2 8 251,-4 9-240,-1 1 273,-14 35-149,16-14 334,-6 33-536,38-36 101,-7-5-34,13-21-179,-26-22 236,-5 17-23,-10-8 213,-2 32-101,6 3-314,1 2-616,7-4-616,0-7 1434,1-3 0,1 0 0</inkml:trace>
  <inkml:trace contextRef="#ctx0" brushRef="#br0" timeOffset="262653">20098 5766 5991,'7'9'1266,"-1"-2"1266,2-9-1422,-22 2-2220,-22 3 0,-20 3 1,-5 1-1,10-2 1104,7-1 1,0 1-2,2-1 0,-9 2 1,-2 0-1,5 0 0,12 0 1293,-8 9-1903,16-2-1918,13-8 1101,16-8 1434,15-12 0,-8 7 0,1 1 0</inkml:trace>
  <inkml:trace contextRef="#ctx0" brushRef="#br0" timeOffset="262986">19756 5443 0,'28'-21'2883,"-10"41"0,-1 12 81,7 20-2331,-14-9 0,-2 12 0,-1 2 0,-1-6-336,0 2 0,-1 1-149,-1-5 1,2 7-1,-1-3 1,-1-10-2133,0 8-5222,4 5 7206,-8-62 0,0 2 0,0 5 0</inkml:trace>
  <inkml:trace contextRef="#ctx0" brushRef="#br0" timeOffset="265078">28081 13728 5902,'-5'-4'392,"0"1"-191,5 3 359,0 0-548,-3 0 32,-1-1-32,-1 0-1,0 0 0,2-2 0,1 2-11,0-2-22,2 3 55,0-3-89,0 1 0,0-1-112,0 2-145,0 0 313,-1-5 0,1 5 0,0-3 0</inkml:trace>
  <inkml:trace contextRef="#ctx0" brushRef="#br0" timeOffset="273541">13789 6068 5857,'5'-3'2868,"22"-11"-2756,-21 11 292,17-10 447,-45 47-627,2-7 0,-6 5 1,-2 2-167,-1 2 1,-4 5 0,0 0 0,0-3-1053,-3 6 1,0-1 0,0-2 817,1-2 1,1 0-1,8-10-485,8-11 68,20-58 0,-5 70 0,2-20 0</inkml:trace>
  <inkml:trace contextRef="#ctx0" brushRef="#br0" timeOffset="273839">13446 6169 6507,'14'-29'4022,"0"0"0,18-5-3484,-7 53 0,6 23 0,0-1-247,1-7 1,0-1-1,1 0-578,0 2 1,-1 0-1,0-2 287,8 4 0,-6-8-89,-14-14-2497,-9-9-1493,-6-3 2522,-3-4-23,-5-3 797,-2-1 1,5 4-1,1 1 1</inkml:trace>
  <inkml:trace contextRef="#ctx0" brushRef="#br0" timeOffset="279920">15179 5786 6070,'-3'-9'403,"-21"26"0,-18 26 1,-3 8-1,11-9-3189,16-9 1,1 0 2798,-8 1 1,-9 7-1,-2 2 1,6-3 0,13-7 30,17 23 658,7-19 0,9 0-710,13-9 1,9-2 0,-2-3 184,-1 4 0,1-5-181,5-8 1,4-4-1,-4-12-1046,0-25 1,-6-15 1037,-10 8 1,-1-4 0,-3-5 16,-3-3 1,-2-7 0,-3 0-1,-6 4-5,-7 3 0,-6 1 0,-4 2-93,0-5 0,-3 0 1,-9 13 92,-21 18 0,-6 12-6,12 3 0,-1 6 6,-1 13 0,-1 7 0,4-4 0,-15-1 0,14 10 0,1 1 0</inkml:trace>
  <inkml:trace contextRef="#ctx0" brushRef="#br0" timeOffset="282870">18848 6068 7201,'7'19'1053,"-1"-4"953,-12 6-1501,5-16 10,-5 16 191,20-48 0,12-31 0,-2 7-678,-11 22 0,2-2-776,7-13 1,5-10 0,0 0 0,-6 14 1049,2 0-72,-5 10 0,-4 9 330,-12 19 1569,-2 2-1703,2 14-96,2 28 1,0 9-197,-1-17 1,0 4 106,2 7 0,0 9 0,1 1 0,0-5 50,-1-9 0,-1-3 0,1 1-556,1 5 0,-1 0 0,1-6 321,-1-4 0,-1-10-56,-2-17 0,-1-7-5994,-1 0 5994,0-12 0,0 8 0,0-8 0</inkml:trace>
  <inkml:trace contextRef="#ctx0" brushRef="#br0" timeOffset="284394">20159 5766 6081,'0'-7'179,"0"2"-134,-39 29-34,-4 2-11,9-8 0,-9 4 0,-2 1 0,8-5 0,6 0 0,1-2 0,-7 1 0,0 0 0,0 1 0</inkml:trace>
  <inkml:trace contextRef="#ctx0" brushRef="#br0" timeOffset="292516">27900 13728 6663,'0'0'0</inkml:trace>
  <inkml:trace contextRef="#ctx0" brushRef="#br0" timeOffset="294710">27900 13728 6686,'11'11'1882,"3"-3"-1680,-12-8-56,4 0 257,-32-9-313,2 7 61,-22 0 0,-5 9 39,11 14 1,4 9-1124,5 0 1,1 6-1,4 0 961,0 13 0,8 1-6,11 2 1,5-4-12,2 5 67,6-15 1,6 1-23,7-8 0,5 0 0,2-1-49,0-1 1,3-2-1,0-1-1158,17 12 0,1-11 1134,-10-22 1,-3-9 16,4-13 2235,1-10-2254,-11-5 0,2-9 1,-5 1 18,-5 1 0,-3-2 0,5-7 0,2-5 0,-8 6 0,-13 9 0,-8 2 28,-10-15 0,-7 3 22,3 22 0,-5 3 54,-9 1 1,-7 3 0,3 4-72,4 9 1,1 4 1504,-16 4 0,4 5-1582,1 12-292,3-3-213,7-1-158,6-4 707,4-3 0,12-5 0,3-1 0</inkml:trace>
  <inkml:trace contextRef="#ctx0" brushRef="#br0" timeOffset="307917">26690 11934 7482,'32'-17'2565,"-22"10"-2015,25-5 1041,-33 12-1446,-21-9-145,-9 1 11,4 0 1,-6-2-2200,-13-3 0,-6-3 1,6 3 1828,14 4 0,0 1-84,-32-12 1,13 5 442,42 15 0,4 0 0,2 0 0</inkml:trace>
  <inkml:trace contextRef="#ctx0" brushRef="#br0" timeOffset="308183">26529 11471 7896,'9'-4'1580,"-1"28"0,-4 10-695,-3 16-587,0-10 1,0 8 0,1-1-2276,0-1 1,2-1 0,-2-3 1376,-1 3 1,0-3-1059,8 39 1388,-9-81 1,0 0 0,0 0-1</inkml:trace>
  <inkml:trace contextRef="#ctx0" brushRef="#br0" timeOffset="309007">24735 13567 0,'-9'36'715,"52"-49"0,14-17 314,-30 12 1,0-2-948,17-10 0,8-5 1,-6 5 806,-15 10 0,0 2-520,18-6 1,-1 2-314,-21 8 0,0 4 386,26 5 1,-4 10-398,-23 22 504,-4-1 1,-1 9-505,-14 3 0,-4 9 0,-2 2 0,0-8-73,3-1 0,-1-1 941,0 15 1,-1 6 0,0-20-6595,-1-26 5681,-1-17 0,1-9 0</inkml:trace>
  <inkml:trace contextRef="#ctx0" brushRef="#br0" timeOffset="309732">25985 10261 7,'4'7'879,"-29"17"1,-20 1-466,6-14 1,-5-4 0,2 2-860,4 7 1,2 2 0,0-3 765,-27 0 0,15-14-321,39-21 0,7 34 0,2-11 0</inkml:trace>
  <inkml:trace contextRef="#ctx0" brushRef="#br0" timeOffset="309883">25602 10160 7235,'18'-10'4538,"2"-13"-3832,-19 31-811,2 26 1,1 17-1,-1-5-315,-2-13 0,1 1 61,0 18 0,-1 8 1,1-14-919,1-16 1277,-3-17 0,0-6 0,0-7 0</inkml:trace>
  <inkml:trace contextRef="#ctx0" brushRef="#br0" timeOffset="310504">23565 11974 7306,'0'-3'840,"0"0"51,0 3-365,81-84-341,-59 62 1,2 0-63,10-12 1,6-6-1,-2 5 107,0 5 0,-2 5 414,-3 6 0,-2 2-380,-2 0 0,-2 4 431,9 6-191,-18 42-482,-9-1 1,-1 3-414,0 3 1,-1 2 390,0 7 0,-2 0-73,-3-7 1,1-3 72,7 11 0,-6-7 0,2-34 0</inkml:trace>
  <inkml:trace contextRef="#ctx0" brushRef="#br0" timeOffset="311584">24836 8568 7123,'12'2'1748,"-2"-1"-1446,-10-1-156,0 0 1367,-39 4-1323,2 6 0,-10 5 1,-4 2-1,5-2-1184,0-4 1,2-1 0,-3 1 524,0 3 0,-5 2 0,4-1 0,10-7-158,-4-11-381,63-30 1008,5 0 0,-16 19 0,-12 17 0</inkml:trace>
  <inkml:trace contextRef="#ctx0" brushRef="#br0" timeOffset="311768">24473 8386 7167,'8'1'2174,"-1"0"-6344,-7-1 4372,0 34 1249,0 3-1412,0-3 0,0 5-583,4 7 1,1 6-1,0-5 67,-2-7 1,0 1 114,2 4 0,1 4 0,-2-8-2447,-2 6 2809,-1-20 0,-1-28 0,0-22 0</inkml:trace>
  <inkml:trace contextRef="#ctx0" brushRef="#br0" timeOffset="312406">22578 10180 219,'-11'-7'633,"23"-23"1,12-6 1266,9-5-1889,-10 12 0,3-4 1,1 2 761,11-7 1,1 3-382,4 5 1,0 3-108,-7 3 1,-1 3-152,-3 5 1,-4 12 5,-8 30 0,-5 10-140,1 8 477,-2 5 1,-3 2-473,-8-16 1,-1-1 1541,1 12 1,2 3-3072,3 5 1,1-1 1003,-5-16 0,0-2 520,4 1 0,-2-12 0,-6-22 0,0-2 0</inkml:trace>
  <inkml:trace contextRef="#ctx0" brushRef="#br0" timeOffset="313401">23505 6491 6988,'15'6'1805,"-3"-1"-1705,-12-5 1335,-36 18-1043,4-4-109,-6 3 1,-8 3 0,3-2-155,7-4 0,-1 0-129,-8 4 0,-6 1 0,7-2-208,12-6 0,4-2-83,-7 4 0,2-2-1257,-8 1-177,20-6 974,4-7-414,17-8 1165,8-10 0,-3 9 0,2-1 0</inkml:trace>
  <inkml:trace contextRef="#ctx0" brushRef="#br0" timeOffset="313633">23122 6249 63,'20'35'5030,"-6"4"-3764,-3-5 0,-1 5-1244,1 14 1,-1 4-736,0-3 1,0 1-28,-3-14 1,-1 0 0,-1-2 5,1 1 0,-1-6 1003,-4 3 0,-1-28 1,0-9-1</inkml:trace>
  <inkml:trace contextRef="#ctx0" brushRef="#br0" timeOffset="314400">21711 8306 7851,'-10'9'1065,"2"-1"-225,8-8-493,53-58-66,-19 22-188,-10 11 0,3-4 1,2-1 133,5-3 1,1-1 0,-3 4-217,-6 5 0,0 1 153,3-5 1,4-1 0,-9 8-2101,-9 13 2284,-6 44-292,-8 8 22,-2-4 1,0 1-79,0-9 0,0 2-716,2 11 1,0 6 0,1-7 620,-1-14 0,1-1-421,2 29 1,0-12-897,-1-38 1412,-1-4 0,-2-3 0,0 0 0</inkml:trace>
  <inkml:trace contextRef="#ctx0" brushRef="#br0" timeOffset="320210">27315 11471 6081,'2'9'47,"0"-2"1,-2-7 0,0 0-1</inkml:trace>
  <inkml:trace contextRef="#ctx0" brushRef="#br0" timeOffset="320817">27255 11692 6182,'-5'-3'2330,"-9"15"-1512,11-8-751,28-27-3993,20-2 4010,-22 3 0,0 2 921,14 4-972,-34 25-2301,1 7 2246,-2 14-1,2 7 23,-1 2-2061,1 4 201,-1-20 2427,-1-6 0,-2-18 0,0-2 0</inkml:trace>
  <inkml:trace contextRef="#ctx0" brushRef="#br0" timeOffset="321617">26448 9959 6966,'-3'-7'404,"0"2"-113,3 5-157,0 0 45,-24-13 12,18 3 335,-17-19-335,44 4-191,0 2 5,5 11 1,2 7-12,-1 17 1,-2 8 5,12 9-6,-19 2 1,-7 5 83,-16 7 1,-4-2-3326,3 4 3337,-3-12 0,1-6 78,5-19 56,2-5 280,7-4-482,10-6-22,14-6-45,13-8 475,9 1 0,0 0-430,-8 1 0,34-9 0,-78 28 0</inkml:trace>
  <inkml:trace contextRef="#ctx0" brushRef="#br0" timeOffset="322619">24896 8104 6999,'-3'6'796,"1"-1"190,27-33-874,-7 17-11,20-22 358,5 27-459,-25 7-44,11 10-35,-29 10 124,-20 15 0,-3 1 56,12-9-57,-13 7 1,4-11 235,20-24-297,27-3 1,15-1 27,-12 3 56,12-4 0,-1 3-67,-20 11-185,-18 27 1,-9 7 139,-3-6-28,-5 9 0,-4-3-375,-13-23-400,-11 2 0,29-13 0,-2-2 0</inkml:trace>
  <inkml:trace contextRef="#ctx0" brushRef="#br0" timeOffset="323661">23928 5483 8176,'13'1'734,"-8"32"0,-8 9-577,-6-4-57,0 9 1,0 2 325,-1-18 0,5-3-492,36 15-259,-11-4 72,8-26 1,5-8-1395,0-15 0,-4-3 695,-1 2 969,11-16 0,-39 22 1,0 3-1</inkml:trace>
  <inkml:trace contextRef="#ctx0" brushRef="#br0" timeOffset="323950">24130 5725 0,'5'-24'1127,"-3"54"-315,-6 9-1021,1 8 0,1 12 0,-1-6 522,0-16 0,1-2-313,-1 26 0,1-10 0,2-34 0,0-17 0</inkml:trace>
  <inkml:trace contextRef="#ctx0" brushRef="#br0" timeOffset="360678">16187 2077 7862,'-3'52'355,"-1"0"0,1-10 0,-3 7-898,-1-10 1,-3 8 0,-2 7-1,-2 3 1,0 1 0,1-1 0,0-6-1,3-6 554,-3 13 0,1-8 1,-1 7 197,2-11 0,-1 7 1,-1 4-1,0 0 1,0-1-1,2-6 0,2-8-1094,-4 20 0,4-13-763,0-1 1648,1-8 0,3-15 0,5-26 0,0 0 0</inkml:trace>
  <inkml:trace contextRef="#ctx0" brushRef="#br0" timeOffset="362834">17034 2681 8187,'14'2'740,"-3"-1"66,-32-4-570,6 4-158,-19 5-28,5 14 1,0 6-51,-11 13 0,12-13 0,4-1 213,4 4-213,17-21-45,10 1-11,36-6 0,11-4-1460,-22 1 1,1 0 1511,5 2 1,4-1-1,-6 3-108,10 7-2493,-16 36 2549,-20-16 0,-8 2-802,-18 6 1,-7-2 862,8-9 1,-3-5-2,-18-6 1,-2-8-5,1-13 1309,5-3-1309,17-19 0,2 0 0,-3 15 0,4-27 0</inkml:trace>
  <inkml:trace contextRef="#ctx0" brushRef="#br0" timeOffset="363300">17296 2601 7795,'8'3'896,"-1"0"-666,-5 33 0,-4 11-84,2-1-49,-3-1 0,1 10 0,12-11-204,23-14 1,9-12-62,-7-8 0,3-9 26,-2-11 0,3-8 0,-6-3 142,-1-7 0,-8-2 392,-2-13 67,-21 71 1,-2 13-382,7-2-532,12 15 1,8-6-1911,13-25 2364,-11-11 0,-2-4 0,-2-13 0,-18-2 0</inkml:trace>
  <inkml:trace contextRef="#ctx0" brushRef="#br0" timeOffset="364116">17840 2520 2283,'6'43'360,"0"0"1,-1 0 0,1 0 0,3 3 0,1 0 213,-4-1 1,-2 7-1,3-3 1,5-12-866,29-2 209,-20-57 0,2-22 0,-1 4 216,5 7 0,-1 0 287,-4-5 1,-1-5 0,-4 10 274,0 11-393,-5 47 1,-2 12-248,4-4 911,1 12 1,7-9-1181,7-38 0,2-11 179,14-2-17,-4-21 1,-3-8 39,-21 15 0,-2 2 207,-1-3 1,1 10 217,7 40-140,-8 18 1,-2 8-141,-2-6 1,6-1-150,12 0 0,9-1 0,-3-10-288,17-16 68,2-4 0,1-11 235,-13-27 0,-7-5 0,-1 12 0,-11 1 0,0 0 0</inkml:trace>
  <inkml:trace contextRef="#ctx0" brushRef="#br0" timeOffset="368967">22658 10059 7672,'-7'-9'1748,"1"-1"-6904,16-33 5256,19 0 31,-3 18 1,6 0 0,-1 2-132,-3 1 0,2 4 511,13 3 1,0 5-422,2 9-79,-22 7-11,10 5 0,-23 5 11,-1 17 1,-2 3-24,0 1 12,-1 2 0,-2 0-11,-4-5 2832,-7 2-2832,-2-6 0,-4 1 11,-6 6 0,-3 0 0,0 1 0,-1-1 856,-1-2 1,-3 0-863,-10 6 1,2-5 16,1-2 84,5-6 0,6-7 376,19-19-270,4-1-201,4 1-33,9 1-23,33-1 72,-9-1 1,2 0 5,1 0 1,2-1-18,2 0 1,1 0 22,1-2 0,-3 0-626,-11 0 1,0 1 641,7-3 1,-3 1 79,4-2-2945,-2-1 3046,-21 3-12,0-1-135,-17 4-3014,0 0 348,4 0 2588,0-3 0,0 2 0,0-2 0</inkml:trace>
  <inkml:trace contextRef="#ctx0" brushRef="#br0" timeOffset="371344">21812 8245 8646,'-9'3'2779,"1"-3"-2667,8-6 79,4-4-2160,16-14 1,6-1 2001,4-1 68,1 0 0,2 2 792,4 8-664,0 3 1,0 7-2521,2 25 2280,-8-15 0,-5 3-23,-19 41 23,-12-13-51,-8-1 1,-7 3 66,-8-1 1,-5 1-1,-2 6 1,-1-3-6,3-10 0,2-5-11,-7 2 123,27-20 2975,8-17-2930,13-3 67,8-11 5,9 8 1,3 3 3195,2 0-3252,-2 3 1,0 3-174,5 7-100,10 23 66,-9-7 34,3 20-28,-26-7 0,-4 0-17,1 3 0,-2-2 1,-4 0 21,-10-4-1841,-20 6 0,-7 0 1831,-9 1 33,3-3 0,-7-5-34,3-18 0,-2-7 1,4-2 33,11 2 0,1-1 0,-31-2 0,7-4 202,29-8 122,12 5-313,2 0 135,8 7 1815,2 3 1431,4 4-3470,1-3-191,12 4-123,7-4-12,4 0 112,5-2 1,2-1-3336,5-3 3504,2-1 0,0-2-101,-5-2 106,-9 2 1,-1-2-467,5-1-88,1-21 504,-18 10 23,-6-22 78,-16 1 3459,4 14-3437,-6-3 45,4 23-34,-12-14-474,6 11 464,-12-10-24,9 16 80,-20 0-1606,-3-1 1,-2 0 1605,-6 1-12,9 0 0,6 1 112,21 4 447,0 1-503,2 0 146,1 0-202,1 0 3638,5 0-3268,-1 0-538,9-3-202,17-20-3212,8-12 3576,-14 14 1,-1-2-40,10-21 11,-10 14-100,-4-1-202,-7 10 246,-3 3-56,-12 8 214,-36-12-57,15 9 1752,-1 1 0,0 2-1404,8 4-292,1 3-67,10 4 168,7 1-168,1-1-654,1 0 1,2-1-1</inkml:trace>
  <inkml:trace contextRef="#ctx0" brushRef="#br0" timeOffset="383078">19191 4032 7459,'8'7'5961,"-2"-2"-5042,-6-5 56,-120 222-3303,95-181 1,1-1 2114,-1 4 0,-5 11 0,-1 2 0,2-6 0,7-13-2294,-9 3-753,10-18 111,11-15 3149,4-16 0,6 12 0,0-1 0</inkml:trace>
  <inkml:trace contextRef="#ctx0" brushRef="#br0" timeOffset="383306">18848 4092 9039,'35'30'2233,"-1"0"1,-11-8-1,-1 0-1807,5 7 0,3 3 0,2 2-230,2 1 0,3 2 0,0 0 0,-3-6-5112,8 3 1,-1-3 4314,0 7 0,3 4 1,-8-15-1,-7-18 1,-29-9-1</inkml:trace>
  <inkml:trace contextRef="#ctx0" brushRef="#br0" timeOffset="383789">20018 4274 63,'3'10'2308,"0"-2"-1693,-33 0 0,-13-2-615,-8 2 751,-1 1 0,-6 1-2449,4 0 1,5-2 453,6-1 1151,5-4 0,12 1 0,26-1 0,0-2 1</inkml:trace>
  <inkml:trace contextRef="#ctx0" brushRef="#br0" timeOffset="383939">19796 4072 8288,'3'3'2045,"19"20"0,4 13-2057,-14 9 1,-5 8 0,4-2-221,7-13 1,4-2-1,-4 3-1109,-3 19 1,-4 3-1,-1-14 278,2-18 0,2-3 0,-14-26 1</inkml:trace>
  <inkml:trace contextRef="#ctx0" brushRef="#br0" timeOffset="385446">19635 2339 6663,'24'-22'2275,"-4"5"-2073,19-6 11,-26 12-107,11-8 0,3-4 320,9-20-504,-16 40 235,-18 30 0,-11 21 0,-4 6-40,2-15 1,-2 4-1,-3 3 1,-1 2 0,0 1-1,0 1-166,2-3 1,0 1-1,-1 3 1,0 0 0,-1 0-1,1-1 1,0-1 0,1-2-268,-3 3 0,0 0 1,0-2-1,1-1 1,0-2-1,2-1-71,-3 11 1,1 0-1,2-7 1,6-16 386,5-17 0,5-19 0,5-6 0</inkml:trace>
  <inkml:trace contextRef="#ctx0" brushRef="#br0" timeOffset="386072">20179 2621 6990,'4'37'881,"0"0"1,0-7-1,1 2-818,0 3 1,0 3 0,2 5-1149,3 8 0,2 7 0,1 0 0,-2-6 1085,-3-12 0,-1-5 0,1 5 122,3 12 0,1 7 0,0-4 0,-3-13-1813,0-1 1040,0-19-805,-6-34 1502,0-15 1,-2 10 0,-1 2 0</inkml:trace>
  <inkml:trace contextRef="#ctx0" brushRef="#br0" timeOffset="386439">20259 2822 6607,'-25'-34'2006,"4"7"-830,21 27-828,8-43-96,16 21 0,4 0-246,-7-8 0,3 2-12,26 1 0,7 16-39,-19 19 0,0 9 1,-4 4-584,5 8 1,-5 6 627,-7-6 0,0 2 0,-14 2 11,-20 7 0,-15 2 1,-4-7-130,-13-5 0,-3-4-369,4 6 1,1-4 234,1-15 0,11-10-3697,22-11 2839,15-7 725,1-4 0,-7 12 0,-8 9 1</inkml:trace>
  <inkml:trace contextRef="#ctx0" brushRef="#br0" timeOffset="386757">20905 2822 7145,'36'29'221,"0"0"0,0-1 1,11 11-1,-17-19-53,-44-49 28,0 1 0,0-3 174,5-4 0,1-2-197,-2 1 1,4 0-181,9-1 0,5 3 108,15-11-68,5 20 1,4 3-169,19-3-89,-18 11 0,1 7 224,-2 13 0,-3 3 0,-1-4 0,7 12 0</inkml:trace>
  <inkml:trace contextRef="#ctx0" brushRef="#br0" timeOffset="387139">21651 2601 7426,'25'-6'492,"-4"1"-413,-65-12 33,-1 39 84,9-13 0,1 4-56,13 10 0,5 5-11,4 0 0,8 0 5,11 1 1,7-1-1792,6-4 0,5-2 1657,0-1 0,2-3-34,6-4 1,1-10 10,7-21 1,-4-12 16,-15 4 1,-3-3-1,10-9 1,-6-2-97,-21 7 1,-8 3 56,-12-5-112,-4 19 1,-4 3-265,-1 4 1,-1 2-319,-26 0-617,19 12 1356,23 1 0,11-4 0,2-3 0</inkml:trace>
  <inkml:trace contextRef="#ctx0" brushRef="#br0" timeOffset="387471">22275 2460 6686,'10'6'442,"-38"-4"1,-16 7-1983,21 23 1,5 12-1,-4-5 1669,-26-9 1,4 2 247,23 13 1,9 8 0,9-7-288,22 6 832,13-7-1371,6-44 1,17-13 0,2-6 0,-10 0-425,-4-4 0,-1-6 774,-5 6 1,6-4-1,2-3 1,-6-2-1,-11-2 99,-10-18 0,-13-5 0,-2 6 0,4 7 0,-2 3 0,-4-7 0,0-1 0</inkml:trace>
  <inkml:trace contextRef="#ctx0" brushRef="#br0" timeOffset="387672">22457 1976 7111,'15'42'681,"1"1"1,0 0 0,0-1 0,4 12 0,-1-1-1,-2-1-677,-7-9 0,-1-1 0,1 2-1703,2 5 1,0 4 0,1 0 0,-2-7 1200,2 8 0,-2-2-18,1-3 1,1 1-1,-4-10 448,-5-13 1,-4-27-1,0-1 1</inkml:trace>
  <inkml:trace contextRef="#ctx0" brushRef="#br0" timeOffset="389406">16530 11491 8804,'11'2'1153,"-44"-18"-1097,6 12-2679,-15-1 1,-1 5 2712,10 13 11,-12 12 1565,35 0-1565,6 1 893,11 14-1062,34-19 1,9-4 73,-22-1 0,2-1-6,15-5 0,7-2 0,-6 6-152,-5 13 1,-9 6 1774,-6-6 1,-9 3-1675,-14 14 1,-14-4-18,-17-16 1,-9-7-275,-3-4 0,0-5-94,-11-6-192,20-6-1120,37-8 900,5 1 0,-10 5 0,-3 7 0</inkml:trace>
  <inkml:trace contextRef="#ctx0" brushRef="#br0" timeOffset="389589">16913 11773 7930,'16'7'1176,"-4"-1"-1176,-12-6-471,8 36-592,-3-29 0,0 30 0,-6-37 1</inkml:trace>
  <inkml:trace contextRef="#ctx0" brushRef="#br0" timeOffset="389772">16913 11390 1587,'-24'-36'4078,"5"7"-8729,41 38 4651,-10-6 0,12 6 0,-18-7 0</inkml:trace>
  <inkml:trace contextRef="#ctx0" brushRef="#br0" timeOffset="390095">17276 11390 7773,'10'4'515,"-2"-1"415,-8-3-907,8 14-23,14-13 100,13 9 79,-1-12 1,3 1 105,-4 9 1,-1 3-264,1 1 1,-4 5-23,-7 7 0,-8 8-37,-14 10 1,-9 11 0,-3 0-1,3-9-30,6-8 0,-2-1-53,-10 23 1,-3 7-1,14-26-1997,15-37 2117,6-12 0,-1 8 0,-2-8 0</inkml:trace>
  <inkml:trace contextRef="#ctx0" brushRef="#br0" timeOffset="390313">17437 11813 7470,'-41'-9'2689,"8"1"56,33 8-2745,1-11-560,21-1-112,11-15-359,7 7 0,7 1-142,-11 7 1,3 1-1,-3-1 1173,4-3 0,-1 1 0,2 3 0,-12 6 0,-24 7 0</inkml:trace>
  <inkml:trace contextRef="#ctx0" brushRef="#br0" timeOffset="390605">17780 11692 6525,'47'8'585,"-1"-1"1,5-21 0,4-10-1,-9-1-1828,-16 4 0,-3-3 1243,8-7 0,1-6 0,-9 6 0,-11-4-49,-38 17 1,-9 7 283,-10 14 67,7 7 0,-6 5 0,6 7-67,10 11 0,5 7 1,2-2-460,-10 9 0,5-1 431,5 7 1,15-6 1582,39-7-2592,-1-36 1,13-8 0,3-2 0,-9 2-124,-2 7 1,0-2 924,3-6 0,8-4 0,-6-1 0,-19 1 0,-23 3 0,-4 2 0</inkml:trace>
  <inkml:trace contextRef="#ctx0" brushRef="#br0" timeOffset="391156">18627 11712 589,'18'2'852,"-3"-2"-220,3 17 1,-13-13 0,13 12 0</inkml:trace>
  <inkml:trace contextRef="#ctx0" brushRef="#br0" timeOffset="391289">18647 11390 4595,'-3'-7'3407,"0"1"-6992,1 1 3585,1 6 0,-1-8 0,2 6 0</inkml:trace>
  <inkml:trace contextRef="#ctx0" brushRef="#br0" timeOffset="392239">18284 12095 7773,'15'0'1277,"-3"0"-829,-12 0 191,-53 10-1079,15-4 0,-11 2 1,-7 1-1,-3 0 0,1 0 1,4-1 443,1-1 1,2 0-1,1 0 1,-2 0-1,-3 1-172,8-1 0,-3 0 1,-1 1-1,-2-1 0,0 1 1,3-1-1,2 0 0,4-1 173,-12 1 1,5-1 0,2-1 0,0 1-388,-1 0 0,0 2 0,2-1 0,4-1 370,-9 2 1,2-1-35,5 1 0,-3 0 0,11-2 46,8 0 1381,10-3-1493,10-2-198,5-1-934,3 0 583,2 0 0,0 0 0</inkml:trace>
  <inkml:trace contextRef="#ctx0" brushRef="#br0" timeOffset="395239">17498 12902 8456,'14'-5'1613,"-2"1"-1209,-12 4-224,-33 45-4421,9-14 4200,1-1 0,-5 6 0,4-4-419,-10 10 492,9-12 0,3-3-32,10-10 0,8-14 0,4-4 0</inkml:trace>
  <inkml:trace contextRef="#ctx0" brushRef="#br0" timeOffset="395471">17276 12982 7246,'46'15'2278,"0"0"1,-4-1-1,-1 5-4766,5 15 1,-5 1 1697,-16-18 0,-1-2 790,12 9 0,-4-7 0,-19-17 0,-10 0 0</inkml:trace>
  <inkml:trace contextRef="#ctx0" brushRef="#br0" timeOffset="395708">17921 13043 8377,'15'3'593,"3"4"-1868,-17-6 1,5 2 0,-6-3 0</inkml:trace>
  <inkml:trace contextRef="#ctx0" brushRef="#br0" timeOffset="395856">17921 12781 9521,'2'-2'232,"5"-3"1,-2 11-1,2-6 1</inkml:trace>
  <inkml:trace contextRef="#ctx0" brushRef="#br0" timeOffset="397037">18667 12801 7493,'16'6'1479,"-3"-2"-6579,-30 26 5256,-5-7 561,3 0 1,-1 2-561,-18 13-421,3 3 1,1 1-376,1-1 591,5-4 1,4-5 47,19-24 0,2-4 0,3-4 0</inkml:trace>
  <inkml:trace contextRef="#ctx0" brushRef="#br0" timeOffset="397247">18405 12821 703,'2'3'2139,"0"0"2591,-3-11-4618,26 43 1,16 17-519,-8-31 1,2 0 405,4 10 0,3 6 0,-3-8 0,-6-11 0,-3-8 0,9-8 0</inkml:trace>
  <inkml:trace contextRef="#ctx0" brushRef="#br0" timeOffset="397615">19111 12801 7963,'-55'11'1927,"32"2"-1479,-14 4 1,5 5-460,30 5-101,32-4 33,2-7 1,6 1 0,-4 0-2149,-11 1 0,-3 2 2176,6 19 1,-14-2 187,-30-18 1,-11-4-524,-2 3 0,0-4-2873,-13-8 3259,36-6 0,8 0 0,5 0 0</inkml:trace>
  <inkml:trace contextRef="#ctx0" brushRef="#br0" timeOffset="397936">19796 12902 0,'55'-6'0,"-11"2"2941,-28 1-2941,-12 3 1454,7-3-1432,-56 9-316,7-3-670,-15 2 964,30-3 0,19-2 0,4 0 0</inkml:trace>
  <inkml:trace contextRef="#ctx0" brushRef="#br0" timeOffset="398396">19957 12761 7515,'11'0'1322,"-3"-1"-1281,-39 4 0,-33 1 1,7 1-312,28 0 1,-1-1 95,-10 0 1,-10 1-1,2-1 1,14 1 173,10 3 0,9-4 0,15-4 0</inkml:trace>
  <inkml:trace contextRef="#ctx0" brushRef="#br0" timeOffset="398701">19635 12620 8277,'-35'44'214,"1"0"1,-1 0 0,1 0 0,1 1 0,4-3-1,1-6-119,-6-4 1,16-7 201,40-8 0,12-4-331,8-3-6,4 1 1,3-2 39,-4-7 0,-6-4 0,-1 2 0,12 0 0</inkml:trace>
  <inkml:trace contextRef="#ctx0" brushRef="#br0" timeOffset="399113">20179 12599 40,'-20'-20'579,"0"-1"0,46 7 0,10 9 1975,3 22-2547,0-2 1,7 3-1,-8 6-2,-11 21 1,-9 3 444,-2-15 1,-1-1-485,2 8 1,-11-4-606,-26-13 1,-5-6-953,10-1 1591,-12 4 0,5-6 0,20-14 0,2 0 0</inkml:trace>
  <inkml:trace contextRef="#ctx0" brushRef="#br0" timeOffset="399795">20844 12962 9084,'8'-32'463,"0"0"0,6-3 0,2-2-2817,6-13 0,1 1 2600,-5 14 1,0 11-56,-3 21 631,-4 33 0,-3 15-817,3-1 1,-1 3-6,-2-11 0,1 2 0,1 0-293,0 2 1,3 1 0,1-7 292,6-11 0,0-3 0,5 28 0,-4-44 0</inkml:trace>
  <inkml:trace contextRef="#ctx0" brushRef="#br0" timeOffset="399980">21530 12942 0,'1'11'1755,"-46"0"314,14-8-2388,-3 0 0,-1-3 682,-13-6 1,24 4 0,0-7-1</inkml:trace>
  <inkml:trace contextRef="#ctx0" brushRef="#br0" timeOffset="400179">21388 12700 7806,'1'9'235,"12"29"0,9 19 1,-2-10-3698,-1-13 3462,1 13 0,3 10 0,-5-25 0,-12-32 0,-2 0 0</inkml:trace>
  <inkml:trace contextRef="#ctx0" brushRef="#br0" timeOffset="400463">22094 12761 2308,'37'-11'123,"-8"2"45,-29 9-560,-147 135 67,122-114 1,1 0 77,-14 13 1,-9 7-1,3-1 1,14-15 246,16-15 0,6-7 0,8-3 0</inkml:trace>
  <inkml:trace contextRef="#ctx0" brushRef="#br0" timeOffset="400671">21771 12821 7089,'23'37'1001,"0"0"0,-3-4 0,5-5-2133,30-13 0,-17-7-1,-56 0 1,23-2 0</inkml:trace>
  <inkml:trace contextRef="#ctx0" brushRef="#br0" timeOffset="400982">22296 12801 0,'21'-10'1040,"-5"2"-1108,0-3 57,-13 9 1483,13-7-1427,-16 17 112,-2 34-79,4-16 1051,7 24-1129,11-29 1048,5-8 0,4-1-953,2 0 1,1 1-40,-1-1 0,0 0 3504,17 9-3527,-53 31-55,-14-26 5,-3 2 0,-7-3-549,-21-11 1,1-7 0,5 3 0,8-5-1,1-1 1</inkml:trace>
  <inkml:trace contextRef="#ctx0" brushRef="#br0" timeOffset="403780">17720 13728 8198,'15'2'2039,"-28"10"-2061,-11-7 22,-22 8-560,16-10 1,2-1 425,-3 0 342,-9-1 212,39 42 1,10 10-3436,-3-2 3022,-1-11 1,2 6-1,-1-5 71,1 12 34,-3-22 0,6-5-386,13-8 0,8-9 274,18-14 0,9-11 0,-6 2 0,-10 7 0,-1-2 0,4-11 0,1-1 0,-1 1 0</inkml:trace>
  <inkml:trace contextRef="#ctx0" brushRef="#br0" timeOffset="404039">18203 13749 8120,'-42'3'-98,"0"1"0,-1 0 0,-15 0 0,14 1-1317,31 0 0,6-2 0,6-1 0</inkml:trace>
  <inkml:trace contextRef="#ctx0" brushRef="#br0" timeOffset="404342">18002 13769 4521,'49'-3'578,"-1"1"1,-7-3 0,-3 5 1052,8 21-1211,-18 20 0,4 10-260,3-12 1,4 0 0,-3 1-1621,-10-2 1,-4 0 0,-1-1 1459,9 7 0,-14-12 922,-26-25-922,-20-4 498,-7 1-498,-3 4 0,10-1 0,1-1 0,2 0 0,-10 3 0</inkml:trace>
  <inkml:trace contextRef="#ctx0" brushRef="#br0" timeOffset="404806">20098 13910 2894,'2'9'1400,"-1"-1"-601,-46-2-973,5 2 1,-3 1-119,7-2 1,0 0 549,-8 2 0,8 0 0,24-4 0,6-4 0</inkml:trace>
  <inkml:trace contextRef="#ctx0" brushRef="#br0" timeOffset="404914">19977 13829 8411,'28'-7'1222,"-7"2"-875,-21 5-3249,-122 14 2701,88-10 1,-8 0 0,-8 2 0,18-2 0,29-4 0</inkml:trace>
  <inkml:trace contextRef="#ctx0" brushRef="#br0" timeOffset="405206">19554 13749 1351,'9'29'1613,"-36"17"-1141,4-10 0,-4 4 1,1-4-1319,-1-6 0,0-1 582,-12 14 0,9-12 0,26-30 0,4-1 0</inkml:trace>
  <inkml:trace contextRef="#ctx0" brushRef="#br0" timeOffset="405611">20139 13567 8098,'21'-11'896,"21"21"0,3 15-851,-23 7 0,-1 4 27,23-1 1,-2 1 28,-24 0 1,2-4 194,30-11 1,1-8-4615,-5 9 4290,5-9 0,-7 0 5,-30 5 704,-13 0-704,-25 25-33,-9 2-51,12-21 1,0 0-460,-2-1 0,2-2-1137,2 5 1703,3-7 0,11-8 0,5-11 0</inkml:trace>
  <inkml:trace contextRef="#ctx0" brushRef="#br0" timeOffset="406258">21328 13708 1746,'9'-19'1748,"-57"-3"-1122,-5 44-610,12-15 1,-1 2 676,9 10 1,7 9-594,11 16 1,7 10 0,5-7-191,2-15 1,8-2-456,13 4 1,11 4 0,4-3 0,-3-14 521,6-19 1,3-11 52,13-3 0,6-6 0,-12-7 548,-21-13 0,-10-5-561,-2-5 0,-9 0-17,-10 11 0,-12 5-28,-13 12 1,-9 3-1,2 5 28,6 3 0,0 3 0,-15-2 0,6 3 0,21 5 0</inkml:trace>
  <inkml:trace contextRef="#ctx0" brushRef="#br0" timeOffset="408926">17074 15482 7952,'6'-8'1927,"-1"1"-1860,-33-7 0,-25-3 1,7 3-80,3 2-1875,-3-4 1,-8-4-1,19 10 2717,30 13-1908,44-1 1112,7 1 521,-6-2 1,1-1-540,-8-2 1,-1 4-28,14 20 0,-5 7-11,-8-2 22,-10 6 0,-12 0 0,-36-5 274,-12-14 1,-2-3-1205,0 1 476,2-7 0,6-7 454,20-11 0,6 14 0,5 2 0</inkml:trace>
  <inkml:trace contextRef="#ctx0" brushRef="#br0" timeOffset="409327">17316 15281 8849,'16'43'154,"1"1"1,-1-1 0,0 1 0,6 12 0,3-3 0,0-27-3467,2-42 1,0-14 3243,16 1 56,-19-4 1,-6 0 1443,-9 8-278,-4 9-194,-3 18-926,2 10-2258,3 23 2213,0-8 2212,5 6-2951,12-16-976,28-13 662,-19-5 1064,15-12 0,-42 6 0,-1 1 0</inkml:trace>
  <inkml:trace contextRef="#ctx0" brushRef="#br0" timeOffset="409784">17861 15281 721,'16'43'829,"-4"-13"0,2 1 236,-1-2 0,0 0-1121,0 2 0,3-6-2143,16-14 2109,-9-18 34,14-13 1122,-15-13 380,10-5-1435,-13 29 11,8 8 1698,-16 28-2033,22 18-57,-12-27 349,21-2-35,0-53 62,-20 17 0,-1-1 10,0-1 1,-1 2 129,9-3 100,-17 18-2268,12 41 2034,-11-17-24,11 25-32,-12-28-259,2-10 870,36-12 0,-31 3 0,23-7 0</inkml:trace>
  <inkml:trace contextRef="#ctx0" brushRef="#br0" timeOffset="410709">17780 16168 8949,'13'5'-1120,"-2"-2"-292,-9-1 1412,-1-2 0,1 2 0,-2-2 0</inkml:trace>
  <inkml:trace contextRef="#ctx0" brushRef="#br0" timeOffset="410842">17982 16147 8941,'29'12'44,"7"-5"1,5-6-1110,-4-18 0,-4 2 0,-5 26 1,-21-17-1</inkml:trace>
  <inkml:trace contextRef="#ctx0" brushRef="#br0" timeOffset="410976">18728 16026 4614,'46'3'-247,"0"-1"1,-1 0-1,7 1 1,-6-1-540,3-1 1,-37 0-1,-13-1 1</inkml:trace>
  <inkml:trace contextRef="#ctx0" brushRef="#br0" timeOffset="411093">19453 16006 3121,'9'2'-1210,"-2"-1"800,-7-1 1,0 0 0,0 0 0</inkml:trace>
  <inkml:trace contextRef="#ctx0" brushRef="#br0" timeOffset="413009">21086 15785 9084,'21'4'1927,"-4"-1"-3373,-17-3 1771,-95 81-713,73-61 1,0 0 379,-15 13 1,-6 4 0,4-2-3523,5 0 1,6-6 3529,1 0 0,1-1 0,40-41 0</inkml:trace>
  <inkml:trace contextRef="#ctx0" brushRef="#br0" timeOffset="413164">20743 15865 7212,'8'-15'2902,"-1"3"-2825,24 46 1,8 16-582,1-15-8,-9-4 1,5 6-1,-2-9 286,-6-15 1,0-6-1568,13 0 0,-1-4 1793,8-8 0,4 3 0,-42-8 0</inkml:trace>
  <inkml:trace contextRef="#ctx0" brushRef="#br0" timeOffset="413442">21792 15885 7645,'47'-31'1546,"-9"6"-1232,-93 33-292,6 1 68,2-1 0,-3 0-163,13 0 0,-1-1-1042,-12-1 1,2 0-13,3 0 1127,-12-2 0,57-4 0,0 0 0</inkml:trace>
  <inkml:trace contextRef="#ctx0" brushRef="#br0" timeOffset="413600">21530 15704 8860,'19'43'-89,"1"-1"0,-1 1 1,1-1-1,-1 1 1,9 15-1,-2-4 1,-7-12-1,-8-12 1,-11-30-1</inkml:trace>
  <inkml:trace contextRef="#ctx0" brushRef="#br0" timeOffset="414937">18828 15643 6697,'-8'7'-219,"2"-1"1,6-6 0,0 0-1</inkml:trace>
  <inkml:trace contextRef="#ctx0" brushRef="#br0" timeOffset="415094">18748 15341 10440,'-6'-13'-135,"16"0"-1281,-7 12 1,-3 1 0,-17 3 0</inkml:trace>
  <inkml:trace contextRef="#ctx0" brushRef="#br0" timeOffset="436674">26851 3689 7963,'6'3'1065,"-2"0"1332,-4-3-1489,15 96-1747,-10-54 0,0 7 0,0 3 0,0 0 0,0-4 682,3 10 0,1-4 0,-1 3 225,-3-7 1,-2 6 0,1 0 0,1-10 0,3-17-69,7-17 0,-11 8 0,4-18 0</inkml:trace>
  <inkml:trace contextRef="#ctx0" brushRef="#br0" timeOffset="437051">26952 3850 6204,'-10'-33'1019,"1"5"-302,3 0 1,2-2-247,10-7-259,10-12 1,11 3-28,2 28 0,4 13-247,9 17 1,-2 12-494,-14-1 0,-5 6 532,-5 18 1,-11 4 5,-14-6 1,-8-4-29,3-12 0,-3-2-62,-4 5 1,-1-4-286,-15-6-4354,14-15 4746,11-3 0,5-2 0,12-2 0</inkml:trace>
  <inkml:trace contextRef="#ctx0" brushRef="#br0" timeOffset="437353">27355 3871 8142,'24'-2'263,"5"11"1,-4 5-578,-11 11 23,21 2 291,-30-18 134,-18-62 337,4-2-292,2 20 1,0 0 279,1-14 123,31 7-996,0 26 0,4 3 414,3-1 0,1 3 0,22 2 0,-27 11 0</inkml:trace>
  <inkml:trace contextRef="#ctx0" brushRef="#br0" timeOffset="437719">27960 3730 7896,'-51'17'242,"0"0"1,22-9 0,2 0-92,-4 12 1,8 1 195,20-7-185,24 0 1,8-1-163,2-2-2182,23-16 1,0-9 2181,-23-13-23,-1-2 1,-7-3 489,-34-14-2114,-25 17 560,13 8 1087,-14 26 0,33 2 0,1 3 0</inkml:trace>
  <inkml:trace contextRef="#ctx0" brushRef="#br0" timeOffset="438010">28323 3609 0,'34'-12'0,"-7"2"1167,-51 35 0,-29 22 1,16-4-1067,32-1-520,-25-2 0,-11 6 0,24-13 15,70-19 1045,-1-22-641,-21-17 0,1-10 0,-4 10 0,9 14 0,-9-20 0,0 0 0</inkml:trace>
  <inkml:trace contextRef="#ctx0" brushRef="#br0" timeOffset="438251">28484 3064 555,'-11'-11'2107,"5"13"-2076,5 20 0,7 23 1,4 13-1,2 5 1,0-3-1,-3-11-241,-2 0 1,0-6 0,1 6 30,-1 3 0,2 9 1,-1 1-1,0-5 0,-1-10 179,-1 0 0,-1-9 0,0 7 0,0-11 0</inkml:trace>
  <inkml:trace contextRef="#ctx0" brushRef="#br0" timeOffset="438935">27839 4556 7269,'12'2'1568,"-19"0"-4269,-30-3 0,-8 0 2712,1 1 0,-6-7 0,4 12-21,28 38 1,11 8 166,-5 0 244,7-6 1,-1 11-1,4-2-270,2-10 0,3-1 0,0-2-86,-4 5 0,8-4-691,12-6 0,9-2 0,-1-12 433,21-23-11,2-5 0,2-7 414,-6-10 0,-5-5-190,-6 6 0,-5 2 0,6-1 0,-42 26 0</inkml:trace>
  <inkml:trace contextRef="#ctx0" brushRef="#br0" timeOffset="439201">28404 4516 7190,'3'5'672,"-27"5"0,-12-1-672,1 0 0,-7 1 0,-2-1-873,-3-1 638,24-4-528,11-4 763,44-13 0,14-5 0</inkml:trace>
  <inkml:trace contextRef="#ctx0" brushRef="#br0" timeOffset="439471">28222 4549 6563,'52'-7'720,"1"0"1,-7-5 0,-9 14-2474,-23 30 1,-12 19 0,2-1 1823,4-11 0,0 0 0,1 2-71,-1 2 0,1 3 0,-1 1 0,2-5 481,0-1 0,1-4 0,1-3-476,5 1 1,-1-5 775,-1 2-916,6 5 124,-28-32 33,-21 3 1,-11-1 1191,-5 0 1,-2 0-1725,0 1 0,2-1-118,5-2 1,9-2 0,23-3 0,7 0 0</inkml:trace>
  <inkml:trace contextRef="#ctx0" brushRef="#br0" timeOffset="440702">29654 4859 7930,'10'8'896,"-40"4"0,-20-1-3116,11-6 1,-2-1 2211,0 2 1,-3 2 0,1-2-1443,-12 2 0,8-2-768,10 1 2182,-2 2 0,35-7 0,4-2 1</inkml:trace>
  <inkml:trace contextRef="#ctx0" brushRef="#br0" timeOffset="440917">29533 4758 1579,'10'6'2130,"-1"-1"427,-21-13-3997,-41 13 0,-7 2-162,17-11 1279,-21 11 1,15 0 0,48-7 0,1 0 0</inkml:trace>
  <inkml:trace contextRef="#ctx0" brushRef="#br0" timeOffset="441167">29230 4657 8871,'-44'16'362,"17"6"0,-3 8 0,0 0-355,2 0 1,0 0 0,1 1-398,-4 6 1,1 1 0,8-5 580,5 8-1855,53-23 1,13-6 1225,0 2 314,-12-7 1,6 0-1,-5-3-280,-7-3 1,-2-3-762,26-2 1165,-15 1 0,-15-1 0,-17 2 0</inkml:trace>
  <inkml:trace contextRef="#ctx0" brushRef="#br0" timeOffset="441568">29835 4516 0,'8'-16'758,"-2"4"3958,-6 12-4089,6-1 692,-3 9-1420,7 4 916,-8 12-888,0 14 1,0 4 2559,-2 14-2487,0-7 0,0 0-112,0 5 50,0-22 1,0 0-399,0 2 1,0-2-112,0 16-427,0-5 998,0-34 0,0-3 0,0-6 0</inkml:trace>
  <inkml:trace contextRef="#ctx0" brushRef="#br0" timeOffset="443234">29855 4596 6809,'10'10'1143,"-1"-2"-101,-9-11-672,0 3-370,0-5 22,0 2-11,0-1 23,0 1 11,0 1 11,0 1 190,0-1 707,0-1-830,0 1-33,0 0 582,0 1-527,0 16-66,0 5-67,0 16-24,0-5-33,0-8-280,0 0 314,0-11-11,0 7-68,0 0 23,0 1 56,0-1-404,0 2-89,0 3 369,0-7-3515,0 12 3639,0-13 0,0 32 11,0-21 0,0 14 11,0-23-11,0-10-11,0 0 2574,0-7-2563,0-1 0,0 0 0</inkml:trace>
  <inkml:trace contextRef="#ctx0" brushRef="#br0" timeOffset="445289">29149 4737 6115,'-2'-10'-68,"0"1"-1347,-14-15 0,13 8 0,-12-20 0</inkml:trace>
  <inkml:trace contextRef="#ctx0" brushRef="#br0" timeOffset="445801">29311 4576 0,'11'12'0,"-3"-2"947,-8-10-891,0 0 1577,4 4-602,-6-3-34,-1 8 300,-8-1-1118,1 1 3258,3-1-1913,4-4-1356,9 4-135,12 6 12,12 8-1169,5 2 1,8 5 0,-5-1 1084,-8-5 0,-1 0 35,8 5 0,4 4 1,-10-4-120,-8 11 33,-29 15 0,-10 1 90,5-26 0,-2-1-19,-4 7 1,-2 3-1,-3-7-31,-6-13 0,1-5-62,-9 4-752,-3-4-424,28-10 1288,3-2 0,7-1 0,1 0 0</inkml:trace>
  <inkml:trace contextRef="#ctx0" brushRef="#br0" timeOffset="447073">29674 4858 5924,'-5'-6'2521,"-8"6"-1927,10 1 78,23-52-582,-1 25-23,13-18 0,2-3-437,-1 6-1187,-11 15 0,-3 1 1557,-6 0 0,-10 11 0,-3 14 0</inkml:trace>
  <inkml:trace contextRef="#ctx0" brushRef="#br0" timeOffset="449052">26771 5866 7773,'16'0'2296,"-3"0"-2240,-30 40-67,-12-2 0,-10 6 0,1 0-3012,12-9 1,1 0 0,-2 0 3022,-10 9 0,-4 0 0,8-8 0,0 0 0,36-36 0</inkml:trace>
  <inkml:trace contextRef="#ctx0" brushRef="#br0" timeOffset="449257">26468 6048 8064,'0'-42'1385,"0"0"1,26 23 0,5 13-1397,5 31-636,6 5 0,1-1 557,-18-13 1,1-3-475,9 3 0,2-2 564,2-1 0,-2-1 0,17 5 0,-13-6 0</inkml:trace>
  <inkml:trace contextRef="#ctx0" brushRef="#br0" timeOffset="449634">27214 6048 0,'20'19'0,"-10"-5"0,-8 3 0,-5-11 0,0-5 0</inkml:trace>
  <inkml:trace contextRef="#ctx0" brushRef="#br0" timeOffset="449735">27174 5866 9073,'-10'-22'739,"3"4"-2039,9 8 1300,1 8 0,-3-7 0,0 9 0</inkml:trace>
  <inkml:trace contextRef="#ctx0" brushRef="#br0" timeOffset="450620">27799 5806 6641,'8'0'841,"-1"0"-293,-7 0-346,0 0 762,-59 87-964,31-48 0,-1 1 0,1 1 0,-2 2 0,2-2-296,3-7 1,1-1 0,3-5-553,-6 6 0,8-6 0,20-29 0</inkml:trace>
  <inkml:trace contextRef="#ctx0" brushRef="#br0" timeOffset="450870">27456 5927 0,'-11'-19'3144,"3"5"-1862,27 26 1,11 10-1345,-6-7 1,3 1-814,23 11 0,1 0 561,-16-11 0,-1-3-67,-1-4 1,-1-2 213,10-3-1166,-14-3 1333,-4-1 0,-23 0 0,-2 0 0</inkml:trace>
  <inkml:trace contextRef="#ctx0" brushRef="#br0" timeOffset="451203">28182 5745 0,'-17'31'435,"-1"-1"0,-7 9 423,-5-5 1,-7 7 0,8-5-321,9 13-555,18-18 0,8-3-17,44-5 565,-14-15 1,0 0-554,8 10 899,-6 12-888,-20-6-79,-4 6-11,-48-8 1,-13-3-371,10 1 45,-12-1 0,2-3 426,25-12 0,10-1 0,9-3 0</inkml:trace>
  <inkml:trace contextRef="#ctx0" brushRef="#br0" timeOffset="451454">28746 6068 7773,'-35'13'50,"0"1"0,6-8 1,-12 8-1,3-1 1,24-10-1</inkml:trace>
  <inkml:trace contextRef="#ctx0" brushRef="#br0" timeOffset="451579">28726 5947 0,'8'4'27,"-28"23"1,-16 3-28,-5-8 0,5 8 0,3-4 0,7-17 0</inkml:trace>
  <inkml:trace contextRef="#ctx0" brushRef="#br0" timeOffset="451887">28484 5887 7549,'-24'38'425,"0"0"1,-5-2-2294,9 4 0,-1 11 0,3-8 1890,-5 6-201,6-15 0,1-4 482,6-7 1236,1-2-1215,10-16-256,31-4-158,25-6-56,-23 0 1,1-2 1158,3-2 1,-1-3-1014,-2-8 0,-3 0 0,-2 2 0,6-9 0</inkml:trace>
  <inkml:trace contextRef="#ctx0" brushRef="#br0" timeOffset="452221">28807 5806 0,'-30'-37'0,"6"8"462,52 44 0,11 10-338,-11-1 643,12 3 0,-1 3-744,-15 16-355,-16-9 0,-2 1 163,5 11 683,-9-16 1,-4-4-1401,-5-13 764,-2-5 1,5-4-1,5-8 1</inkml:trace>
  <inkml:trace contextRef="#ctx0" brushRef="#br0" timeOffset="453492">29129 6048 6025,'-7'2'851,"1"-1"516,-10 16-1098,11-13-3657,-11 6 3511,18-23 346,23-33 0,6-6-469,-5 7 0,-6 12 0,4-4 0,-3 9 212,-1 6-88,-10 13 88,0 2 3180,-10 20-3380,0 12-12,0 18 33,2-2 1,1 9-1,0-5-619,1-10 0,0 0 586,0 8 0,0 3 0,3-9-4180,9-3 1054,-8-18 3126,1-3 0,-9-13 0,0 0 0</inkml:trace>
  <inkml:trace contextRef="#ctx0" brushRef="#br0" timeOffset="454673">29271 6068 7504,'17'6'403,"-4"-1"-380,-13-5-12,-51 29-11,35-22 78,-38 10 79,53-57-112,7 0-6,-1 11 0,2 0 84,7-5 348,-2 11-347,-12 18-102,-13 13 0,-11 13-1802,-2-7 0,0-2 1377,0 3-258,-9-3 661,32-16 0,2 6 0,1-3 0</inkml:trace>
  <inkml:trace contextRef="#ctx0" brushRef="#br0" timeOffset="455224">28545 6814 6462,'18'-5'2879,"33"-20"-2621,-43 20 67,28-16 67,-63 45-347,0-3-45,3-1 0,-3 3-243,-3 1 0,-3 3 1,4-3-531,-13 11 364,3-2 0,6-5-1832,25-22 1393,5-4 0,1-2 0,2 0 0</inkml:trace>
  <inkml:trace contextRef="#ctx0" brushRef="#br0" timeOffset="455523">28323 6774 6943,'3'-4'4471,"10"3"-6870,23 28 1,4 9 2398,2-2-23,-14-9 1,4 4 0,-4 0-2002,0 5 1,-4-3 947,3-3 583,-8-2 1,-2-7 492,-10-22 0,-7 3 0,1-3 0</inkml:trace>
  <inkml:trace contextRef="#ctx0" brushRef="#br0" timeOffset="455832">28686 6895 0,'16'3'1273,"-3"0"1438,-13-3-2756,0 0 45,-6-3 56,-11 3 1465,-8-4-1454,-14 4 458,6 3 0,-4 1-514,-4 1 0,-2 1-6,1 1 1,-1 0 1018,-10 1 0,5 0-3915,9-2 2891,-5 0 0,39-6 0,6 0 0</inkml:trace>
  <inkml:trace contextRef="#ctx0" brushRef="#br0" timeOffset="456560">28525 7036 6809,'19'-51'1042,"-4"11"-739,-15 40-259,0 0 102,12-29-23,-23 31-67,-27-3-112,7 16 50,3 1 1,4-8 61,17-32 0,-2-7-56,3-7-34,-5 6-615,-13 20 649,0 14 0,2-3 0,10 9 0</inkml:trace>
  <inkml:trace contextRef="#ctx0" brushRef="#br0" timeOffset="457807">27557 7318 7963,'22'-5'2387,"-5"0"-2241,-17 5-146,0 0 269,-23 31-247,-6 0-17,5-4 1,-4 4-59,0-1 1,-3 1 0,3-4-651,6-6 0,0-1 238,-12 14 0,5-7-667,20-22 1132,4-8 0,3 2 0,1-4 0</inkml:trace>
  <inkml:trace contextRef="#ctx0" brushRef="#br0" timeOffset="458290">27234 7197 7414,'8'9'1804,"-2"-1"-1132,-6-8 1536,75 75-2085,-38-35-123,-8-10 0,6 6 0,-1-1-990,0-2 0,1 0 1,-6-5-221,11 11 336,3 0 0,-11-9 874,-29-29 0,-3-1 0,0 0 0</inkml:trace>
  <inkml:trace contextRef="#ctx0" brushRef="#br0" timeOffset="458874">28101 7318 0,'7'10'668,"-2"-2"1931,-5-8-2308,-29 31 464,6-9 0,-4 1-995,-4 3 1,-3 2 0,2-2-220,1-1 0,1-3 362,-4 2 0,8-13 97,22-20 0,2 11 0,2 0 0</inkml:trace>
  <inkml:trace contextRef="#ctx0" brushRef="#br0" timeOffset="459123">27819 7237 0,'-5'-19'3222,"24"34"-684,-2 10-2538,1 1 0,2 2-571,-1-1 0,1 1-1306,9 9 1,0-2 1788,6 10 0,-12-17 0,-7-10 1,-16-18-1</inkml:trace>
  <inkml:trace contextRef="#ctx0" brushRef="#br0" timeOffset="459316">28182 7439 0,'21'-3'1060,"-4"1"1584,-11-4-2605,-29 3 0,-11 2-28,0-6 693,-9 4 1,-4 4-1338,10 4 0,3 2 847,-5 3 1,-3 4 0,37-8 0</inkml:trace>
  <inkml:trace contextRef="#ctx0" brushRef="#br0" timeOffset="459857">27960 7056 7762,'13'1'1109,"-3"1"-359,-10-2-638,8 64-6,-7-28 1,0 3-1513,1 2 0,1 4 0,0-1 1372,-3 12 1,0-3-186,0-13 1,0-4 181,0 18 37,0-25 0,0-24 0,0-8 0</inkml:trace>
  <inkml:trace contextRef="#ctx0" brushRef="#br0" timeOffset="461958">28827 7338 6529,'9'-4'2286,"-2"1"-2185,-7 3 22,-66 72-4363,26-31 4243,11-10 1,-5 5 0,4-4-10,5-8 1,2-2 418,2-2 0,0-1-1635,-2 2 1,1-3 1221,1 0 0,-1-2 0,22-16 0</inkml:trace>
  <inkml:trace contextRef="#ctx0" brushRef="#br0" timeOffset="462207">28484 7439 6316,'35'15'4605,"1"5"-4605,5 9-162,-7-2 0,2 0 162,0-9 0,-1-2 0,-6 5 0,-1-3 0,10-8 0</inkml:trace>
  <inkml:trace contextRef="#ctx0" brushRef="#br0" timeOffset="462557">29089 7338 8008,'-29'17'15,"1"1"0,0-2 0,6-2 220,9-4 34,3 0-269,16-1-23,25 12 23,1-3 0,-8-3 0,1-1-11,10 11-11,-3 13-68,-13 4 23,-7-6-2072,-44-9 1,-11-5 1029,9-7 938,-15 1 0,4-2 0,29-9 0,3 0 0</inkml:trace>
  <inkml:trace contextRef="#ctx0" brushRef="#br0" timeOffset="463074">29150 7902 0,'26'-1'0,"-49"6"959,-15 0 0,-14 1-955,10-2 1,-8 0-1,-2 0 1,0 0-1,6 0 87,-4 1 1,3 1-1,-2 0-251,-3-2 1,-5 0-1,5 0 1,14 0 420,13 1 0,9-1 1,16-4-1</inkml:trace>
  <inkml:trace contextRef="#ctx0" brushRef="#br0" timeOffset="463323">29008 8104 107,'-41'4'7,"0"0"1,-13 0 0,-3-3-8,1-5 0,1-1 0,15 3 0,2 0 0,5-2 0,1 0 0</inkml:trace>
  <inkml:trace contextRef="#ctx0" brushRef="#br0" timeOffset="477737">22699 12418 6047,'-5'-6'684,"1"2"1523,4 4-1815,3-39 34,-2 29-1,3-29-350,-2 64 0,-1 25 0,1-5-75,1 1-344,0 6 1,1 7-1,-3-30-541,-2-61 941,1 10 145,-2-8 1,-1 0-2944,0 5 3224,11 36-2678,-3 10 2196,3-3 0,-5 1 0,-3-17 0</inkml:trace>
  <inkml:trace contextRef="#ctx0" brushRef="#br0" timeOffset="479216">29250 7096 6271,'11'-1'919,"-2"0"537,2-17-1186,-7 13-4130,8-13 3961,-11 18 1027,0 0-982,-1 6-34,0 10-101,1 30 0,-1 8-17,1-26 1,0 1-809,0 22 0,-1 8 0,1-12 814,1-10 0,-1-1 0,0-13 0,-1-23 0</inkml:trace>
  <inkml:trace contextRef="#ctx0" brushRef="#br0" timeOffset="482189">22396 15543 7370,'-22'47'745,"-1"1"0,-2-2-745,-1-10 0,-8 4 0,1-4-208,-8-3 1,1-6 207,12-10 0,1-1 0,-2 5 0,2-3 0,8-11 0</inkml:trace>
  <inkml:trace contextRef="#ctx0" brushRef="#br0" timeOffset="482402">21973 15664 8131,'-3'-11'1681,"1"2"-4237,25 33 1,7 13 2544,-6-7-192,5 1 0,8 6 0,-2-10 203,12-12 0,-20 1 0,-2-4 0,1-19 0</inkml:trace>
  <inkml:trace contextRef="#ctx0" brushRef="#br0" timeOffset="482723">22517 15583 7448,'17'-6'829,"-3"1"-482,-25-1 314,-6 15-101,7-4-577,34 15 1,15 2-18,7 2 11,-9-11 1,6 3 0,-8 3-57,-10 12 1,-8 2 78,4 14-131,-40-15 1,-18 2-1,1-11-1348,6-18 1,-2-5 1478,-24 13 0,7-9 0,26-26 0,23 11 0</inkml:trace>
  <inkml:trace contextRef="#ctx0" brushRef="#br0" timeOffset="482997">23001 15019 558,'3'-5'935,"16"36"1,2 18-936,-11-10-45,11 12 0,-4 3 684,-28-3 0,7-27 0,-6 5 0</inkml:trace>
  <inkml:trace contextRef="#ctx0" brushRef="#br0" timeOffset="511579">22557 15341 5947,'-51'-11'190,"-1"2"-3358,-1 16 3168,12 10 0,-6 8 0,4-2-1199,8-5 0,-1 2 1201,-5 3 1,-6 5 0,1 3 0,8 1 305,13-1 1,7 3-1,0 2-308,-8 12 0,0 3 0,5-1-6,5 4 1,8-1 5,5 0 0,3-1-6,1-5 1,0-4 5,2 10 545,-2-7 1,3 3-619,6-4 0,2-4-27,6 5 66,-2-6 0,3-4 3221,11-15-3171,5-9 1,3-4 604,11 1-621,-4-5 0,9-2 0,-16-1 0,-21 0 0,33 0 0</inkml:trace>
  <inkml:trace contextRef="#ctx0" brushRef="#br0" timeOffset="512705">22840 15381 6014,'43'10'235,"0"0"0,-1 3-174,6 1 1,-3 1 62,-13 4-65,-9 5 1,3 9 0,-4 2-113,-7 2 1,-5 3 0,1 4 47,0-3 1,2 5-1,0 1 1,-2 0 0,-3-4 4,-1 7 0,-4-2 0,-4 2-98,-1 1 1,-2 3 0,-3 0-1,-6-6 102,-8-4 0,-7-4 0,1-1-261,3 3 1,-1-1-1,-5-1 257,-6-5 0,-7 0 0,-1-2 0,3-6 0,7-6 0,1-4 0,-2 0 0,-11 5 0,-2 1 0,2-4-476,-9-3 0,6-5 476,-7-4 0,10-4 0,46-10 0</inkml:trace>
  <inkml:trace contextRef="#ctx0" brushRef="#br0" timeOffset="514254">23001 15301 5935,'11'16'23,"-3"-4"22,-8-12 33,0 14-112,0-10 34,0 10 0,0-14 0,0 0 0</inkml:trace>
  <inkml:trace contextRef="#ctx0" brushRef="#br0" timeOffset="514771">23020 15361 5902,'3'-45'1030,"0"0"1,1 27-964,-4 49-39,0 0 0,0-2-95,0-13 34,2-21 33,1-10 0,2-13 5,-3-2 1,-1 0-6,2 3 11,-2-16 90,-1 43 11,0 9-112,0 20 11,0 12-33,0 6-57,0-18-100,0-14 168,0-26-1691,-1-20 1,-1-6 1678,-5-4 12,4 3 0,-1 5 11,-4 20 0,5 16-459,1 13 459,0-5 0,2 2 0,0-14 0</inkml:trace>
  <inkml:trace contextRef="#ctx0" brushRef="#br0" timeOffset="517020">21973 16611 6260,'-5'-9'426,"0"3"-415,17-4 34,-2 0 78,4-2-302,-8 5 179,-6 7 0,0 0 0,0 0 0</inkml:trace>
  <inkml:trace contextRef="#ctx0" brushRef="#br0" timeOffset="517787">21852 14938 6227,'15'12'996,"-4"-3"-401,13-15 301,-16 4-605,15-5-358,-21 5-11,-18-9 89,0 6 11,-8-5 46,4 23-46,13-4 45,7 21-67,12-18-11,11 7 0,9-12 11,21 14-1702,-25 8 1,-3 4 1701,-2-12 0,-4 0-12,-3 15 1,-9-3 0,-20-10-23,-21-1 23,-10-11-11,1-1-337,7-9-1669,19-22 1461,8 11 0,4 5 0,5 20 0</inkml:trace>
  <inkml:trace contextRef="#ctx0" brushRef="#br0" timeOffset="517996">22195 14877 4159,'1'4'1412,"0"-1"-607,7 28 0,6 10-3517,13 4 2834,-12-4 1,-1-3 0,8-10 0,-20-28 0</inkml:trace>
  <inkml:trace contextRef="#ctx0" brushRef="#br0" timeOffset="518144">22255 14676 8322,'-5'6'0,"0"-1"0</inkml:trace>
  <inkml:trace contextRef="#ctx0" brushRef="#br0" timeOffset="518459">22356 14877 0,'-3'-10'275,"1"1"2650,2 9-2847,111-24 0,-62 18 507,-2 2 1,9 2-1,-13 10-585,-24 14 0,-8 6-17,5 11 1,-6 4 21,-13 2 1,-5-1-6,0 11 209,-3-18-2573,14-35 2364,0-1 0,1-1 0,-2 0 0</inkml:trace>
  <inkml:trace contextRef="#ctx0" brushRef="#br0" timeOffset="518636">22497 15139 0,'-27'-12'1060,"6"1"3074,21 11-4011,-4-6-1194,26-8 0,11-3 164,6-17 212,-3 10 0,9-3 0,-7 3 842,-13 5 0,-1 2 0,8-7 1,-7 5-1,-18 14 0</inkml:trace>
  <inkml:trace contextRef="#ctx0" brushRef="#br0" timeOffset="518970">22880 14938 6999,'6'12'1199,"-2"-3"-1131,-4-9-12,65-12 11,-24-11-62,-1 12 1,-2 0-6,-10-14-78,-21 13 89,-11 5 0,-12 1 67,-12 3 247,-24 16-39,24 8 0,2 4-73,-17 11-1708,25-3 1,8 0 1528,9-5-1,24 10-178,1-22-247,7-7 0,4-4-802,2-10 1,-2-4 625,21-3 1,-14 1 0,-43 13 0</inkml:trace>
  <inkml:trace contextRef="#ctx0" brushRef="#br0" timeOffset="519253">23384 14555 6083,'21'-39'447,"-5"7"-4798,-16 32 5494,-25 49-1098,3-1 688,1-4 0,0 6-688,9-12 0,1 1 0,1 2-49,2 5 0,2 2 1,2-2-645,1-3 0,2-1 0,2-1 250,3 13 0,7-9-779,24-12 917,-7-30 0,-16-1 0,-14-1 0</inkml:trace>
  <inkml:trace contextRef="#ctx0" brushRef="#br0" timeOffset="519506">23908 14676 7269,'43'-29'1109,"-9"6"-1042,-53 48 0,-25 24 0,3-5-78,15-16 0,-2 1-203,-7 9 1,-6 7 0,-1-1 0,6-9-370,2-10 1,4-6 313,1 2 1,3-8 268,0-18 0,19-2 0,7-5 0</inkml:trace>
  <inkml:trace contextRef="#ctx0" brushRef="#br0" timeOffset="519656">23525 14696 7269,'12'34'851,"-1"-1"1,4 1-1,1 0-834,-1 11 0,0-1-17,2-8 0,2-4-191,2-4 1,3-4-690,4-5 1,0-2-298,17 14 1177,-1-22 0,-35-10 0,-1-1 0</inkml:trace>
  <inkml:trace contextRef="#ctx0" brushRef="#br0" timeOffset="519953">24090 14777 7033,'6'-7'1053,"-1"2"-907,-38 44 56,24-28 269,-21 31-471,44-38 0,8 3-45,30 6 11,-11 1-6,-5 12 1,-9 9-504,-28 5 0,-8 1-264,8-8 0,-3-3 807,-14 0 0,-4-10 0,0-23 0,18-7 0</inkml:trace>
  <inkml:trace contextRef="#ctx0" brushRef="#br0" timeOffset="520187">24190 14535 7594,'16'-40'288,"0"0"0,0-1 1,0-15-1,5 16-142,33 45-45,-24 24-150,-14 1 0,3 12 1,2 8-1,-1 3 1,-3-3-1,-3-6-272,-2 2 0,-5-3 0,0 5 321,1 6 0,1 9 0,0 1 0,-3-6 0,-3-14 0,-9 4 0,-8-33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9:53:59.9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12740 13224 7134,'20'5'3664,"-5"-2"-3317,-18-3-347,-18 0 56,-12 0-129,-11 0 1,-5 2-560,7 5 0,1 1 464,-3-3 0,3 1 168,-8 14-23,46-14 135,14-2-78,-2-4 168,5 0 139,-5 31 1,-5 15-305,0-6 0,0 5 156,0 0 1,0 8-1,1 1 1,-2-6-183,0 10 0,-1-3 232,-1-12 0,-1 0 1,-1-11-143,-1-8-348,33-21 1,21-11 0,-6 0 100,7 1-385,1 0 1,10-1-1,-13 2 531,-16 3 0,-2 3 0,-26 0 0</inkml:trace>
  <inkml:trace contextRef="#ctx0" brushRef="#br0" timeOffset="251">13285 13345 8905,'-38'-6'-466,"0"-1"1,0 1 0,6-1 0,3 1-950,-21 0 0,52 6 0,3 0 0</inkml:trace>
  <inkml:trace contextRef="#ctx0" brushRef="#br0" timeOffset="550">13325 13285 0,'6'9'591,"1"19"1,-2 5 2095,-3 3-2531,2 17 1,3 7-477,0-21 1,1 0-1,1 0 335,0-1 0,1-1 0,1 0-15,7 18 0,1-5 539,-4-22 0,0-4-472,-2 0-123,-6-12 56,-9-4 2276,-14-8-2052,-14 0-191,-3-1 0,-5-2-330,-4-2 0,-2-1-1395,-5 0 1,3 0 1691,12 0 0,5 0 0,1 1 0,29 5 0</inkml:trace>
  <inkml:trace contextRef="#ctx0" brushRef="#br0" timeOffset="1039">12357 11995 8860,'-3'-1'3596,"0"1"-4501,11 30 1,15 28 0,-3-6 1083,-9-22 0,2 2-448,2 8 0,5 9 0,1 5 0,-1-5 0,-4-9-790,-1-7 0,0-2-1322,10 23 1,-3-8 2380,-11-28 0,-4-5 0,-6-13 0</inkml:trace>
  <inkml:trace contextRef="#ctx0" brushRef="#br0" timeOffset="1981">11491 11652 8702,'10'3'2197,"-2"-1"-1654,-24 37 1,-14 13-1189,13-27 1,0 2 644,-5 11 0,-2 7 0,-3-2-46,0-3 0,-3-2 1,4-4-1003,2-2 1,2-2-604,-12 16 1,6-7 1650,15-23 0,10-12 0,3-4 0</inkml:trace>
  <inkml:trace contextRef="#ctx0" brushRef="#br0" timeOffset="2818">11853 11370 8344,'7'2'3597,"14"18"-4516,-15-8-482,10 9 338,-14-13 0,-2-6 1,0-2-1</inkml:trace>
  <inkml:trace contextRef="#ctx0" brushRef="#br0" timeOffset="3068">11894 11007 0,'14'-55'231,"-9"18"1,6 43-1,-11 3 1</inkml:trace>
  <inkml:trace contextRef="#ctx0" brushRef="#br0" timeOffset="3751">10261 13124 10574,'13'-36'444,"1"1"1,1 0 0,1 2-440,0 7 1,4-1-1422,5-3 1,5-5 0,2 0 0,-6 6 1415,-1 1 0,-1 2 37,10-10 1,3-3-1,-10 14 1462,-16 21-1197,-1 12-22,0 30-156,-2 5 100,-4-3 0,-1 9 0,1-2-123,-1 3 0,1-1 110,-2-7 1,1 0 0,0-3-1282,1 0 0,0-8-533,0-10 1603,-1-9 0,-2-9 0,-1-2 0</inkml:trace>
  <inkml:trace contextRef="#ctx0" brushRef="#br0" timeOffset="4584">11491 10422 7762,'21'18'1837,"-3"-4"-698,-37-30 0,-23-18 0,-1 0-878,2 4 1,-2 0 0,-1-1-874,4 2 1,-1-2 0,0 0 0,1 3 603,-8-4 1,2 2 0,2 4-2555,-1 2 0,6 5 545,0 1 1460,-5-4 0,43 22 0,0 0 0</inkml:trace>
  <inkml:trace contextRef="#ctx0" brushRef="#br0" timeOffset="5284">10362 9918 8994,'1'10'2779,"0"-3"-2779,15-7 0,-12 0 0,12 0 0</inkml:trace>
  <inkml:trace contextRef="#ctx0" brushRef="#br0" timeOffset="5439">10462 9576 10552,'6'-23'-2522,"-1"-7"1107,-5 24 0,0-5 0,0 12 0</inkml:trace>
  <inkml:trace contextRef="#ctx0" brushRef="#br0" timeOffset="6023">9676 10261 0,'36'-30'838,"-1"0"0,22-18 2545,-57 48-1467,-11 34-1485,-7-5 1,-4 2-393,3 5 1,-2 3-104,-2-2 1,-4 2-1,1 0-2512,2 1 1,1 0 0,2-3 2575,-2 2 0,2-2 0,-19 38 0,40-75 0</inkml:trace>
  <inkml:trace contextRef="#ctx0" brushRef="#br0" timeOffset="6701">8708 11612 910,'-7'-1'1591,"1"1"1232,6 0-2152,0 0 753,39-25-1424,-10 0 232,-2 2 0,4-5 0,2-1-214,4-3 1,1-2 0,-3 3 42,-1-5 1,-1 6 1236,10 5 1,-8 19-912,-31 34 0,-8 12-621,3 1 1,2 3 339,-1 9 1,2-1-91,-1-13 1,2 0 207,3 9 0,1-1-325,-1-17 1,-1-2-80,3 4 1,0-6-1154,2-13-449,1-8 1782,-2-15 0,-7 18 0,-3-6 0</inkml:trace>
  <inkml:trace contextRef="#ctx0" brushRef="#br0" timeOffset="7640">9898 9213 8534,'16'5'1861,"-3"-1"-3008,-24-24 1,-19-21 0,-10-7 0,2 6 1333,4 11 1,-2 3 0,-1 0 0,0-4-174,4-2 0,1-4 0,0-1 0,-1 3 0,1 4-108,-14-4 1,0 6 0,12 10 317,12 9-2230,12 7 2006,5 2 0,5 2 0,0 0 0</inkml:trace>
  <inkml:trace contextRef="#ctx0" brushRef="#br0" timeOffset="8166">8890 8568 623,'2'37'1681,"0"-6"839,-2-31-5657,0 11 3137,0-13 0,0 12 0,0-15 0</inkml:trace>
  <inkml:trace contextRef="#ctx0" brushRef="#br0" timeOffset="8298">8890 8144 9169,'-9'-25'179,"14"-21"0,-2 39 0,9-19 0</inkml:trace>
  <inkml:trace contextRef="#ctx0" brushRef="#br0" timeOffset="9049">8366 9011 8243,'16'-11'2432,"-4"3"-1738,-12 8 102,0 0-269,-36 57-208,14-21 0,-3 3-1695,-2 5 0,-1 5 0,0-3 1376,6-9 0,2-2 0,-1 1-284,-1 4 0,0 0 1,1-1-2315,-4 5 0,1-3 1735,8-11 0,1-2 863,-13 19 0,27-44 0,1-1 0</inkml:trace>
  <inkml:trace contextRef="#ctx0" brushRef="#br0" timeOffset="9733">7559 10120 1361,'11'-26'2735,"22"13"-374,12-5-2305,7 23 1118,-22 40-1215,-23-10 0,-5 7 0,0-1 41,0 7 0,-2 2 260,-5-1 1,-2 5-1,0-9 267,0-13 0,0-5 492,-6 19 1347,40-28-2490,5-21 1,13-10 0,2-3 0,-5 4-589,8 2 0,0 0 535,-4-2 0,6-3 1,-2 0-1,-11 4-898,7-2-2006,-19 6 3081,-21 5 0,1 2 0,-5 0 0</inkml:trace>
  <inkml:trace contextRef="#ctx0" brushRef="#br0" timeOffset="11290">17397 10301 7493,'17'8'3843,"-4"-1"-3843,-2-7 101,-22 4 184,-29 7 1,-15 2-1687,7-4 1,-4-1-1,1 1 613,6 0 1,2 1 0,0-2 787,-68 8 0,111-16 0,0 0 0</inkml:trace>
  <inkml:trace contextRef="#ctx0" brushRef="#br0" timeOffset="11551">17236 10241 8053,'30'-21'1916,"0"1"0,-22-12-3065,-50 36 1,-17 10 408,16-10 1,1 0-337,-13 6 1,8-1 1075,21-7 0,23-1 0,4-1 0</inkml:trace>
  <inkml:trace contextRef="#ctx0" brushRef="#br0" timeOffset="11829">16691 10120 635,'14'-52'1097,"-3"10"-884,-29 78 0,-10 19-185,12-30 0,-1 0 336,-6 13 0,-2 7 0,0-5-358,1-11 0,1-3 578,1-1 1,1 0-546,-4 4 0,8 4 812,21 17 1,10 2-746,-10-19 1,4-1 700,20 15 1,8-8-842,8-15 513,-1-5-1348,-15-12 1,1-1-544,16 1 1412,-11-10 0,-2-2 0,-7 2 0,3-9 0</inkml:trace>
  <inkml:trace contextRef="#ctx0" brushRef="#br0" timeOffset="12217">17699 9918 1636,'-4'0'1883,"0"-1"1583,4 1-2772,77 38-694,-34-15-34,-5-1 1,5 7-1,-6 5 11,-13 10 1,-8 7 0,0-4-998,6 0 1,-3 1 1019,-9-1 0,-2 3 0,-4-9-56,-4-6 400,-10-6-344,-20-4 0,31-16 0,-5-4 0</inkml:trace>
  <inkml:trace contextRef="#ctx0" brushRef="#br0" timeOffset="28211">22074 9253 7190,'-7'-14'392,"2"3"79,20-32-113,-3 26-33,15-32 12,-8 39 435,36 3-772,-25 4 6,-3 2 0,3 1 83,3 0 1,-1 0 594,24 7-684,-19 0 0,-3 8-23,-10 19 1,-10 6 33,-12-11 0,-4 1-11,-1 15 0,-10 5 25,-11-11 0,-10 3 1,-3-2-1,5-5-14,1 1 1,-1-1 102,3-2 1,-4 5 0,1-3 0,8-11 389,3-11 90,19-13-45,2 0-78,10 4-2296,17-1 0,8 0 1797,1-1 0,3 1 28,0-1 0,3 0 0,-2-1-1070,0 1 0,-4 0-253,17-1 1323,-37 2 0,-14-3 0,0 0 0</inkml:trace>
  <inkml:trace contextRef="#ctx0" brushRef="#br0" timeOffset="31194">23808 8285 5756,'11'-1'-8,"-3"0"1,-8 1 0</inkml:trace>
  <inkml:trace contextRef="#ctx0" brushRef="#br0" timeOffset="31605">23827 8283 0,'31'-25'839,"-1"1"0,-67 5 0,-24 9-552,17 10 1,-2 4 0,-3 2-288,1-2 0,-4 0 0,1 0 0,4-1-232,1-1 0,4-1 0,7 0-1427,-3 2 634,7 0 1025,26-8 0,6 3 0,4-4 0</inkml:trace>
  <inkml:trace contextRef="#ctx0" brushRef="#br0" timeOffset="31798">23465 7802 8804,'5'49'676,"-1"0"0,1 1 0,0-1 0,0 4 0,1-4 0,-1-3-676,-3 1 0,0-7-12,7 3 12,9-10 0,-6-9 0,-18-21 0,8 4 0</inkml:trace>
  <inkml:trace contextRef="#ctx0" brushRef="#br0" timeOffset="32365">23203 8608 2927,'5'8'3838,"-21"26"0,-10 7-1503,-1-1-2178,4-5 0,-5 5 0,3-4-2236,4-9 0,3-3-16,-13 17 1837,15-22-3126,11-12 3384,2-2 0,-2 3 0,4-5 0</inkml:trace>
  <inkml:trace contextRef="#ctx0" brushRef="#br0" timeOffset="34894">24412 9193 7504,'10'12'1916,"1"5"-1647,-10-16-12,3 5-66,-4-6 963,0 0-1188,-2-2 146,-10-9 247,-12-8-184,-9-10 1,-9-9 0,3 4-364,7 6 1,0 0 205,-8-8 1,-4-3 0,7 5-8,-2-1 23,2 3 55,16 15-234,4 0-864,8-9-291,4 7 39,-6-13 1261,2 20 0,4 4 0,2 7 0</inkml:trace>
  <inkml:trace contextRef="#ctx0" brushRef="#br0" timeOffset="41187">25198 9515 8322,'7'7'145,"-1"-1"60,-30 3 1,-26 0 0,3 0-134,6-1 1,-2 0-59,1 1 0,-8 2 0,1 1 0,6-3-569,-3 2 1,8-2-294,-9 3 0,22-3 0,24-8 0</inkml:trace>
  <inkml:trace contextRef="#ctx0" brushRef="#br0" timeOffset="41471">24836 9354 7650,'4'-3'3484,"0"48"1,-4 24-3351,2-37 0,-1 1-18,-1 16 0,1 7 0,3 0-2342,5-2 0,4 0 0,-2-8 848,-6-14 0,1-2 1378,24 78 0,-30-108 0,0 0 0</inkml:trace>
  <inkml:trace contextRef="#ctx0" brushRef="#br0" timeOffset="42973">24493 10120 8198,'17'-3'2735,"6"-5"-2153,-31 15 763,-23 29-1002,2-4 1,-6 7 0,-1 3-1318,5-4 1,-1 2 0,0 1 0,0-1 961,3-5 1,0 0 0,1 0 0,1-1-1240,-6 11 1,1-1 0,7-10-139,5-7-56,3-3 1445,16-23 0,1-1 0,0 0 0</inkml:trace>
  <inkml:trace contextRef="#ctx0" brushRef="#br0" timeOffset="43615">23424 11571 3068,'-33'11'5154,"19"-9"-3036,-9 8-2062,35-21 135,30-28-197,1 9 1,3-2-17,-10 6 0,1 1 22,7-3 0,0 8 28,-9 16 0,-3 6-28,3 11 16,-6-1 1,-5 7 112,-14 18 1,-7 5-102,1-7 0,-2 1 76,0 6 1,-1 4-1,0-4-115,-1-5 0,0-3-1,0 8 1,0-3-157,0-5-1378,0-13 1862,0-8 0,0-8 0,0-2 1</inkml:trace>
  <inkml:trace contextRef="#ctx0" brushRef="#br0" timeOffset="44457">25763 10926 7414,'17'14'1333,"-3"-3"-996,-14-11 100,10-2 44,-19-17-32,-1-14-68,-14-9 0,-13-10-263,5 15 1,-6-4 0,-4-2-1,0 1 1,5 5-803,-4-5 1,3 3 0,-2-1 683,7 6 0,-3-4 0,0 1 0,3 5 0,6 11 0,-9 9 0,34 11 0</inkml:trace>
  <inkml:trace contextRef="#ctx0" brushRef="#br0" timeOffset="45140">26569 11188 0,'8'9'1340,"-3"-2"1393,-5-7-2531,-1 0 1700,-16 0-1712,-10 0-593,-9 1 1,-11 1 0,3-1-41,-3 0 1,0 0 739,3 1 0,-2 0 0,5-1-768,9-2 1,6-3-415,7-3 885,11-7 0,6 6 0,4 0 0</inkml:trace>
  <inkml:trace contextRef="#ctx0" brushRef="#br0" timeOffset="45390">26327 10825 8366,'5'1'1860,"0"38"1,-4 17-1380,-1 0-231,0-15 0,1 6 1,1 1-206,2 3 0,1 0 0,0-6-639,0-8 1,0 0 141,2 4 0,-1 3 0,2-11-6094,4-13 6546,-6-12 0,-2-3 0,-4-4 0</inkml:trace>
  <inkml:trace contextRef="#ctx0" brushRef="#br0" timeOffset="46273">25904 11712 8165,'23'-9'1501,"-4"1"-5066,-44 42 3890,-12 4-146,7-3 1,-3 2 580,2-5 1,-3 3-658,5-2 1,-3 7-1,1-1 1,3-6-285,2-1 1,0-1-194,-5 9 1,-2 3 0,11-13-782,16-20 1155,2-4 0,3-5 0,2-1 0</inkml:trace>
  <inkml:trace contextRef="#ctx0" brushRef="#br0" timeOffset="46914">25057 12902 0,'-13'0'612,"2"0"2166,11 0-2285,0 0-325,-13 12 1565,10-11-1441,-8 4 1061,36-32-1286,0 3 0,5-1-67,1 0 0,1-1 1696,6-3 0,1 2-1551,-2 5 1,-2 4 572,8-2-203,1 3-459,-29 69-6,-11-16 1,-3 3-401,2 10 0,-1 2 372,-2 1 0,-1-3 68,0-15 0,0-1-85,0 5 1,0-1-320,0 15-335,0-10-5085,1-26 4075,0-23 1137,0-10 0,0 20 0,0 1 0</inkml:trace>
  <inkml:trace contextRef="#ctx0" brushRef="#br0" timeOffset="49540">27194 12398 8098,'1'9'1243,"-19"-25"1,-9-12-740,-7-9-347,-2-3 0,-4-5 134,14 17 1,0-1-1,-3 0-247,-3 0 1,-2 0 0,-1 0 0,2 2-71,2-2 0,2 2 0,-1 0-240,-11-5 1,-2-1 0,15 3 265,20-14 0,-3 16 0,21-1 0</inkml:trace>
  <inkml:trace contextRef="#ctx0" brushRef="#br0" timeOffset="64847">27617 12942 6607,'4'11'-67,"-1"-3"470,-3-8 1491,0 0-1838,0-4-44,-1 2 144,-15-17-111,9 11-45,-11-10 123,-3-7-55,11 13-24,-13-12 102,10 18-90,3 2 112,-11 1-146,11 2 1,-6 1 100,-5-2-67,9 2 34,-12-1 10,11 1 80,-23 15-180,19-10 11,-21 16-11,30-17 0,-5 4 68,2 1-46,-1 3 45,0 0-55,0 3 44,5-5 67,-8 18-112,7-13 23,-7 18 22,8-7-56,1-5 0,1 5 33,1-5 1,3-4-23,-2 10 67,3-10-66,0 4 167,0 12-168,3-10 34,7 33-12,0-26-10,4 7 78,-6-16-90,3 5 22,-5-10-33,4 7 23,-5-13-1,0-2-3313,6 8 3369,3 4-78,1-3 12,0 0-57,-6-11 34,3 1-12,4-1 23,-1-3 0,0 0 3370,19-2-3381,-17-1-12,16 0 12,-15 1-90,-3-1 56,2 1 34,-3-1-22,-3 0 21,4-3-10,1-1 22,0-2 0,-4 1-11,-2-2-56,6-6 67,-5 5-45,6-12-11,-6 4 45,0-1 11,0-2-12,-4 6-3391,1-5 3414,-1 2-11,1-1-56,-3 3 56,0 4-78,2-7 56,1-3-1,-1 0-10,-1 3-12,-4 7 3403,-1 2-3436,-1-7 67,0 4 11,0-5-23,0-1 23,0-2-33,0 0 33,0 1-12,0 8 35,-8-14-23,4 10 33,-10-14-3391,-5-3 3358,7 11 11,-7-9 34,7 12-45,2 3 34,-8-13-34,6 11 0,-4-2 44,5 8 3416,-10 3-3449,4 2-11,-9 1-34,6 3-560,-1 1-1692,-13 1 2286,15-1 0,-3 1 0,18-1 0</inkml:trace>
  <inkml:trace contextRef="#ctx0" brushRef="#br0" timeOffset="71425">16671 12519 7033,'16'2'1322,"-4"0"2410,-15 10-3463,-11 10-90,-4 7 0,-7 10 0,-2 3 0,3-5-196,-5 5 1,-1 2-1484,1-1 0,-6 8 0,2-2 0,7-10 973,7-12 1,4-4 153,-17 23 373,29-42 0,2-3 0,1-1 0</inkml:trace>
  <inkml:trace contextRef="#ctx0" brushRef="#br0" timeOffset="72616">17236 12156 7426,'23'7'3675,"-4"-2"-3552,-16-6 291,-17 5-88,-6 1-147,-18 1 0,-4 0-134,-10 2-68,12-4 1,0 0-2208,-12 2-1691,23-2 3921,-1-1 0,24-4 0,6 1 0</inkml:trace>
  <inkml:trace contextRef="#ctx0" brushRef="#br0" timeOffset="72833">17014 11934 1667,'10'5'3137,"8"14"-1181,-15 6 0,-2 9-1415,5 11 1,1 8-1,0-2-829,-4-11 1,0-3 0,-1 2 135,2 9 1,1 1 0,-1-10-3681,0-5 3326,-3-26 0,0-6 0,-1-2 1</inkml:trace>
  <inkml:trace contextRef="#ctx0" brushRef="#br0" timeOffset="73752">16208 13345 7594,'4'10'1389,"-18"16"1,-8 4-1049,2-8 1,-2 2-264,-6 10 0,-3 7 1,1-3-2849,-5 7 0,2-4 1745,4-3 0,4-3 672,-1 4 1,20-34 0,6-5 0</inkml:trace>
  <inkml:trace contextRef="#ctx0" brushRef="#br0" timeOffset="74001">15845 13486 7941,'2'-8'4191,"4"-6"-3743,7 25 874,31 24-1238,-23-13 0,1 3-34,7 9 1,6 2-1467,4-3 0,4 2 1,-4-5 530,-11-9 0,1-1 885,4 5 0,3 2 0,-11-12 0,-15-15 0,-10 0 0</inkml:trace>
  <inkml:trace contextRef="#ctx0" brushRef="#br0" timeOffset="74767">17256 12519 7952,'4'7'3160,"-1"-1"-2337,10 31 320,0-5-270,5 13 0,4 8-668,2-6 0,2 2 1,-1-3-1036,-4-2 1,1-1 190,0-3 1,2 2-1,-8-15-3439,-10-21 4078,-3-5 0,-2 0 0,-1-1 0</inkml:trace>
  <inkml:trace contextRef="#ctx0" brushRef="#br0" timeOffset="75946">17619 13426 8075,'16'4'2218,"-3"-1"-2026,-18 10 61,-15 13 1,-11 9 0,1 1-2284,6-5 1,2 1-1,-2 0 1738,-6 5 1,-3 1 0,4-4 9,2 3 0,9-13 0,16-23 1,2 0-1</inkml:trace>
  <inkml:trace contextRef="#ctx0" brushRef="#br0" timeOffset="76279">17276 13527 7504,'8'-47'4919,"-2"10"-4426,7 63-1136,8 9 1,6 8 0,-2-3-490,-3-8 0,0-1 423,3 9 0,2 4 1,-6-14-1,-7-21 1,-14-9-1</inkml:trace>
  <inkml:trace contextRef="#ctx0" brushRef="#br0" timeOffset="77129">17800 13587 8075,'23'-45'823,"-41"19"1,-10 8-454,-13 33 212,3-14 1,3 3-583,15 21-235,50-3 0,18 3-1719,-5 6 0,2 2 1954,-12-13 0,1-2 0,-2 3-112,8 13 0,-14-1-11,-26-11 78,-10-2-560,-31-9 0,-7-6-1087,11-1 1692,-12 0 0,10-1 0,35-3 0,5 0 0</inkml:trace>
  <inkml:trace contextRef="#ctx0" brushRef="#br0" timeOffset="79184">17155 12237 7504,'1'10'482,"-40"26"156,56-85-593,-50 62-17,44-41 0,-1 2 230,-45 51 0,-13 16-258,7-14-4,8 1 0,-5 4 0,10-19 553,14-43-56,8 6-223,5-21-170,-3 27-100,-14 18 0,-24-13 0,26 9 0,-16-9 0</inkml:trace>
  <inkml:trace contextRef="#ctx0" brushRef="#br0" timeOffset="80171">16692 11894 9375,'5'6'3653,"-1"-1"-729,-4-5-2924,14 21-190,-7-12-9641,17 10 8942,-17-21 0,2-2 0,-8-1 0</inkml:trace>
  <inkml:trace contextRef="#ctx0" brushRef="#br0" timeOffset="80444">16691 11632 20143,'6'-12'-9831,"-1"7"9232,0 8 1,-1 1 0,-4-2-1</inkml:trace>
  <inkml:trace contextRef="#ctx0" brushRef="#br0" timeOffset="81438">19211 12801 8646,'17'5'2085,"-4"-2"-1547,-44-3-516,4 0-22,-27 0-471,24 0 1,2 0-819,-11 0 90,-6 2-358,32-2 1557,5 2 0,8-2 0,0 0 0</inkml:trace>
  <inkml:trace contextRef="#ctx0" brushRef="#br0" timeOffset="81620">19211 12720 2588,'4'7'1837,"0"-1"606,-4-6-2432,-17-3-146,-4 2-2688,-17-2 1691,1 0 498,11 1 634,4-2 0,15 2 0,3 0 0</inkml:trace>
  <inkml:trace contextRef="#ctx0" brushRef="#br0" timeOffset="81929">18949 12499 8389,'1'10'543,"-22"16"1,-8 3-522,-2 5-22,-4 2 0,-2 2 5,9-2 1,4-3-6,-11 11 73,14-17 0,3 0 2078,9 2-1590,11-5-326,10 2 202,27 7-695,0-14-706,11 5 285,-9-22 1,-4-4 0,-9 0 0,23-4-1</inkml:trace>
  <inkml:trace contextRef="#ctx0" brushRef="#br0" timeOffset="82362">19614 12579 7874,'4'-35'3059,"0"7"-2275,25 43-784,-6 4-12,1-2 1,1 4-68,-2 9 1,-4 4 0,-3 0 0,-3 1-286,1 7 0,-4-1-332,-8 7-222,-11-15-2130,-15-25 2200,7-1 0,9-5 0,16-4 0</inkml:trace>
  <inkml:trace contextRef="#ctx0" brushRef="#br0" timeOffset="83893">21267 11672 7392,'8'0'1949,"-1"1"-7038,-7-1 6848,0 0 715,4 63-2362,1-22-4,2-1 1,1 7-1,1-4-1200,-1-12 0,2-2 582,1 8 0,0-5-678,1-9-370,-10-19 1558,-1-3 0,-1-1 0,0 0 0</inkml:trace>
  <inkml:trace contextRef="#ctx0" brushRef="#br0" timeOffset="84143">21510 11934 7672,'17'-3'4269,"5"-6"-3675,-33 8-146,-5-5-941,-21 5 0,-14 1 0,3 1-225,13-1 1,-1 0 250,-12 0 0,-6 1 1,12 3 466,8 7 0,18-14 0,18 1 0</inkml:trace>
  <inkml:trace contextRef="#ctx0" brushRef="#br0" timeOffset="84664">20985 12458 388,'10'1'3339,"-2"0"-1376,-22 29 1,-14 16-2050,9-13 0,0 2 0,-1 0-369,-1 1 0,1 0 1,0-2 454,-8 16 0,6-13 0,15-28 0,7-9 0</inkml:trace>
  <inkml:trace contextRef="#ctx0" brushRef="#br0" timeOffset="85126">21933 12841 7515,'12'12'2084,"-2"-3"-3783,-34-23 1,-16-15 1907,5-4 0,-2-6 1,0 2 187,2 8 1,-1 1 0,1-1-956,2-2 0,-1-5 1,1 4-1,5 8 209,-15 5 1,27-4 0,20 22 0</inkml:trace>
  <inkml:trace contextRef="#ctx0" brushRef="#br0" timeOffset="86177">20643 13285 8379,'-37'40'394,"1"1"1,-1 0-1,0 3 1,0 1 0,3-4-502,2-2 1,3-3-5,1 1 0,5-5-3160,8-10 2236,8-13 0,2-2 1,5-7-1</inkml:trace>
  <inkml:trace contextRef="#ctx0" brushRef="#br0" timeOffset="86394">20260 13285 8747,'0'6'4998,"0"0"-5065,24 19 0,20 13 0,-4-6-494,-15-13 1,2-1 167,3 7 1,6 7 0,1-2 0,-3-7 392,11-7 0,-7-5 0,-2 2 0,16-2 0</inkml:trace>
  <inkml:trace contextRef="#ctx0" brushRef="#br0" timeOffset="91539">21610 13406 7918,'11'3'807,"-3"0"-863,-8-3 134,-32 4 35,3 5 88,0 9 1,1 1-191,2 4-11,8 15-145,34-19 100,20-4 45,-5-5 0,2-2 0,-2-2 0,0-1 5,0-2 1,-3 4-135,-4 11 0,-5 4 17,1 4 112,-4 25 0,-27-24 146,-18 5-34,3-12-67,-21-2-146,27-14-79,-4-3-268,20-1-400,6-16 0,-5 20 0,3-9 0</inkml:trace>
  <inkml:trace contextRef="#ctx0" brushRef="#br0" timeOffset="91709">21892 13527 0,'2'11'724,"0"-3"1808,2 40-2780,-3-25-682,3 7 1,1-2 929,-2-16 0,2-4 0,-3-8 0</inkml:trace>
  <inkml:trace contextRef="#ctx0" brushRef="#br0" timeOffset="91876">21852 13265 4402,'-3'-2'2432,"1"1"-2181,-8-2-1842,7 4 1763,-8-1 0,11 1 0,0 2 0</inkml:trace>
  <inkml:trace contextRef="#ctx0" brushRef="#br0" timeOffset="92161">22054 13386 0,'12'6'376,"44"-4"2360,-42 2-2434,35 6 1292,-46 36-1404,-4-11 1,-2 4-770,-2 9 0,-1 1 584,1-8 1,-1-1 965,-1-1 0,3-5-1554,3-9-1714,17-1 2297,-1-21 0,2-3 0,-10 0 0</inkml:trace>
  <inkml:trace contextRef="#ctx0" brushRef="#br0" timeOffset="92621">22053 13708 7560,'41'-11'319,"0"0"0,-1 0 1,9-2-1,-4 0-353,-10 0 1,-3-1 16,-1 0 0,-2-1 6,12-8 45,-13 4 0,-3 2-34,-8 3 156,-10-1 158,-55 18-202,16 5 123,-2 0 0,3 4-3391,12 5 3459,2 7-180,15-7 123,1 13-2514,20 3 2055,-1 1-325,18-6 12,-5-11-131,4-6 657,-14-4 0,-6-5 0,-16-2 0</inkml:trace>
  <inkml:trace contextRef="#ctx0" brushRef="#br0" timeOffset="92875">22800 13144 0,'3'5'1275,"-9"39"0,-6 13-270,4-29 0,0 2-863,-3 13 0,-1 7 0,1-3 990,-2 8 1,1-4-1133,4-13 0,1 1-462,3 4 0,1 4 1,4-7-1119,12 7 700,-7-12 0,4-7 880,13-23 0,-22-5 0,-3 0 0</inkml:trace>
  <inkml:trace contextRef="#ctx0" brushRef="#br0" timeOffset="93654">23142 13345 6854,'9'3'1456,"-2"0"-1008,-7-3-357,0 0-24,-15 29 78,-5-5 1,-3 4-79,-1 5 0,-3 4 1,1-2-232,-6 4 1,0-2 163,-1 4 0,4-6-818,7-11-1076,10-12 1072,3-5 0,7-6 1,2-1-1</inkml:trace>
  <inkml:trace contextRef="#ctx0" brushRef="#br0" timeOffset="93874">22800 13527 6462,'4'-3'4034,"-1"1"-3228,29 36-593,-5-6 0,3 1-722,0 0 0,1 0 50,5 4 0,-1-5-516,5-8-2181,1-8 3156,-17-6 0,-7-4 0,-17-2 0</inkml:trace>
  <inkml:trace contextRef="#ctx0" brushRef="#br0" timeOffset="95012">23384 13486 7795,'19'-1'314,"-4"0"-135,-15 1-45,0 0 34,-59-4 247,19 23-141,4-9 1,1 2-275,9 17-22,30-4-57,28-11 1,7-3-3314,3 7 3381,2-4 0,-4 2-90,-13 6-67,-8 1 89,-8 2-22,-18 3 1,-8-2 66,-21 1-420,1-4 0,-2-5 1,-2-13-1,2-5 0</inkml:trace>
  <inkml:trace contextRef="#ctx0" brushRef="#br0" timeOffset="95521">23626 13103 0,'9'6'0,"-2"-2"2527,-7-4-319,5 0 29,17 13-2237,-3-4-139,17 17 1,3 7 93,-16-2 1,-1 3 1133,13 6 0,-3 8-1193,-19-10 0,-3 6 1,-3 2-1,-4-1-722,-4 10 1,-4-1 0,-3 1 825,1-12 0,-1 2 0,-1-2 0,0-3 0,-2 1 0,1-3 0,-4-8 0,-21-4 0</inkml:trace>
  <inkml:trace contextRef="#ctx0" brushRef="#br0" timeOffset="101446">16873 15039 7381,'13'1'1714,"-3"0"-1613,-8-1 201,-1 0-268,-10 3-34,-17 4-3392,-5-2 3313,-22 2-33,21-6 68,-9-3-24,6-9 46,12 3 11,-1-4-12,15 8 23,2 4 3460,-2 0-3416,2 0 68,0 0-22,7 0 291,0 0 236,0 5-416,0 2-145,0 9-89,0 6 44,0 24 0,0 16 0,0-6-11,0-16 0,0 2-12,0-2 1,0 9 0,0 3 0,0-3 0,2-8-1702,4 3 1,1-6 1734,-2 7 0,3-6-33,18-4 56,17-33 28,-14-3 0,3-2-55,4-2 1,4-2 0,-3 1-19,-2 2 0,0-1-90,12-4 0,-7-1-7108,-19 2 7198,-6 1 0,-10 0 0,-5 4 0</inkml:trace>
  <inkml:trace contextRef="#ctx0" brushRef="#br0" timeOffset="102312">17397 15039 0,'19'0'567,"-5"1"2099,-14-1-2632,-3 3-1,-12 0-1043,-11 3 1010,-1-4 0,-4 2 152,-8 3 0,2 1-2617,-8 3 2465,7 4 0,46-12 0,0-3 0</inkml:trace>
  <inkml:trace contextRef="#ctx0" brushRef="#br0" timeOffset="102579">17185 15102 0,'34'33'369,"0"0"0,1 0 0,-1 0 0,6-17 0,1-6 0,-9 10 475,-18 30 0,-12 13 0,4-11-912,10-24 1,4-5-57,4 4 1,0-2 56,14 17 648,-15-16 1,-12-1-616,-41-4 0,-13-3-1677,1 8 1470,-6-9 1,2-8-635,12-13 1821,23 1-946,3-2 0,8 4 0,0 1 0</inkml:trace>
  <inkml:trace contextRef="#ctx0" brushRef="#br0" timeOffset="103607">19635 15462 8344,'-6'-7'504,"-22"2"1,-9 3-438,-8 1-67,0 0 0,-7 0-688,5 0 1,-3 2 0,8-1-624,-13 0 1311,-46 0 0,101 0 0,0 0 0</inkml:trace>
  <inkml:trace contextRef="#ctx0" brushRef="#br0" timeOffset="103791">19393 15301 769,'52'-12'661,"-10"2"-409,-63 9 0,-17 3-896,-11-2 0,-2 1 432,3 0 0,1-1 101,-4 1 0,10 0 111,26-1 0,12 0 0,3 0 0</inkml:trace>
  <inkml:trace contextRef="#ctx0" brushRef="#br0" timeOffset="104191">19010 15079 399,'8'4'1524,"-1"0"-248,-21 16 1,-13 10-1249,-6 11 0,-2 6 625,8-6 0,-1 2 0,1 1-250,3 0 0,0 0 1,6-3-303,2-2 0,7-4 257,17 11 546,10-35-792,10 0 3280,8-2-3571,-4-6 0,2 0-527,18 0 179,-17-1 1,-1-2 526,10-4 0,-39 7 0,-9-2 0</inkml:trace>
  <inkml:trace contextRef="#ctx0" brushRef="#br0" timeOffset="104499">19614 14938 8288,'-7'-1'1703,"1"1"-1703,51 14 17,-14-1 0,3 0-6,7 4 0,2 2 50,0 0 1,-2 6 84,-9 7 0,-2 7 0,-4-3-513,-5-6 0,-2 1 359,2 5 1,0 5-1,-7-7-14,-13 6-101,-12-4-595,-5-14 203,-6-3-68,-1-7-380,5 0 963,2 3 0,6-5 0,3-3 0</inkml:trace>
  <inkml:trace contextRef="#ctx0" brushRef="#br0" timeOffset="105133">21328 14918 6798,'4'-19'1456,"-52"-7"-829,4 31 1,-5 6-488,1-8 0,-2 4-73,5 10 1,-3 7-1,7 3 11,4 12 1,6 5-280,7-7 1,2 2 0,4 1 256,4 1 0,3 2 0,7-2-64,8-1 1,5-1-1,7-3-11,12-3 1,7-4-1,0-4 19,9 4 0,2-9-11,-6-13 0,4-6 0,-5-8-34,9-21 0,-8-13 67,-18 7 1,-3-4-1,-1 0-22,1 0 0,0-2 0,-5 1 99,-8-1 0,-4 0 0,-5 3-99,-4 0 0,-10 3-968,-13 3 1,-11 1 0,4 4 951,10 5 1,0 3 0,-25-10-1,9 10 1,32 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68933-1BC7-F94A-A0F7-22431CBB6831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8A03A-16F3-474A-910A-970F34AECE1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2101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Like a box for a music instrument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8A03A-16F3-474A-910A-970F34AECE1B}" type="slidenum">
              <a:rPr lang="en-BG" smtClean="0"/>
              <a:t>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6092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A425-459B-C642-BE2D-CBCA8B5CE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088B9-8F28-5146-9C34-FCEEA9CA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E4C-94AF-5E43-B2FC-B0DE6BE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0D09-9F4D-2644-A6FC-CF8BEFBC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3F4E-B2CD-2947-98DC-8E46E879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6367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9F33-2415-2D4F-AC8F-E953F1E1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8DE0-3B69-BC4F-B109-FB88E5F0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9198-AD8E-6747-8964-A2F3631C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540F8-930A-9340-AAFC-E2F24E6A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EDB3-CF11-F44A-B276-9E80D09F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69639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3C958-CB7E-5946-8ED4-52CEF8375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5E256-99C7-8B4F-B521-9800CEC9F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C0B0-CEEA-7A4C-9556-83DF2B4C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F60A-8600-FA4A-9F46-1F0C30B5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C628-B859-2642-9DBC-BCFE28BF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1665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766C-EA4B-7D47-9385-C36C2092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BA97-0985-C741-A961-041533E0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7618-8C4C-624A-B79C-7918B0DB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DBD-6756-4B41-B36D-CE7A656D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DAF7A-C581-2946-BE9F-813642B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4918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0772-3BB4-A345-9F3C-F4C3273C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78E6-A2B8-364E-97C8-61035222A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A36D-8191-4449-AEED-04D0F7B3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E375-DF6A-2940-BF2B-7D328886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F19E-9F94-4B4A-A458-3C9AD5E8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4372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963F-6CAD-D74C-B704-727B8968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6E3B-66BC-4A47-B556-DBA822576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89B5-7AFB-FA4F-9F77-6D7BB8218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4A65-2D72-D049-A720-1D031F35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E863C-17C9-0E44-B218-5D44721C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599F-A7A3-B045-9837-56F170DE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0512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7A6F-69E4-5642-A815-F6D89D10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77801-4222-A145-94FC-9A141321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01501-F0B0-0F46-AD58-CF36556C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3AC23-074F-2A45-876F-E6B951A36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3C719-5A52-EC42-B853-41071E4EB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0F211-2839-6A40-8BDC-CB60FC92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E2C7E-4164-1F44-9B31-55C2092A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5AB1F-E0A9-3F48-B98F-435B1DB7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1880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E25-A627-624B-AE37-8116D160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33E15-BE61-2E4B-9C30-8EE60991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5117-D2E5-424A-9312-87CD4CDB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2B54D-97F3-6C4F-AFF5-140DC80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4166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7086-18EB-0C48-8739-96C3DD2B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2F601-E6C1-484D-ADA3-975B688F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9B411-E214-3D46-8E13-74D1F1C7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633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CD43-A508-CB48-A245-5D5C5DD2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5893-5D22-0B4B-BB9B-2E2BCDC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679C-7D46-384A-8393-EFBBA0EE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9A91E-0B11-4647-909B-D827D7C3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1284A-FD46-754F-ADE7-52369994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F92ED-5801-CC4B-9130-ADB838D3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94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268D-D0D8-6D45-A91B-42FFA5BA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E01CA-1E0E-D747-ADB6-C96557C55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DA21B-8FF6-F243-855D-0ED0648B1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20CB-4767-F24E-82E7-2142ED5D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02F51-6BE0-E14C-98A7-672F9C94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3374E-1D28-A64E-B8CD-15C37C99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2117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016BB-A747-0347-89FA-0D54ACAA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B5D3A-9229-E840-9612-E592A233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6C42-48FC-714D-A854-3BE446F0C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9E16-06FB-6146-ABFE-7E19E1FDB5BC}" type="datetimeFigureOut">
              <a:rPr lang="en-BG" smtClean="0"/>
              <a:t>23.03.20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950DD-E333-B144-84FD-E6DC7D8CC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AA6A-5553-AB43-AD23-EFFB2A38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3275-62B4-774F-ADFD-CB9F518DAA8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475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adit.io/posts/2013-04-17-functors,_applicatives,_and_monads_in_pictures.html" TargetMode="External"/><Relationship Id="rId3" Type="http://schemas.openxmlformats.org/officeDocument/2006/relationships/hyperlink" Target="https://en.wikipedia.org/wiki/Recursive_data_type" TargetMode="External"/><Relationship Id="rId7" Type="http://schemas.openxmlformats.org/officeDocument/2006/relationships/hyperlink" Target="https://maartenfokkinga.github.io/utwente/mmf91m.pdf" TargetMode="External"/><Relationship Id="rId2" Type="http://schemas.openxmlformats.org/officeDocument/2006/relationships/hyperlink" Target="https://en.wikipedia.org/wiki/Algebraic_data_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tamorphism" TargetMode="External"/><Relationship Id="rId5" Type="http://schemas.openxmlformats.org/officeDocument/2006/relationships/hyperlink" Target="https://en.wikipedia.org/wiki/Structural_induction" TargetMode="External"/><Relationship Id="rId10" Type="http://schemas.openxmlformats.org/officeDocument/2006/relationships/hyperlink" Target="https://www.youtube.com/watch?v=IO5MD62dQbI" TargetMode="External"/><Relationship Id="rId4" Type="http://schemas.openxmlformats.org/officeDocument/2006/relationships/hyperlink" Target="https://en.wikipedia.org/wiki/Initial_algebra" TargetMode="External"/><Relationship Id="rId9" Type="http://schemas.openxmlformats.org/officeDocument/2006/relationships/hyperlink" Target="https://www.youtube.com/watch?v=crMTryrqko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A2BD-2F0C-544D-A564-E813020C2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G" dirty="0"/>
              <a:t>Recursive Algorithms and </a:t>
            </a:r>
            <a:br>
              <a:rPr lang="en-BG" dirty="0"/>
            </a:br>
            <a:r>
              <a:rPr lang="en-BG" dirty="0"/>
              <a:t>Data Structures: </a:t>
            </a:r>
            <a:br>
              <a:rPr lang="en-BG" dirty="0"/>
            </a:br>
            <a:r>
              <a:rPr lang="en-BG" dirty="0"/>
              <a:t>A Functional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B6C39-EAE5-6441-9DB3-34F8F5852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G" dirty="0"/>
              <a:t>Dr-Ing. Alexander Alexandrov</a:t>
            </a:r>
          </a:p>
          <a:p>
            <a:r>
              <a:rPr lang="en-BG" dirty="0"/>
              <a:t>VMWare Talent Boost 2020</a:t>
            </a:r>
          </a:p>
        </p:txBody>
      </p:sp>
    </p:spTree>
    <p:extLst>
      <p:ext uri="{BB962C8B-B14F-4D97-AF65-F5344CB8AC3E}">
        <p14:creationId xmlns:p14="http://schemas.microsoft.com/office/powerpoint/2010/main" val="97805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9BD8-6466-BD41-8E5A-76A58A57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Example: A List of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D0F8-6E30-9A4A-8F07-07BF1E54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A (recursive) container of integers.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9764D7-4F7B-8C48-9EF2-044CC66414F1}"/>
                  </a:ext>
                </a:extLst>
              </p14:cNvPr>
              <p14:cNvContentPartPr/>
              <p14:nvPr/>
            </p14:nvContentPartPr>
            <p14:xfrm>
              <a:off x="1574640" y="2598120"/>
              <a:ext cx="7845840" cy="37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9764D7-4F7B-8C48-9EF2-044CC6641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440" y="2581920"/>
                <a:ext cx="7878240" cy="38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5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50726-AC03-C546-8068-B8F4C4A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Coding Time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176C511-F7BF-B443-8527-684249848842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615744" y="-47068"/>
            <a:ext cx="6576255" cy="690506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F5F69-A00A-4D43-8D76-A465B58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G" dirty="0"/>
              <a:t>Implement </a:t>
            </a:r>
            <a:r>
              <a:rPr lang="en-BG" b="1" dirty="0"/>
              <a:t>the ADT encoding </a:t>
            </a:r>
            <a:r>
              <a:rPr lang="en-BG" dirty="0"/>
              <a:t>for ListInt.</a:t>
            </a:r>
          </a:p>
        </p:txBody>
      </p:sp>
    </p:spTree>
    <p:extLst>
      <p:ext uri="{BB962C8B-B14F-4D97-AF65-F5344CB8AC3E}">
        <p14:creationId xmlns:p14="http://schemas.microsoft.com/office/powerpoint/2010/main" val="15691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9BD8-6466-BD41-8E5A-76A58A57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Example: A List of values of type </a:t>
            </a:r>
            <a:r>
              <a:rPr lang="en-BG" b="1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D0F8-6E30-9A4A-8F07-07BF1E54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A (recursive) container of values of type </a:t>
            </a:r>
            <a:r>
              <a:rPr lang="en-BG" b="1" dirty="0"/>
              <a:t>T</a:t>
            </a:r>
            <a:r>
              <a:rPr lang="en-BG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F6E074-736F-174C-B071-ADB8D3C8F367}"/>
                  </a:ext>
                </a:extLst>
              </p14:cNvPr>
              <p14:cNvContentPartPr/>
              <p14:nvPr/>
            </p14:nvContentPartPr>
            <p14:xfrm>
              <a:off x="4285080" y="3411000"/>
              <a:ext cx="2657520" cy="239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F6E074-736F-174C-B071-ADB8D3C8F3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8880" y="3394800"/>
                <a:ext cx="2689920" cy="24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77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50726-AC03-C546-8068-B8F4C4A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Coding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F5F69-A00A-4D43-8D76-A465B58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G" dirty="0"/>
              <a:t>Implement </a:t>
            </a:r>
            <a:r>
              <a:rPr lang="en-BG" b="1" dirty="0"/>
              <a:t>the ADT encoding </a:t>
            </a:r>
            <a:r>
              <a:rPr lang="en-BG" dirty="0"/>
              <a:t>for List[T].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63DE784E-1043-AC41-9957-982A26E45674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615744" y="-47068"/>
            <a:ext cx="6576255" cy="6905068"/>
          </a:xfrm>
        </p:spPr>
      </p:pic>
    </p:spTree>
    <p:extLst>
      <p:ext uri="{BB962C8B-B14F-4D97-AF65-F5344CB8AC3E}">
        <p14:creationId xmlns:p14="http://schemas.microsoft.com/office/powerpoint/2010/main" val="133583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EDF0-CFBF-6A4F-96BF-15B5687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Genralization: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D0E6-9B7D-2C41-8668-B3EFFD51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Intuition: inductively defined sets. Notation: polynomials over types.</a:t>
            </a:r>
          </a:p>
          <a:p>
            <a:r>
              <a:rPr lang="en-BG" dirty="0"/>
              <a:t>Option[T]</a:t>
            </a:r>
          </a:p>
          <a:p>
            <a:pPr lvl="1"/>
            <a:r>
              <a:rPr lang="en-BG" dirty="0"/>
              <a:t>None | Some(x: T)</a:t>
            </a:r>
          </a:p>
          <a:p>
            <a:pPr lvl="1"/>
            <a:r>
              <a:rPr lang="en-BG" dirty="0"/>
              <a:t>1 + T</a:t>
            </a:r>
          </a:p>
          <a:p>
            <a:r>
              <a:rPr lang="en-BG" dirty="0"/>
              <a:t>List[T] </a:t>
            </a:r>
          </a:p>
          <a:p>
            <a:pPr lvl="1"/>
            <a:r>
              <a:rPr lang="en-BG" dirty="0"/>
              <a:t>Empty | Insert(x: T, xs: List[T])</a:t>
            </a:r>
          </a:p>
          <a:p>
            <a:pPr lvl="1"/>
            <a:r>
              <a:rPr lang="en-BG" dirty="0"/>
              <a:t>1 + T × List[T]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CEBD23-5325-9048-B4BF-5B88B88E9BF9}"/>
                  </a:ext>
                </a:extLst>
              </p14:cNvPr>
              <p14:cNvContentPartPr/>
              <p14:nvPr/>
            </p14:nvContentPartPr>
            <p14:xfrm>
              <a:off x="9924120" y="9230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CEBD23-5325-9048-B4BF-5B88B88E9B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4760" y="913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95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C1FD-A87D-CD4D-809B-88CD31BF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Structural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1F19B-8441-3444-8E98-4205C5352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Folding ADTs</a:t>
            </a:r>
          </a:p>
        </p:txBody>
      </p:sp>
    </p:spTree>
    <p:extLst>
      <p:ext uri="{BB962C8B-B14F-4D97-AF65-F5344CB8AC3E}">
        <p14:creationId xmlns:p14="http://schemas.microsoft.com/office/powerpoint/2010/main" val="91248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EDF0-CFBF-6A4F-96BF-15B5687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b="1" dirty="0"/>
              <a:t>ListInt </a:t>
            </a:r>
            <a:r>
              <a:rPr lang="en-BG" dirty="0"/>
              <a:t>Example: size</a:t>
            </a:r>
            <a:endParaRPr lang="en-BG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C0FBD8-882E-5846-BB66-A76F270CB07E}"/>
                  </a:ext>
                </a:extLst>
              </p14:cNvPr>
              <p14:cNvContentPartPr/>
              <p14:nvPr/>
            </p14:nvContentPartPr>
            <p14:xfrm>
              <a:off x="2270520" y="711360"/>
              <a:ext cx="8484480" cy="552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C0FBD8-882E-5846-BB66-A76F270CB0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4320" y="695160"/>
                <a:ext cx="8516880" cy="55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62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50726-AC03-C546-8068-B8F4C4A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Coding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F5F69-A00A-4D43-8D76-A465B58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G" dirty="0"/>
              <a:t>Implement the ListIntOps </a:t>
            </a:r>
            <a:r>
              <a:rPr lang="en-BG" b="1" dirty="0"/>
              <a:t>size</a:t>
            </a:r>
            <a:r>
              <a:rPr lang="en-BG" dirty="0"/>
              <a:t> method.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63DE784E-1043-AC41-9957-982A26E45674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615744" y="-47068"/>
            <a:ext cx="6576255" cy="6905068"/>
          </a:xfrm>
        </p:spPr>
      </p:pic>
    </p:spTree>
    <p:extLst>
      <p:ext uri="{BB962C8B-B14F-4D97-AF65-F5344CB8AC3E}">
        <p14:creationId xmlns:p14="http://schemas.microsoft.com/office/powerpoint/2010/main" val="132513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EDF0-CFBF-6A4F-96BF-15B5687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b="1" dirty="0"/>
              <a:t>ListInt </a:t>
            </a:r>
            <a:r>
              <a:rPr lang="en-BG" dirty="0"/>
              <a:t>Example: sum</a:t>
            </a:r>
            <a:endParaRPr lang="en-BG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F775A1-184E-CF47-8150-822911D9CF41}"/>
                  </a:ext>
                </a:extLst>
              </p14:cNvPr>
              <p14:cNvContentPartPr/>
              <p14:nvPr/>
            </p14:nvContentPartPr>
            <p14:xfrm>
              <a:off x="2721240" y="2808720"/>
              <a:ext cx="7264800" cy="286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F775A1-184E-CF47-8150-822911D9C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040" y="2792520"/>
                <a:ext cx="7297200" cy="28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083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50726-AC03-C546-8068-B8F4C4A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Coding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F5F69-A00A-4D43-8D76-A465B58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G" dirty="0"/>
              <a:t>Implement the ListIntOps </a:t>
            </a:r>
            <a:r>
              <a:rPr lang="en-BG" b="1" dirty="0"/>
              <a:t>sum</a:t>
            </a:r>
            <a:r>
              <a:rPr lang="en-BG" dirty="0"/>
              <a:t> and </a:t>
            </a:r>
            <a:r>
              <a:rPr lang="en-BG" b="1" dirty="0"/>
              <a:t>prod</a:t>
            </a:r>
            <a:r>
              <a:rPr lang="en-BG" dirty="0"/>
              <a:t> methods.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63DE784E-1043-AC41-9957-982A26E45674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615744" y="-47068"/>
            <a:ext cx="6576255" cy="6905068"/>
          </a:xfrm>
        </p:spPr>
      </p:pic>
    </p:spTree>
    <p:extLst>
      <p:ext uri="{BB962C8B-B14F-4D97-AF65-F5344CB8AC3E}">
        <p14:creationId xmlns:p14="http://schemas.microsoft.com/office/powerpoint/2010/main" val="373392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148A-E66F-D14C-8FC1-63E2027E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9C71-DD7C-5E44-BB6D-7B7085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BG" dirty="0"/>
              <a:t>FP vs OOP</a:t>
            </a:r>
          </a:p>
          <a:p>
            <a:pPr lvl="1"/>
            <a:r>
              <a:rPr lang="en-US" dirty="0"/>
              <a:t>I</a:t>
            </a:r>
            <a:r>
              <a:rPr lang="en-BG" dirty="0"/>
              <a:t>n general</a:t>
            </a:r>
          </a:p>
          <a:p>
            <a:pPr lvl="1"/>
            <a:r>
              <a:rPr lang="en-BG" dirty="0"/>
              <a:t>From the perspective of data structures and algorithms</a:t>
            </a:r>
          </a:p>
          <a:p>
            <a:pPr lvl="1"/>
            <a:r>
              <a:rPr lang="en-BG" dirty="0"/>
              <a:t>Benefits</a:t>
            </a:r>
          </a:p>
          <a:p>
            <a:r>
              <a:rPr lang="en-BG" dirty="0"/>
              <a:t>Immutable Data structures</a:t>
            </a:r>
          </a:p>
          <a:p>
            <a:pPr lvl="1"/>
            <a:r>
              <a:rPr lang="en-BG" dirty="0"/>
              <a:t>Examples: List</a:t>
            </a:r>
          </a:p>
          <a:p>
            <a:pPr lvl="1"/>
            <a:r>
              <a:rPr lang="en-BG" dirty="0"/>
              <a:t>Generalization: ADTs, recursively defined data structures</a:t>
            </a:r>
          </a:p>
          <a:p>
            <a:r>
              <a:rPr lang="en-BG" dirty="0"/>
              <a:t>Algorithms (computations) on ADTs</a:t>
            </a:r>
          </a:p>
          <a:p>
            <a:pPr lvl="1"/>
            <a:r>
              <a:rPr lang="en-BG" dirty="0"/>
              <a:t>Examples: length of a list, sum of a list, depth of a tree, </a:t>
            </a:r>
          </a:p>
          <a:p>
            <a:pPr lvl="1"/>
            <a:r>
              <a:rPr lang="en-BG" dirty="0"/>
              <a:t>Generalization: structural recursion (folds)</a:t>
            </a:r>
          </a:p>
          <a:p>
            <a:r>
              <a:rPr lang="en-BG" dirty="0"/>
              <a:t>Application:</a:t>
            </a:r>
          </a:p>
          <a:p>
            <a:pPr lvl="1"/>
            <a:r>
              <a:rPr lang="en-BG" dirty="0"/>
              <a:t>ADTs as abstract (or concrete) syntax for domain-specific languages (DSLs)</a:t>
            </a:r>
          </a:p>
          <a:p>
            <a:pPr lvl="2"/>
            <a:r>
              <a:rPr lang="en-BG" dirty="0"/>
              <a:t>Example DSLs: arithmetic expressions</a:t>
            </a:r>
          </a:p>
          <a:p>
            <a:pPr lvl="1"/>
            <a:r>
              <a:rPr lang="en-BG" dirty="0"/>
              <a:t>Fold instances as interpretations (semantics) of DSL terms</a:t>
            </a:r>
          </a:p>
          <a:p>
            <a:pPr lvl="2"/>
            <a:r>
              <a:rPr lang="en-BG" dirty="0"/>
              <a:t>Example interpretations: calculator, infrastructure analysis</a:t>
            </a:r>
          </a:p>
          <a:p>
            <a:r>
              <a:rPr lang="en-BG" strike="sngStrike" dirty="0"/>
              <a:t>Relationship to mathematical logic</a:t>
            </a:r>
          </a:p>
          <a:p>
            <a:pPr lvl="1"/>
            <a:r>
              <a:rPr lang="en-BG" strike="sngStrike" dirty="0"/>
              <a:t>Structural induction</a:t>
            </a:r>
          </a:p>
        </p:txBody>
      </p:sp>
    </p:spTree>
    <p:extLst>
      <p:ext uri="{BB962C8B-B14F-4D97-AF65-F5344CB8AC3E}">
        <p14:creationId xmlns:p14="http://schemas.microsoft.com/office/powerpoint/2010/main" val="281974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EDF0-CFBF-6A4F-96BF-15B5687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b="1" dirty="0"/>
              <a:t>ListInt </a:t>
            </a:r>
            <a:r>
              <a:rPr lang="en-BG" dirty="0"/>
              <a:t>Example: min / max</a:t>
            </a:r>
            <a:endParaRPr lang="en-BG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67AE9F-BB19-B646-978B-85B10A529C90}"/>
                  </a:ext>
                </a:extLst>
              </p14:cNvPr>
              <p14:cNvContentPartPr/>
              <p14:nvPr/>
            </p14:nvContentPartPr>
            <p14:xfrm>
              <a:off x="2481480" y="1284480"/>
              <a:ext cx="7983360" cy="44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67AE9F-BB19-B646-978B-85B10A529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5280" y="1268280"/>
                <a:ext cx="8015760" cy="44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93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50726-AC03-C546-8068-B8F4C4A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Coding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F5F69-A00A-4D43-8D76-A465B58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G" dirty="0"/>
              <a:t>Implement the ListIntOps </a:t>
            </a:r>
            <a:r>
              <a:rPr lang="en-BG" b="1" dirty="0"/>
              <a:t>min</a:t>
            </a:r>
            <a:r>
              <a:rPr lang="en-BG" dirty="0"/>
              <a:t> and </a:t>
            </a:r>
            <a:r>
              <a:rPr lang="en-BG" b="1" dirty="0"/>
              <a:t>max</a:t>
            </a:r>
            <a:r>
              <a:rPr lang="en-BG" dirty="0"/>
              <a:t> methods.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63DE784E-1043-AC41-9957-982A26E45674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615744" y="-47068"/>
            <a:ext cx="6576255" cy="6905068"/>
          </a:xfrm>
        </p:spPr>
      </p:pic>
    </p:spTree>
    <p:extLst>
      <p:ext uri="{BB962C8B-B14F-4D97-AF65-F5344CB8AC3E}">
        <p14:creationId xmlns:p14="http://schemas.microsoft.com/office/powerpoint/2010/main" val="102180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EDF0-CFBF-6A4F-96BF-15B5687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Genralization: Structural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D0E6-9B7D-2C41-8668-B3EFFD51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Intuition: abstracting the general recursion scheme as a first-order function.</a:t>
            </a:r>
          </a:p>
          <a:p>
            <a:pPr marL="0" indent="0">
              <a:buNone/>
            </a:pPr>
            <a:r>
              <a:rPr lang="en-BG" dirty="0"/>
              <a:t>Actions in the concrete steps are parameterized by a collection of functions (a so-called ADT algebra).</a:t>
            </a:r>
          </a:p>
          <a:p>
            <a:pPr marL="0" indent="0">
              <a:buNone/>
            </a:pPr>
            <a:r>
              <a:rPr lang="en-BG" dirty="0"/>
              <a:t>Algebra construction is schematic if you know the ADT polynomial!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BC2D93-0930-864F-8DAD-18E74852BF3B}"/>
                  </a:ext>
                </a:extLst>
              </p14:cNvPr>
              <p14:cNvContentPartPr/>
              <p14:nvPr/>
            </p14:nvContentPartPr>
            <p14:xfrm>
              <a:off x="1291680" y="4362480"/>
              <a:ext cx="7348320" cy="15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BC2D93-0930-864F-8DAD-18E74852BF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480" y="4346280"/>
                <a:ext cx="7380720" cy="15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3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50726-AC03-C546-8068-B8F4C4A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Coding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F5F69-A00A-4D43-8D76-A465B58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G" dirty="0"/>
              <a:t>Implement the </a:t>
            </a:r>
            <a:r>
              <a:rPr lang="en-BG" b="1" dirty="0"/>
              <a:t>Algebra</a:t>
            </a:r>
            <a:r>
              <a:rPr lang="en-BG" dirty="0"/>
              <a:t> and </a:t>
            </a:r>
            <a:r>
              <a:rPr lang="en-BG" b="1" dirty="0"/>
              <a:t>Fold#apply</a:t>
            </a:r>
            <a:r>
              <a:rPr lang="en-BG" dirty="0"/>
              <a:t> for </a:t>
            </a:r>
            <a:r>
              <a:rPr lang="en-BG" b="1" dirty="0"/>
              <a:t>IntList</a:t>
            </a:r>
            <a:r>
              <a:rPr lang="en-BG" dirty="0"/>
              <a:t> and </a:t>
            </a:r>
            <a:r>
              <a:rPr lang="en-BG" b="1" dirty="0"/>
              <a:t>Int[T]</a:t>
            </a:r>
            <a:r>
              <a:rPr lang="en-BG" dirty="0"/>
              <a:t>.</a:t>
            </a:r>
          </a:p>
          <a:p>
            <a:r>
              <a:rPr lang="en-BG" dirty="0"/>
              <a:t>Reimplement </a:t>
            </a:r>
            <a:r>
              <a:rPr lang="en-BG" b="1" dirty="0"/>
              <a:t>ListIntOps</a:t>
            </a:r>
            <a:r>
              <a:rPr lang="en-BG" dirty="0"/>
              <a:t> and </a:t>
            </a:r>
            <a:r>
              <a:rPr lang="en-BG" b="1" dirty="0"/>
              <a:t>LitInt</a:t>
            </a:r>
            <a:r>
              <a:rPr lang="en-BG" dirty="0"/>
              <a:t> in terms of folds with suitable </a:t>
            </a:r>
            <a:r>
              <a:rPr lang="en-BG" b="1" dirty="0"/>
              <a:t>Algebra</a:t>
            </a:r>
            <a:r>
              <a:rPr lang="en-BG" dirty="0"/>
              <a:t> instances.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63DE784E-1043-AC41-9957-982A26E45674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615744" y="-47068"/>
            <a:ext cx="6576255" cy="6905068"/>
          </a:xfrm>
        </p:spPr>
      </p:pic>
    </p:spTree>
    <p:extLst>
      <p:ext uri="{BB962C8B-B14F-4D97-AF65-F5344CB8AC3E}">
        <p14:creationId xmlns:p14="http://schemas.microsoft.com/office/powerpoint/2010/main" val="211099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FCBDE1-E7E6-EA49-8628-05120358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Application:</a:t>
            </a:r>
            <a:br>
              <a:rPr lang="en-BG" dirty="0"/>
            </a:br>
            <a:r>
              <a:rPr lang="en-BG" dirty="0"/>
              <a:t>Domain-Specific Languages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ED4CD-47FF-3A4C-9D4B-B57CB795E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ADT ↔ Syntax</a:t>
            </a:r>
            <a:br>
              <a:rPr lang="en-BG" dirty="0"/>
            </a:br>
            <a:r>
              <a:rPr lang="en-BG" dirty="0"/>
              <a:t>Folds ↔ Semantics (interpretations)</a:t>
            </a:r>
          </a:p>
        </p:txBody>
      </p:sp>
    </p:spTree>
    <p:extLst>
      <p:ext uri="{BB962C8B-B14F-4D97-AF65-F5344CB8AC3E}">
        <p14:creationId xmlns:p14="http://schemas.microsoft.com/office/powerpoint/2010/main" val="3634159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EDF0-CFBF-6A4F-96BF-15B5687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Example: Arithmetic Expressions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D0E6-9B7D-2C41-8668-B3EFFD51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Idea: give an inductive definition (i.e., an ADT) of the language.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B2CC43-5F61-3248-BB04-60F6B4E5C2BE}"/>
                  </a:ext>
                </a:extLst>
              </p14:cNvPr>
              <p14:cNvContentPartPr/>
              <p14:nvPr/>
            </p14:nvContentPartPr>
            <p14:xfrm>
              <a:off x="1647360" y="2541600"/>
              <a:ext cx="8008560" cy="37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B2CC43-5F61-3248-BB04-60F6B4E5C2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1160" y="2525400"/>
                <a:ext cx="8040960" cy="37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6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EDF0-CFBF-6A4F-96BF-15B5687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Example: Arithmetic Expressions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D0E6-9B7D-2C41-8668-B3EFFD51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Idea: use structural recursion (i.e., a fold) to interpret the language.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FC841-BAD9-9441-992C-91C498BA7EC4}"/>
                  </a:ext>
                </a:extLst>
              </p14:cNvPr>
              <p14:cNvContentPartPr/>
              <p14:nvPr/>
            </p14:nvContentPartPr>
            <p14:xfrm>
              <a:off x="2894040" y="1465920"/>
              <a:ext cx="7386840" cy="474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FC841-BAD9-9441-992C-91C498BA7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7840" y="1449720"/>
                <a:ext cx="741924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85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50726-AC03-C546-8068-B8F4C4A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Coding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F5F69-A00A-4D43-8D76-A465B58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G" dirty="0"/>
              <a:t>Implement the </a:t>
            </a:r>
            <a:r>
              <a:rPr lang="en-BG" b="1" dirty="0"/>
              <a:t>Algebra</a:t>
            </a:r>
            <a:r>
              <a:rPr lang="en-BG" dirty="0"/>
              <a:t> and </a:t>
            </a:r>
            <a:r>
              <a:rPr lang="en-BG" b="1" dirty="0"/>
              <a:t>Fold#apply</a:t>
            </a:r>
            <a:r>
              <a:rPr lang="en-BG" dirty="0"/>
              <a:t> for </a:t>
            </a:r>
            <a:r>
              <a:rPr lang="en-BG" b="1" dirty="0"/>
              <a:t>Expr</a:t>
            </a:r>
            <a:r>
              <a:rPr lang="en-BG" dirty="0"/>
              <a:t>.</a:t>
            </a:r>
          </a:p>
          <a:p>
            <a:r>
              <a:rPr lang="en-BG" dirty="0"/>
              <a:t>Reimplement </a:t>
            </a:r>
            <a:r>
              <a:rPr lang="en-BG" b="1" dirty="0"/>
              <a:t>ExprOps</a:t>
            </a:r>
            <a:r>
              <a:rPr lang="en-BG" dirty="0"/>
              <a:t> in terms of folds with suitable </a:t>
            </a:r>
            <a:r>
              <a:rPr lang="en-BG" b="1" dirty="0"/>
              <a:t>Algebra</a:t>
            </a:r>
            <a:r>
              <a:rPr lang="en-BG" dirty="0"/>
              <a:t> instances.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63DE784E-1043-AC41-9957-982A26E45674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615744" y="-47068"/>
            <a:ext cx="6576255" cy="6905068"/>
          </a:xfrm>
        </p:spPr>
      </p:pic>
    </p:spTree>
    <p:extLst>
      <p:ext uri="{BB962C8B-B14F-4D97-AF65-F5344CB8AC3E}">
        <p14:creationId xmlns:p14="http://schemas.microsoft.com/office/powerpoint/2010/main" val="1628852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EDF0-CFBF-6A4F-96BF-15B5687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Make Interpreters Compositional Again!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D0E6-9B7D-2C41-8668-B3EFFD51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Motivating problem: handling parentheses in </a:t>
            </a:r>
            <a:r>
              <a:rPr lang="en-BG" b="1" dirty="0"/>
              <a:t>ExprOps#prettyPrint</a:t>
            </a:r>
            <a:r>
              <a:rPr lang="en-BG" dirty="0"/>
              <a:t>.</a:t>
            </a:r>
          </a:p>
          <a:p>
            <a:pPr marL="0" indent="0">
              <a:buNone/>
            </a:pPr>
            <a:r>
              <a:rPr lang="en-BG" dirty="0"/>
              <a:t>Idea: “explicating” the context-sensitive part as a function parameter turns a context-sensitive interpreter into a compositional one.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255691-C030-4F41-9F2C-BF995B848AC1}"/>
                  </a:ext>
                </a:extLst>
              </p14:cNvPr>
              <p14:cNvContentPartPr/>
              <p14:nvPr/>
            </p14:nvContentPartPr>
            <p14:xfrm>
              <a:off x="3207600" y="3309480"/>
              <a:ext cx="6607080" cy="303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255691-C030-4F41-9F2C-BF995B848A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1400" y="3293280"/>
                <a:ext cx="6639480" cy="30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3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50726-AC03-C546-8068-B8F4C4A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Coding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F5F69-A00A-4D43-8D76-A465B582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G" dirty="0"/>
              <a:t>Implement the </a:t>
            </a:r>
            <a:r>
              <a:rPr lang="en-BG" b="1" dirty="0"/>
              <a:t>Algebra</a:t>
            </a:r>
            <a:r>
              <a:rPr lang="en-BG" dirty="0"/>
              <a:t> and </a:t>
            </a:r>
            <a:r>
              <a:rPr lang="en-BG" b="1" dirty="0"/>
              <a:t>Fold#apply</a:t>
            </a:r>
            <a:r>
              <a:rPr lang="en-BG" dirty="0"/>
              <a:t> for </a:t>
            </a:r>
            <a:r>
              <a:rPr lang="en-BG" b="1" dirty="0"/>
              <a:t>Expr</a:t>
            </a:r>
            <a:r>
              <a:rPr lang="en-BG" dirty="0"/>
              <a:t>.</a:t>
            </a:r>
          </a:p>
          <a:p>
            <a:r>
              <a:rPr lang="en-BG" dirty="0"/>
              <a:t>Reimplement </a:t>
            </a:r>
            <a:r>
              <a:rPr lang="en-BG" b="1" dirty="0"/>
              <a:t>ExprOps</a:t>
            </a:r>
            <a:r>
              <a:rPr lang="en-BG" dirty="0"/>
              <a:t> in terms of folds with suitable </a:t>
            </a:r>
            <a:r>
              <a:rPr lang="en-BG" b="1" dirty="0"/>
              <a:t>Algebra</a:t>
            </a:r>
            <a:r>
              <a:rPr lang="en-BG" dirty="0"/>
              <a:t> instances.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63DE784E-1043-AC41-9957-982A26E45674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615744" y="-47068"/>
            <a:ext cx="6576255" cy="6905068"/>
          </a:xfrm>
        </p:spPr>
      </p:pic>
    </p:spTree>
    <p:extLst>
      <p:ext uri="{BB962C8B-B14F-4D97-AF65-F5344CB8AC3E}">
        <p14:creationId xmlns:p14="http://schemas.microsoft.com/office/powerpoint/2010/main" val="36198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57163-42AF-6D40-8856-2F02BE85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FP vs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C8A06-7AF0-954C-8C81-1D28DCB05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346583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EDF0-CFBF-6A4F-96BF-15B5687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D0E6-9B7D-2C41-8668-B3EFFD51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The deas presented here are not tied to a specific programming language.</a:t>
            </a:r>
          </a:p>
          <a:p>
            <a:r>
              <a:rPr lang="en-BG" dirty="0"/>
              <a:t>Other schematic structural recursion schemes are available.</a:t>
            </a:r>
          </a:p>
          <a:p>
            <a:r>
              <a:rPr lang="en-BG" dirty="0"/>
              <a:t>Rich theory for program manipulation (fusion) of folds.</a:t>
            </a:r>
          </a:p>
          <a:p>
            <a:r>
              <a:rPr lang="en-BG" dirty="0"/>
              <a:t>Hopefully this inspires you to learn more and play with your own DSLs ;)</a:t>
            </a:r>
          </a:p>
          <a:p>
            <a:r>
              <a:rPr lang="en-BG" dirty="0"/>
              <a:t>Different embedding schemes for the language frontend are available, but this is a topic fo another conversation!</a:t>
            </a:r>
          </a:p>
        </p:txBody>
      </p:sp>
    </p:spTree>
    <p:extLst>
      <p:ext uri="{BB962C8B-B14F-4D97-AF65-F5344CB8AC3E}">
        <p14:creationId xmlns:p14="http://schemas.microsoft.com/office/powerpoint/2010/main" val="384021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F3C3B60-589F-0048-AE55-5A996D0D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Reading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30BDB7-33AA-F140-905E-C4236AED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Wikipedia</a:t>
            </a:r>
          </a:p>
          <a:p>
            <a:pPr lvl="1"/>
            <a:r>
              <a:rPr lang="en-US" dirty="0"/>
              <a:t>ADTs</a:t>
            </a:r>
          </a:p>
          <a:p>
            <a:pPr lvl="2"/>
            <a:r>
              <a:rPr lang="en-US" dirty="0">
                <a:hlinkClick r:id="rId2"/>
              </a:rPr>
              <a:t>Algebraic Data Type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Recursive Data Type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Initial algebra</a:t>
            </a:r>
            <a:endParaRPr lang="en-US" dirty="0"/>
          </a:p>
          <a:p>
            <a:pPr lvl="1"/>
            <a:r>
              <a:rPr lang="en-US" dirty="0"/>
              <a:t>Structural recursion</a:t>
            </a:r>
          </a:p>
          <a:p>
            <a:pPr lvl="2"/>
            <a:r>
              <a:rPr lang="en-US" dirty="0">
                <a:hlinkClick r:id="rId5"/>
              </a:rPr>
              <a:t>Structural induction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Catamorphism</a:t>
            </a:r>
            <a:endParaRPr lang="en-US" dirty="0"/>
          </a:p>
          <a:p>
            <a:r>
              <a:rPr lang="en-US" dirty="0"/>
              <a:t>Papers</a:t>
            </a:r>
          </a:p>
          <a:p>
            <a:pPr lvl="1"/>
            <a:r>
              <a:rPr lang="en-US" dirty="0">
                <a:hlinkClick r:id="rId7"/>
              </a:rPr>
              <a:t>A tutorial on the universality and expressiveness of fold</a:t>
            </a:r>
            <a:endParaRPr lang="en-BG" dirty="0"/>
          </a:p>
          <a:p>
            <a:pPr lvl="1"/>
            <a:r>
              <a:rPr lang="en-US" dirty="0">
                <a:hlinkClick r:id="rId7"/>
              </a:rPr>
              <a:t>Functional Programming with Bananas, Lenses, Envelopes and Barbed Wire</a:t>
            </a:r>
            <a:endParaRPr lang="en-US" dirty="0"/>
          </a:p>
          <a:p>
            <a:r>
              <a:rPr lang="en-US" dirty="0"/>
              <a:t>Related topics</a:t>
            </a:r>
          </a:p>
          <a:p>
            <a:pPr lvl="1"/>
            <a:r>
              <a:rPr lang="en-US" dirty="0">
                <a:hlinkClick r:id="rId8"/>
              </a:rPr>
              <a:t>Functors, Applicatives, And Monads In Pictures</a:t>
            </a:r>
            <a:r>
              <a:rPr lang="en-US" dirty="0"/>
              <a:t> (Paper)</a:t>
            </a:r>
          </a:p>
          <a:p>
            <a:pPr lvl="1"/>
            <a:r>
              <a:rPr lang="en-US" dirty="0">
                <a:hlinkClick r:id="rId9"/>
              </a:rPr>
              <a:t>Folding Domain-Specific Languages: Deep and Shallow Embeddings - Jeremy Gibbons</a:t>
            </a:r>
            <a:r>
              <a:rPr lang="en-US" dirty="0"/>
              <a:t> (Video)</a:t>
            </a:r>
          </a:p>
          <a:p>
            <a:pPr lvl="1"/>
            <a:r>
              <a:rPr lang="en-US" dirty="0">
                <a:hlinkClick r:id="rId10"/>
              </a:rPr>
              <a:t>Uniting Church and State: FP and OO Together by Noel Welsh</a:t>
            </a:r>
            <a:r>
              <a:rPr lang="en-US" dirty="0"/>
              <a:t> (Video)</a:t>
            </a: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31277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1A3F2-615C-E945-87FB-3A97FD17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FP vs OOP Duality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9B869B-2874-1A46-9C1E-5671EB06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G" dirty="0"/>
              <a:t>The OOP side of the coin</a:t>
            </a:r>
          </a:p>
          <a:p>
            <a:pPr lvl="1"/>
            <a:r>
              <a:rPr lang="en-BG" b="1" dirty="0"/>
              <a:t>Classes</a:t>
            </a:r>
            <a:r>
              <a:rPr lang="en-BG" dirty="0"/>
              <a:t> and </a:t>
            </a:r>
            <a:r>
              <a:rPr lang="en-BG" b="1" dirty="0"/>
              <a:t>Objects</a:t>
            </a:r>
          </a:p>
          <a:p>
            <a:pPr lvl="1"/>
            <a:r>
              <a:rPr lang="en-BG" b="1" dirty="0"/>
              <a:t>Methods</a:t>
            </a:r>
            <a:r>
              <a:rPr lang="en-BG" dirty="0"/>
              <a:t> acting on </a:t>
            </a:r>
            <a:r>
              <a:rPr lang="en-BG" b="1" dirty="0"/>
              <a:t>mutable state</a:t>
            </a:r>
          </a:p>
          <a:p>
            <a:pPr lvl="1"/>
            <a:r>
              <a:rPr lang="en-BG" dirty="0"/>
              <a:t>Focus on </a:t>
            </a:r>
            <a:r>
              <a:rPr lang="en-BG" b="1" dirty="0"/>
              <a:t>things that ARE something</a:t>
            </a:r>
          </a:p>
          <a:p>
            <a:pPr lvl="1"/>
            <a:r>
              <a:rPr lang="en-BG" dirty="0"/>
              <a:t>Good for informal models (e.g., UML)</a:t>
            </a:r>
          </a:p>
          <a:p>
            <a:pPr lvl="1"/>
            <a:endParaRPr lang="en-BG" b="1" dirty="0"/>
          </a:p>
          <a:p>
            <a:r>
              <a:rPr lang="en-BG" dirty="0"/>
              <a:t>The FP side of the coin</a:t>
            </a:r>
          </a:p>
          <a:p>
            <a:pPr lvl="1"/>
            <a:r>
              <a:rPr lang="en-BG" b="1" dirty="0"/>
              <a:t>Types</a:t>
            </a:r>
            <a:r>
              <a:rPr lang="en-BG" dirty="0"/>
              <a:t> and </a:t>
            </a:r>
            <a:r>
              <a:rPr lang="en-BG" b="1" dirty="0"/>
              <a:t>Values</a:t>
            </a:r>
          </a:p>
          <a:p>
            <a:pPr lvl="1"/>
            <a:r>
              <a:rPr lang="en-BG" b="1" dirty="0"/>
              <a:t>Functions</a:t>
            </a:r>
            <a:r>
              <a:rPr lang="en-BG" dirty="0"/>
              <a:t> acting on </a:t>
            </a:r>
            <a:r>
              <a:rPr lang="en-BG" b="1" dirty="0"/>
              <a:t>immutable data</a:t>
            </a:r>
          </a:p>
          <a:p>
            <a:pPr lvl="1"/>
            <a:r>
              <a:rPr lang="en-BG" dirty="0"/>
              <a:t>Focus on </a:t>
            </a:r>
            <a:r>
              <a:rPr lang="en-BG" b="1" dirty="0"/>
              <a:t>actions that DO something</a:t>
            </a:r>
          </a:p>
          <a:p>
            <a:pPr lvl="1"/>
            <a:r>
              <a:rPr lang="en-BG" dirty="0"/>
              <a:t>Good for formal models (e.g., the theory presented in the next slides)</a:t>
            </a:r>
          </a:p>
          <a:p>
            <a:pPr lvl="1"/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2924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57163-42AF-6D40-8856-2F02BE85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Algebraic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C8A06-7AF0-954C-8C81-1D28DCB05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4976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9BD8-6466-BD41-8E5A-76A58A57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Example: Playing Cards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FE685-AF02-D444-8B55-09F09386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A combination of four suits and thirteen ranks.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835BBF-84D0-C14D-BD6A-47DB8763D2EA}"/>
                  </a:ext>
                </a:extLst>
              </p14:cNvPr>
              <p14:cNvContentPartPr/>
              <p14:nvPr/>
            </p14:nvContentPartPr>
            <p14:xfrm>
              <a:off x="2683800" y="1712880"/>
              <a:ext cx="8006760" cy="488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835BBF-84D0-C14D-BD6A-47DB8763D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600" y="1696680"/>
                <a:ext cx="8039160" cy="49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0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9BD8-6466-BD41-8E5A-76A58A57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Example: An Optional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D0F8-6E30-9A4A-8F07-07BF1E54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A container of an optional Integer value.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0E67C7-97EA-B042-955A-79C64A9EF7E1}"/>
                  </a:ext>
                </a:extLst>
              </p14:cNvPr>
              <p14:cNvContentPartPr/>
              <p14:nvPr/>
            </p14:nvContentPartPr>
            <p14:xfrm>
              <a:off x="1353240" y="1872360"/>
              <a:ext cx="7175880" cy="409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0E67C7-97EA-B042-955A-79C64A9EF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040" y="1856160"/>
                <a:ext cx="7208280" cy="41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80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9BD8-6466-BD41-8E5A-76A58A57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Example: An Optional value of type </a:t>
            </a:r>
            <a:r>
              <a:rPr lang="en-BG" b="1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D0F8-6E30-9A4A-8F07-07BF1E54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A container of an optional value of an aribrary type </a:t>
            </a:r>
            <a:r>
              <a:rPr lang="en-BG" b="1" dirty="0"/>
              <a:t>T</a:t>
            </a:r>
            <a:r>
              <a:rPr lang="en-BG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49E3E2-1634-7B41-863F-4C08FCCC377D}"/>
                  </a:ext>
                </a:extLst>
              </p14:cNvPr>
              <p14:cNvContentPartPr/>
              <p14:nvPr/>
            </p14:nvContentPartPr>
            <p14:xfrm>
              <a:off x="2189160" y="1918800"/>
              <a:ext cx="6733800" cy="450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49E3E2-1634-7B41-863F-4C08FCCC37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2960" y="1902600"/>
                <a:ext cx="6766200" cy="45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4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9BD8-6466-BD41-8E5A-76A58A57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D0F8-6E30-9A4A-8F07-07BF1E54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G" dirty="0"/>
              <a:t>As you learned them in the first weeks of primary school.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FAE359-DC29-494F-95F4-BAA1A5AC85F0}"/>
                  </a:ext>
                </a:extLst>
              </p14:cNvPr>
              <p14:cNvContentPartPr/>
              <p14:nvPr/>
            </p14:nvContentPartPr>
            <p14:xfrm>
              <a:off x="3501360" y="2736000"/>
              <a:ext cx="5322960" cy="186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FAE359-DC29-494F-95F4-BAA1A5AC85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5160" y="2719800"/>
                <a:ext cx="5355360" cy="18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2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791</Words>
  <Application>Microsoft Macintosh PowerPoint</Application>
  <PresentationFormat>Widescreen</PresentationFormat>
  <Paragraphs>116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Recursive Algorithms and  Data Structures:  A Functional Perspective</vt:lpstr>
      <vt:lpstr>Outline</vt:lpstr>
      <vt:lpstr>FP vs OOP</vt:lpstr>
      <vt:lpstr>FP vs OOP Duality</vt:lpstr>
      <vt:lpstr>Algebraic Data Types</vt:lpstr>
      <vt:lpstr>Example: Playing Cards</vt:lpstr>
      <vt:lpstr>Example: An Optional Integer</vt:lpstr>
      <vt:lpstr>Example: An Optional value of type T</vt:lpstr>
      <vt:lpstr>Example: Natural Numbers</vt:lpstr>
      <vt:lpstr>Example: A List of Integers</vt:lpstr>
      <vt:lpstr>Coding Time</vt:lpstr>
      <vt:lpstr>Example: A List of values of type T</vt:lpstr>
      <vt:lpstr>Coding Time</vt:lpstr>
      <vt:lpstr>Genralization: ADTs</vt:lpstr>
      <vt:lpstr>Structural Recursion</vt:lpstr>
      <vt:lpstr>ListInt Example: size</vt:lpstr>
      <vt:lpstr>Coding Time</vt:lpstr>
      <vt:lpstr>ListInt Example: sum</vt:lpstr>
      <vt:lpstr>Coding Time</vt:lpstr>
      <vt:lpstr>ListInt Example: min / max</vt:lpstr>
      <vt:lpstr>Coding Time</vt:lpstr>
      <vt:lpstr>Genralization: Structural Recursion</vt:lpstr>
      <vt:lpstr>Coding Time</vt:lpstr>
      <vt:lpstr>Application: Domain-Specific Languages</vt:lpstr>
      <vt:lpstr>Example: Arithmetic Expressions Syntax</vt:lpstr>
      <vt:lpstr>Example: Arithmetic Expressions Semantics</vt:lpstr>
      <vt:lpstr>Coding Time</vt:lpstr>
      <vt:lpstr>Make Interpreters Compositional Again!</vt:lpstr>
      <vt:lpstr>Coding Time</vt:lpstr>
      <vt:lpstr>Closing Remarks</vt:lpstr>
      <vt:lpstr>Reading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a Functional Programming Perspective</dc:title>
  <dc:creator>Alexander Alexandrov</dc:creator>
  <cp:lastModifiedBy>Alexander Alexandrov</cp:lastModifiedBy>
  <cp:revision>7</cp:revision>
  <cp:lastPrinted>2020-03-23T07:06:51Z</cp:lastPrinted>
  <dcterms:created xsi:type="dcterms:W3CDTF">2020-03-11T11:25:34Z</dcterms:created>
  <dcterms:modified xsi:type="dcterms:W3CDTF">2020-03-23T11:45:36Z</dcterms:modified>
</cp:coreProperties>
</file>