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8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ctrTitle"/>
          </p:nvPr>
        </p:nvSpPr>
        <p:spPr>
          <a:xfrm>
            <a:off x="1743456" y="658368"/>
            <a:ext cx="7008707" cy="1560576"/>
          </a:xfrm>
        </p:spPr>
        <p:txBody>
          <a:bodyPr/>
          <a:lstStyle/>
          <a:p>
            <a:r>
              <a:rPr lang="en-US" sz="9600" dirty="0" smtClean="0"/>
              <a:t>Level Money  </a:t>
            </a:r>
            <a:endParaRPr lang="bg-BG" sz="9600" dirty="0"/>
          </a:p>
        </p:txBody>
      </p:sp>
      <p:sp>
        <p:nvSpPr>
          <p:cNvPr id="11" name="TextBox 10"/>
          <p:cNvSpPr txBox="1"/>
          <p:nvPr/>
        </p:nvSpPr>
        <p:spPr>
          <a:xfrm>
            <a:off x="10058400" y="6339840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Elderberry Team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13" name="Picture 12" descr="dol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78608" y="2337816"/>
            <a:ext cx="4968240" cy="431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87950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94975" y="6376416"/>
            <a:ext cx="1878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Elderberry Team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6" name="Picture 5" descr="иван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77" y="2020584"/>
            <a:ext cx="2817218" cy="9908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0704" y="231648"/>
            <a:ext cx="8362161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accent1"/>
                </a:solidFill>
              </a:rPr>
              <a:t>Team Members</a:t>
            </a:r>
            <a:endParaRPr lang="bg-BG" sz="9600" dirty="0">
              <a:solidFill>
                <a:schemeClr val="accent1"/>
              </a:solidFill>
            </a:endParaRPr>
          </a:p>
        </p:txBody>
      </p:sp>
      <p:pic>
        <p:nvPicPr>
          <p:cNvPr id="8" name="Picture 7" descr="адриан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978" y="2020584"/>
            <a:ext cx="2826213" cy="1027416"/>
          </a:xfrm>
          <a:prstGeom prst="rect">
            <a:avLst/>
          </a:prstGeom>
        </p:spPr>
      </p:pic>
      <p:pic>
        <p:nvPicPr>
          <p:cNvPr id="9" name="Picture 8" descr="любо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096" y="2023872"/>
            <a:ext cx="3035808" cy="1024128"/>
          </a:xfrm>
          <a:prstGeom prst="rect">
            <a:avLst/>
          </a:prstGeom>
        </p:spPr>
      </p:pic>
      <p:pic>
        <p:nvPicPr>
          <p:cNvPr id="11" name="Picture 10" descr="рени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238" y="3556825"/>
            <a:ext cx="2854833" cy="972307"/>
          </a:xfrm>
          <a:prstGeom prst="rect">
            <a:avLst/>
          </a:prstGeom>
        </p:spPr>
      </p:pic>
      <p:pic>
        <p:nvPicPr>
          <p:cNvPr id="12" name="Picture 11" descr="митко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0167" y="3593401"/>
            <a:ext cx="2868170" cy="990791"/>
          </a:xfrm>
          <a:prstGeom prst="rect">
            <a:avLst/>
          </a:prstGeom>
        </p:spPr>
      </p:pic>
      <p:pic>
        <p:nvPicPr>
          <p:cNvPr id="13" name="Picture 12" descr="светозар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1754" y="3621024"/>
            <a:ext cx="3072534" cy="987552"/>
          </a:xfrm>
          <a:prstGeom prst="rect">
            <a:avLst/>
          </a:prstGeom>
        </p:spPr>
      </p:pic>
      <p:pic>
        <p:nvPicPr>
          <p:cNvPr id="14" name="Picture 13" descr="георги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569" y="5080776"/>
            <a:ext cx="2913887" cy="978648"/>
          </a:xfrm>
          <a:prstGeom prst="rect">
            <a:avLst/>
          </a:prstGeom>
        </p:spPr>
      </p:pic>
      <p:pic>
        <p:nvPicPr>
          <p:cNvPr id="15" name="Picture 14" descr="нико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14356" y="5093017"/>
            <a:ext cx="2908364" cy="954215"/>
          </a:xfrm>
          <a:prstGeom prst="rect">
            <a:avLst/>
          </a:prstGeom>
        </p:spPr>
      </p:pic>
      <p:pic>
        <p:nvPicPr>
          <p:cNvPr id="16" name="Picture 15" descr="николай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47761" y="5093017"/>
            <a:ext cx="3100912" cy="9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50568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30431" y="6304526"/>
            <a:ext cx="1879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Elderberry Team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1253324">
            <a:off x="2084169" y="589441"/>
            <a:ext cx="7611537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7692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assDiagram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012"/>
            <a:ext cx="12192000" cy="61179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815" y="1619677"/>
            <a:ext cx="8598907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chemeClr val="accent1"/>
                </a:solidFill>
              </a:rPr>
              <a:t>Elderberry repository</a:t>
            </a:r>
            <a:r>
              <a:rPr lang="en-US" sz="5400" dirty="0" smtClean="0">
                <a:solidFill>
                  <a:schemeClr val="accent1"/>
                </a:solidFill>
              </a:rPr>
              <a:t>:</a:t>
            </a:r>
          </a:p>
          <a:p>
            <a:pPr marL="0" indent="0" algn="ctr">
              <a:buNone/>
            </a:pP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https://github.com/DimitarSD/ElderberryTeam.git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xmlns="" val="6227502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Sales strategy presentation (widescreen)</Template>
  <TotalTime>76</TotalTime>
  <Words>13</Words>
  <Application>Microsoft Office PowerPoint</Application>
  <PresentationFormat>Custom</PresentationFormat>
  <Paragraphs>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</vt:lpstr>
      <vt:lpstr>Level Money  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 Works  &lt;year&gt; Sales Proposal</dc:title>
  <dc:creator>Dimitar Dzhurenov</dc:creator>
  <cp:keywords/>
  <cp:lastModifiedBy>Reni Getskova</cp:lastModifiedBy>
  <cp:revision>4</cp:revision>
  <dcterms:created xsi:type="dcterms:W3CDTF">2015-04-07T16:27:59Z</dcterms:created>
  <dcterms:modified xsi:type="dcterms:W3CDTF">2015-04-08T07:03:15Z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