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1743456" y="658368"/>
            <a:ext cx="7008707" cy="1560576"/>
          </a:xfrm>
        </p:spPr>
        <p:txBody>
          <a:bodyPr/>
          <a:lstStyle/>
          <a:p>
            <a:r>
              <a:rPr lang="en-US" sz="9600" dirty="0" smtClean="0"/>
              <a:t>Level Money  </a:t>
            </a:r>
            <a:endParaRPr lang="bg-BG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8400" y="63398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3" name="Picture 12" descr="dol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8608" y="2337816"/>
            <a:ext cx="4968240" cy="43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94975" y="6376416"/>
            <a:ext cx="187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ива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7" y="2020584"/>
            <a:ext cx="2817218" cy="990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231648"/>
            <a:ext cx="836216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Team Members</a:t>
            </a:r>
            <a:endParaRPr lang="bg-BG" sz="9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адриа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78" y="2020584"/>
            <a:ext cx="2826213" cy="1027416"/>
          </a:xfrm>
          <a:prstGeom prst="rect">
            <a:avLst/>
          </a:prstGeom>
        </p:spPr>
      </p:pic>
      <p:pic>
        <p:nvPicPr>
          <p:cNvPr id="9" name="Picture 8" descr="люб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96" y="2023872"/>
            <a:ext cx="3035808" cy="1024128"/>
          </a:xfrm>
          <a:prstGeom prst="rect">
            <a:avLst/>
          </a:prstGeom>
        </p:spPr>
      </p:pic>
      <p:pic>
        <p:nvPicPr>
          <p:cNvPr id="11" name="Picture 10" descr="рени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8" y="3556825"/>
            <a:ext cx="2854833" cy="972307"/>
          </a:xfrm>
          <a:prstGeom prst="rect">
            <a:avLst/>
          </a:prstGeom>
        </p:spPr>
      </p:pic>
      <p:pic>
        <p:nvPicPr>
          <p:cNvPr id="12" name="Picture 11" descr="митко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167" y="3593401"/>
            <a:ext cx="2868170" cy="990791"/>
          </a:xfrm>
          <a:prstGeom prst="rect">
            <a:avLst/>
          </a:prstGeom>
        </p:spPr>
      </p:pic>
      <p:pic>
        <p:nvPicPr>
          <p:cNvPr id="13" name="Picture 12" descr="светозар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754" y="3621024"/>
            <a:ext cx="3072534" cy="987552"/>
          </a:xfrm>
          <a:prstGeom prst="rect">
            <a:avLst/>
          </a:prstGeom>
        </p:spPr>
      </p:pic>
      <p:pic>
        <p:nvPicPr>
          <p:cNvPr id="14" name="Picture 13" descr="георги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569" y="5080776"/>
            <a:ext cx="2913887" cy="978648"/>
          </a:xfrm>
          <a:prstGeom prst="rect">
            <a:avLst/>
          </a:prstGeom>
        </p:spPr>
      </p:pic>
      <p:pic>
        <p:nvPicPr>
          <p:cNvPr id="15" name="Picture 14" descr="нико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356" y="5093017"/>
            <a:ext cx="2908364" cy="954215"/>
          </a:xfrm>
          <a:prstGeom prst="rect">
            <a:avLst/>
          </a:prstGeom>
        </p:spPr>
      </p:pic>
      <p:pic>
        <p:nvPicPr>
          <p:cNvPr id="16" name="Picture 15" descr="николай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761" y="5093017"/>
            <a:ext cx="3100912" cy="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30431" y="6304526"/>
            <a:ext cx="18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3324">
            <a:off x="2084169" y="589441"/>
            <a:ext cx="761153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15" y="1619677"/>
            <a:ext cx="8598907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Elderberry repository</a:t>
            </a:r>
            <a:r>
              <a:rPr lang="en-US" sz="5400" dirty="0" smtClean="0"/>
              <a:t>:</a:t>
            </a:r>
          </a:p>
          <a:p>
            <a:pPr marL="0" indent="0" algn="ctr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https://github.com/DimitarSD/ElderberryTeam.git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22750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50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Level Money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&lt;year&gt; Sales Proposal</dc:title>
  <dc:creator>Dimitar Dzhurenov</dc:creator>
  <cp:keywords/>
  <cp:lastModifiedBy>Dimitar Dzhurenov</cp:lastModifiedBy>
  <cp:revision>3</cp:revision>
  <dcterms:created xsi:type="dcterms:W3CDTF">2015-04-07T16:27:59Z</dcterms:created>
  <dcterms:modified xsi:type="dcterms:W3CDTF">2015-04-08T05:49:15Z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