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7/31/2015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7/31/2015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7/31/2015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DimitarSD/Teamwork-Porto-Flip/master/Game/index.html" TargetMode="External"/><Relationship Id="rId2" Type="http://schemas.openxmlformats.org/officeDocument/2006/relationships/hyperlink" Target="https://github.com/DimitarSD/Teamwork-Porto-Fl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584200"/>
            <a:ext cx="9090625" cy="200025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Team “Porto Flip”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9876" y="2616200"/>
            <a:ext cx="10801200" cy="1752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Game: Ninja flipper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GitHub: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github.com/DimitarSD/Teamwork-Porto-Flip</a:t>
            </a:r>
            <a:endParaRPr lang="bg-BG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Link</a:t>
            </a:r>
            <a:r>
              <a:rPr lang="en-US" sz="2400" dirty="0" smtClean="0">
                <a:solidFill>
                  <a:srgbClr val="00B050"/>
                </a:solidFill>
              </a:rPr>
              <a:t>: </a:t>
            </a:r>
            <a:r>
              <a:rPr lang="en-US" sz="2400" dirty="0">
                <a:solidFill>
                  <a:srgbClr val="00B05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B050"/>
                </a:solidFill>
                <a:hlinkClick r:id="rId3"/>
              </a:rPr>
              <a:t>cdn.rawgit.com/DimitarSD/Teamwork-Porto-Flip/master/Game/index.html</a:t>
            </a:r>
            <a:endParaRPr lang="bg-BG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Aleksander Angelov – </a:t>
            </a:r>
            <a:r>
              <a:rPr lang="en-US" dirty="0" smtClean="0">
                <a:solidFill>
                  <a:srgbClr val="FFFF00"/>
                </a:solidFill>
              </a:rPr>
              <a:t>Obelixx</a:t>
            </a:r>
          </a:p>
          <a:p>
            <a:r>
              <a:rPr lang="en-US" dirty="0" smtClean="0"/>
              <a:t>Biser Sirakov – </a:t>
            </a:r>
            <a:r>
              <a:rPr lang="en-US" dirty="0" smtClean="0">
                <a:solidFill>
                  <a:srgbClr val="FFFF00"/>
                </a:solidFill>
              </a:rPr>
              <a:t>BiSirakov</a:t>
            </a:r>
          </a:p>
          <a:p>
            <a:r>
              <a:rPr lang="en-US" dirty="0" smtClean="0"/>
              <a:t>Gergana Belcheva – </a:t>
            </a:r>
            <a:r>
              <a:rPr lang="en-US" dirty="0" smtClean="0">
                <a:solidFill>
                  <a:srgbClr val="FFFF00"/>
                </a:solidFill>
              </a:rPr>
              <a:t>gbelcheva</a:t>
            </a:r>
          </a:p>
          <a:p>
            <a:r>
              <a:rPr lang="en-US" dirty="0" smtClean="0"/>
              <a:t>Dimitar Dzhurenov – </a:t>
            </a:r>
            <a:r>
              <a:rPr lang="en-US" dirty="0" smtClean="0">
                <a:solidFill>
                  <a:srgbClr val="FFFF00"/>
                </a:solidFill>
              </a:rPr>
              <a:t>dsd321</a:t>
            </a:r>
          </a:p>
          <a:p>
            <a:r>
              <a:rPr lang="en-US" dirty="0" smtClean="0"/>
              <a:t>Ivelina Popova – </a:t>
            </a:r>
            <a:r>
              <a:rPr lang="en-US" dirty="0" smtClean="0">
                <a:solidFill>
                  <a:srgbClr val="FFFF00"/>
                </a:solidFill>
              </a:rPr>
              <a:t>iwelina.popova</a:t>
            </a:r>
          </a:p>
          <a:p>
            <a:r>
              <a:rPr lang="en-US" dirty="0" smtClean="0"/>
              <a:t>Iliana Bobeva – </a:t>
            </a:r>
            <a:r>
              <a:rPr lang="en-US" dirty="0" smtClean="0">
                <a:solidFill>
                  <a:srgbClr val="FFFF00"/>
                </a:solidFill>
              </a:rPr>
              <a:t>IlianaB</a:t>
            </a:r>
          </a:p>
          <a:p>
            <a:r>
              <a:rPr lang="en-US" dirty="0" smtClean="0"/>
              <a:t>Tatyana Rangelova – </a:t>
            </a:r>
            <a:r>
              <a:rPr lang="en-US" dirty="0" smtClean="0">
                <a:solidFill>
                  <a:srgbClr val="FFFF00"/>
                </a:solidFill>
              </a:rPr>
              <a:t>TanyaRan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game</a:t>
            </a:r>
            <a:endParaRPr lang="en-US" sz="6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40" y="1701800"/>
            <a:ext cx="9118945" cy="4462463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idea</a:t>
            </a:r>
            <a:endParaRPr lang="bg-BG" sz="6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1498600"/>
            <a:ext cx="10225138" cy="5112568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4 Levels</a:t>
            </a:r>
            <a:endParaRPr lang="en-US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1223962"/>
            <a:ext cx="10790025" cy="5373389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404664"/>
            <a:ext cx="11469015" cy="5688632"/>
          </a:xfr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404664"/>
            <a:ext cx="11593288" cy="5790840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404664"/>
            <a:ext cx="11590823" cy="5760640"/>
          </a:xfr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Prehistory for each level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00" y="1701800"/>
            <a:ext cx="9006225" cy="4462463"/>
          </a:xfr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60</Words>
  <Application>Microsoft Office PowerPoint</Application>
  <PresentationFormat>Custom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Team “Porto Flip”</vt:lpstr>
      <vt:lpstr>Team members</vt:lpstr>
      <vt:lpstr>The game</vt:lpstr>
      <vt:lpstr>The idea</vt:lpstr>
      <vt:lpstr>4 Levels</vt:lpstr>
      <vt:lpstr>PowerPoint Presentation</vt:lpstr>
      <vt:lpstr>PowerPoint Presentation</vt:lpstr>
      <vt:lpstr>PowerPoint Presentation</vt:lpstr>
      <vt:lpstr>Prehistory for each level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2015-07-31T00:31:45Z</dcterms:created>
  <dcterms:modified xsi:type="dcterms:W3CDTF">2015-07-31T10:38:31Z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