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54a03e9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54a03e9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154a03e9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154a03e9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154a03e9d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154a03e9d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54a03e9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54a03e9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54a03e9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54a03e9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154a03e9d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154a03e9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154a03e9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154a03e9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Ефективно култивиране на съществуващата територия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1</a:t>
            </a:r>
            <a:br>
              <a:rPr lang="en"/>
            </a:br>
            <a:br>
              <a:rPr lang="en"/>
            </a:br>
            <a:r>
              <a:rPr lang="en"/>
              <a:t>Оформяне на площа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Като за начало трябва да имаме оформена и изравнена площ като първо премахнем всякакви камъни и други неща които биха били попречили на нашата работа с помощта на багери-товарачи.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Бюджет 20 000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Време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15 дена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Ресурси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брой - багеро-товарач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брой - товарач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брой - помощен персонал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Подготовка на почвата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Почвата трябва да е наторена и снабдена с нужните минерали преди да засеем нашите краставици. Препоръчително е да имаме 6 кг тор на км метър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Бюджет 200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Време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 дена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Ресурси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брой - 90 кг тор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брой - помощен персонал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Снабдяване с семена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Ще са ни нужни семена на краставици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Бюджет 200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Време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дена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Ресурси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Семена на краставици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 брой - Куповач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Засяване на семената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След като вече сме оформили почвата и имаме нашите семена е време да ги засеем, препоръчителното време за засаждане е началото на май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rgbClr val="5B5B5B"/>
                </a:solidFill>
                <a:highlight>
                  <a:srgbClr val="FFFFFF"/>
                </a:highlight>
              </a:rPr>
              <a:t>Дълбочината на засяване на семената е 2-3 сантиметра, а разстоянието между тях - 10-15 сантиметра, между отделните редове - 50-70 сантиметра.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Време</a:t>
            </a:r>
            <a:br>
              <a:rPr lang="en"/>
            </a:br>
            <a:r>
              <a:rPr lang="en"/>
              <a:t>14 дена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Бюджет 1000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Ресурси</a:t>
            </a:r>
            <a:br>
              <a:rPr lang="en"/>
            </a:br>
            <a:r>
              <a:rPr lang="en"/>
              <a:t>3 брой - помощен персонал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Изграждане на покрив за защита от метеоритен дъжд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Трябва да защитим нашите краставици от метеоритен дъжд като построим покрив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Бюджет 2000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Време</a:t>
            </a:r>
            <a:br>
              <a:rPr lang="en"/>
            </a:br>
            <a:r>
              <a:rPr lang="en"/>
              <a:t>30 дни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Ресурси</a:t>
            </a:r>
            <a:br>
              <a:rPr lang="en"/>
            </a:br>
            <a:br>
              <a:rPr lang="en"/>
            </a:br>
            <a:r>
              <a:rPr lang="en"/>
              <a:t>Строителни материали</a:t>
            </a:r>
            <a:br>
              <a:rPr lang="en"/>
            </a:br>
            <a:br>
              <a:rPr lang="en"/>
            </a:br>
            <a:r>
              <a:rPr lang="en"/>
              <a:t>4 брой - строители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Умерено поливане на краставиците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300"/>
              <a:buAutoNum type="arabicPeriod"/>
            </a:pPr>
            <a:r>
              <a:rPr lang="en">
                <a:solidFill>
                  <a:srgbClr val="808080"/>
                </a:solidFill>
                <a:highlight>
                  <a:srgbClr val="FFFFFF"/>
                </a:highlight>
              </a:rPr>
              <a:t>Краставиците трябва да се поливат често в периода на цъфтеж и плододаване. Стресът от недостиг на вода повишава съдържанието на веществата, които са отговорни за горчивия вкус на краставиците. Красатвиците растат бързо, затова в зависимост от условията и типа почва им е нужна от 25 до 50 мм вода на седмица. Главното е почвата да се поддържа постоянно влажна. Затова е достатъчно поливане 2 пъти седмично, ако почвата е песъчлива и по-често.</a:t>
            </a:r>
            <a:endParaRPr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300"/>
              <a:buAutoNum type="arabicPeriod"/>
            </a:pPr>
            <a:r>
              <a:rPr lang="en">
                <a:solidFill>
                  <a:srgbClr val="808080"/>
                </a:solidFill>
                <a:highlight>
                  <a:srgbClr val="FFFFFF"/>
                </a:highlight>
              </a:rPr>
              <a:t>Време </a:t>
            </a:r>
            <a:br>
              <a:rPr lang="en">
                <a:solidFill>
                  <a:srgbClr val="80808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808080"/>
                </a:solidFill>
                <a:highlight>
                  <a:srgbClr val="FFFFFF"/>
                </a:highlight>
              </a:rPr>
              <a:t>1 месец</a:t>
            </a:r>
            <a:endParaRPr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300"/>
              <a:buAutoNum type="arabicPeriod"/>
            </a:pPr>
            <a:r>
              <a:rPr lang="en">
                <a:solidFill>
                  <a:srgbClr val="808080"/>
                </a:solidFill>
                <a:highlight>
                  <a:srgbClr val="FFFFFF"/>
                </a:highlight>
              </a:rPr>
              <a:t>Бюджет 1500</a:t>
            </a:r>
            <a:endParaRPr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300"/>
              <a:buAutoNum type="arabicPeriod"/>
            </a:pPr>
            <a:r>
              <a:rPr lang="en">
                <a:solidFill>
                  <a:srgbClr val="808080"/>
                </a:solidFill>
                <a:highlight>
                  <a:srgbClr val="FFFFFF"/>
                </a:highlight>
              </a:rPr>
              <a:t>Ресурси</a:t>
            </a:r>
            <a:br>
              <a:rPr lang="en">
                <a:solidFill>
                  <a:srgbClr val="80808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808080"/>
                </a:solidFill>
                <a:highlight>
                  <a:srgbClr val="FFFFFF"/>
                </a:highlight>
              </a:rPr>
              <a:t>2 брой - поливачи</a:t>
            </a:r>
            <a:br>
              <a:rPr lang="en">
                <a:solidFill>
                  <a:srgbClr val="808080"/>
                </a:solidFill>
                <a:highlight>
                  <a:srgbClr val="FFFFFF"/>
                </a:highlight>
              </a:rPr>
            </a:br>
            <a:endParaRPr>
              <a:solidFill>
                <a:srgbClr val="8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7</a:t>
            </a:r>
            <a:br>
              <a:rPr lang="en"/>
            </a:br>
            <a:r>
              <a:rPr lang="en"/>
              <a:t>Продаване на стоката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Време е за продаване на краставиците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Време 15 дена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Ресурси</a:t>
            </a:r>
            <a:br>
              <a:rPr lang="en"/>
            </a:br>
            <a:r>
              <a:rPr lang="en"/>
              <a:t>2 брой продавачи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