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739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607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178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838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218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0093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42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2150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92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808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7376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016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097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827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61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18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598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5376-4792-4374-94ED-48FEED4835A0}" type="datetimeFigureOut">
              <a:rPr lang="el-GR" smtClean="0"/>
              <a:t>20/2/2022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C499C-D314-4190-92D2-09D60706F34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4162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4B23E8A-228E-4B9D-9216-BD1B40CDB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3200" b="1" dirty="0"/>
              <a:t>Αναφορά για την Εξαμηνιαία Εργασία στο μάθημα Θεωρία Αποφάσεων </a:t>
            </a:r>
            <a:r>
              <a:rPr lang="en-US" sz="3200" b="1" dirty="0"/>
              <a:t>:</a:t>
            </a:r>
            <a:r>
              <a:rPr lang="el-GR" sz="3200" b="1" dirty="0"/>
              <a:t> Ομάδα </a:t>
            </a:r>
            <a:r>
              <a:rPr lang="en-US" sz="3200" b="1" dirty="0"/>
              <a:t>13</a:t>
            </a:r>
            <a:endParaRPr lang="el-G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B4AA08E-34DC-4D2A-AE7D-725563632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https://github.com/DimitraLirou/Project-Theoria-Apofasewn- </a:t>
            </a:r>
            <a:endParaRPr lang="el-G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9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D84E37-99F5-488F-AFFE-F4B13AA3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Μελών Ομάδας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AB318FA-174E-4FF3-999A-AA4C25CC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Λύρου Δήμητρα/ΑΜ: 1057774/ Έτος σπουδών: 6</a:t>
            </a:r>
            <a:r>
              <a:rPr lang="el-GR" baseline="30000" dirty="0"/>
              <a:t>ο</a:t>
            </a:r>
            <a:endParaRPr lang="el-GR" dirty="0"/>
          </a:p>
          <a:p>
            <a:r>
              <a:rPr lang="el-GR" dirty="0"/>
              <a:t>Κοντογιώργης Νικόλαος/ ΑΜ: 1070922/ Έτος σπουδών: 4</a:t>
            </a:r>
            <a:r>
              <a:rPr lang="el-GR" baseline="30000" dirty="0"/>
              <a:t>ο</a:t>
            </a:r>
            <a:r>
              <a:rPr lang="el-GR" dirty="0"/>
              <a:t>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7258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1ACA43A-D744-4920-AF03-390F8EFF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Θέμα </a:t>
            </a:r>
            <a:r>
              <a:rPr lang="el-GR" dirty="0" err="1"/>
              <a:t>Εγασίας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72295D-6E6E-4FBA-8F36-BE7F67C6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Σκοπός της εργαστηριακής άσκησης είναι να </a:t>
            </a:r>
            <a:r>
              <a:rPr lang="el-GR" dirty="0" err="1"/>
              <a:t>δηµιουργηθεί</a:t>
            </a:r>
            <a:r>
              <a:rPr lang="el-GR" dirty="0"/>
              <a:t> ένα </a:t>
            </a:r>
            <a:r>
              <a:rPr lang="el-GR" dirty="0" err="1"/>
              <a:t>job</a:t>
            </a:r>
            <a:r>
              <a:rPr lang="el-GR" dirty="0"/>
              <a:t> </a:t>
            </a:r>
            <a:r>
              <a:rPr lang="el-GR" dirty="0" err="1"/>
              <a:t>recommendation</a:t>
            </a:r>
            <a:r>
              <a:rPr lang="el-GR" dirty="0"/>
              <a:t> </a:t>
            </a:r>
            <a:r>
              <a:rPr lang="el-GR" dirty="0" err="1"/>
              <a:t>system</a:t>
            </a:r>
            <a:r>
              <a:rPr lang="el-GR" dirty="0"/>
              <a:t>. Έχετε στη διάθεσή σας ένα </a:t>
            </a:r>
            <a:r>
              <a:rPr lang="el-GR" dirty="0" err="1"/>
              <a:t>training</a:t>
            </a:r>
            <a:r>
              <a:rPr lang="el-GR" dirty="0"/>
              <a:t> </a:t>
            </a:r>
            <a:r>
              <a:rPr lang="el-GR" dirty="0" err="1"/>
              <a:t>dataset</a:t>
            </a:r>
            <a:r>
              <a:rPr lang="el-GR" dirty="0"/>
              <a:t> (</a:t>
            </a:r>
            <a:r>
              <a:rPr lang="el-GR" dirty="0" err="1"/>
              <a:t>JobsDataset_Training</a:t>
            </a:r>
            <a:r>
              <a:rPr lang="el-GR" dirty="0"/>
              <a:t>) που περιέχει περιγραφές θέσεων εργασίας (</a:t>
            </a:r>
            <a:r>
              <a:rPr lang="el-GR" dirty="0" err="1"/>
              <a:t>job</a:t>
            </a:r>
            <a:r>
              <a:rPr lang="el-GR" dirty="0"/>
              <a:t> </a:t>
            </a:r>
            <a:r>
              <a:rPr lang="el-GR" dirty="0" err="1"/>
              <a:t>description</a:t>
            </a:r>
            <a:r>
              <a:rPr lang="el-GR" dirty="0"/>
              <a:t>), τον τίτλο της κάθε θέσης (</a:t>
            </a:r>
            <a:r>
              <a:rPr lang="el-GR" dirty="0" err="1"/>
              <a:t>job</a:t>
            </a:r>
            <a:r>
              <a:rPr lang="el-GR" dirty="0"/>
              <a:t> </a:t>
            </a:r>
            <a:r>
              <a:rPr lang="el-GR" dirty="0" err="1"/>
              <a:t>title</a:t>
            </a:r>
            <a:r>
              <a:rPr lang="el-GR" dirty="0"/>
              <a:t>), και την γενικότερη κατηγορία στην οποία ανήκει κάθε θέση (</a:t>
            </a:r>
            <a:r>
              <a:rPr lang="el-GR" dirty="0" err="1"/>
              <a:t>query</a:t>
            </a:r>
            <a:r>
              <a:rPr lang="el-GR" dirty="0"/>
              <a:t>). Καλείστε να φτιάξετε και να εκπαιδεύσετε ένα τέτοιο </a:t>
            </a:r>
            <a:r>
              <a:rPr lang="el-GR" dirty="0" err="1"/>
              <a:t>σύστηµα</a:t>
            </a:r>
            <a:r>
              <a:rPr lang="el-GR" dirty="0"/>
              <a:t>, το οποίο τελικά θα δέχεται ως είσοδο ένα </a:t>
            </a:r>
            <a:r>
              <a:rPr lang="el-GR" dirty="0" err="1"/>
              <a:t>job</a:t>
            </a:r>
            <a:r>
              <a:rPr lang="el-GR" dirty="0"/>
              <a:t> </a:t>
            </a:r>
            <a:r>
              <a:rPr lang="el-GR" dirty="0" err="1"/>
              <a:t>description</a:t>
            </a:r>
            <a:r>
              <a:rPr lang="el-GR" dirty="0"/>
              <a:t> και θα αναγνωρίζει τη γενικότερη κατηγορία στην οποία ανήκει .</a:t>
            </a:r>
          </a:p>
        </p:txBody>
      </p:sp>
    </p:spTree>
    <p:extLst>
      <p:ext uri="{BB962C8B-B14F-4D97-AF65-F5344CB8AC3E}">
        <p14:creationId xmlns:p14="http://schemas.microsoft.com/office/powerpoint/2010/main" val="112544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1CFCDE-2A36-45A8-86D0-9829AA8A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Εργαλεία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37D6796-A924-40BF-B938-EF7514B2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Για την εκπόνηση της άσκησης, χρησιμοποιήσαμε το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 Notebook </a:t>
            </a:r>
            <a:r>
              <a:rPr lang="el-G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και την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version 3.9.7.</a:t>
            </a:r>
            <a:endParaRPr lang="el-G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88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45B4EE2-A62E-4802-B7FB-968E9334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Δομή Εργασίας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CA9E1AA-531E-47C3-B375-5D4BEAD1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67765" cy="3599316"/>
          </a:xfrm>
        </p:spPr>
        <p:txBody>
          <a:bodyPr>
            <a:normAutofit lnSpcReduction="10000"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Αρχικά κατά την υλοποίηση του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φορτώσαμε και διαβάσαμε το αρχείο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JobsDataset.csv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που μας δόθηκε. Προκειμένου να ελέγξουμε το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μεταξύ των στηλών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χρειάστηκε να καθαρίσουμε το αρχείο από κενά, κεφαλαία γράμματα και σημεία στίξης. Εξαλείψαμε την πιθανότητα ύπαρξης κενής στήλης ή γραμμής καθώς και διπλότυπων δεδομένων ώστε να αυξήσουμε την ταχύτητα εκτέλεσης του κώδικα μας.  Ύστερα, αφού δημιουργήσαμε την νέα στήλη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clean_input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προσπαθήσαμε να αναπαραστήσουμε με τον αλγόριθμο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την ομαδοποίηση των δεδομένων μας. Ακολούθησε η αναπαράσταση του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αλγόριθμου με βάση τα δεδομένα που εξάχθηκαν από τον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Αυτό που θέλαμε να πετύχουμε με την αναπαράσταση αυτή είναι η ανάδειξη των εργασιών που έχουν την μεγαλύτερη ανταπόκριση και εμβέλεια μέσα στο αρχείο μας. Δημιουργήσαμε μία συνάρτηση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recommend_jobs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στην οποία δέχεται ως είσοδο την κατηγορία που ανήκει η θέση εργασίας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Query)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με βάση τις μετρήσεις του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cosine_similarity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που βρήκαμε </a:t>
            </a:r>
            <a:r>
              <a:rPr lang="el-G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προηγουμένος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μας τυπώνει τις 10 πιο ‘’κοντινές’’ αναζητήσεις της κατηγορίας.</a:t>
            </a:r>
          </a:p>
        </p:txBody>
      </p:sp>
    </p:spTree>
    <p:extLst>
      <p:ext uri="{BB962C8B-B14F-4D97-AF65-F5344CB8AC3E}">
        <p14:creationId xmlns:p14="http://schemas.microsoft.com/office/powerpoint/2010/main" val="173289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ED53872-D929-4499-88FC-278579D4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 του </a:t>
            </a:r>
            <a:r>
              <a:rPr lang="en-GB" dirty="0"/>
              <a:t>K-Means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D745C53E-A717-4CE7-847B-2580F0F71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852" y="2564387"/>
            <a:ext cx="6068272" cy="3143689"/>
          </a:xfrm>
        </p:spPr>
      </p:pic>
    </p:spTree>
    <p:extLst>
      <p:ext uri="{BB962C8B-B14F-4D97-AF65-F5344CB8AC3E}">
        <p14:creationId xmlns:p14="http://schemas.microsoft.com/office/powerpoint/2010/main" val="418669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39B2D14-28C3-4DE1-9EAF-16D68E92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 του </a:t>
            </a:r>
            <a:r>
              <a:rPr lang="en-US" dirty="0"/>
              <a:t>PCA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1548C087-5BF3-4382-AC8E-C62A9AF8D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196" y="2926387"/>
            <a:ext cx="3829584" cy="2419688"/>
          </a:xfrm>
        </p:spPr>
      </p:pic>
    </p:spTree>
    <p:extLst>
      <p:ext uri="{BB962C8B-B14F-4D97-AF65-F5344CB8AC3E}">
        <p14:creationId xmlns:p14="http://schemas.microsoft.com/office/powerpoint/2010/main" val="67457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4C27B64-833B-4A48-8716-92AE1024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Δυσκολίες που αντιμετωπίσαμε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B9665A3-2F4A-4127-912B-45EFCB8A7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Κατά την διάρκεια υλοποίησης του </a:t>
            </a:r>
            <a:r>
              <a:rPr lang="en-US" dirty="0"/>
              <a:t>project </a:t>
            </a:r>
            <a:r>
              <a:rPr lang="el-GR" dirty="0"/>
              <a:t>η μόνη δυσκολία που κληθήκαμε να αντιμετωπίσουμε ήταν η διαδικασία εκτέλεσης του </a:t>
            </a:r>
            <a:r>
              <a:rPr lang="en-GB" dirty="0"/>
              <a:t>cosine similarity </a:t>
            </a:r>
            <a:r>
              <a:rPr lang="el-GR" dirty="0"/>
              <a:t>μεταξύ των δύο στηλών </a:t>
            </a:r>
            <a:r>
              <a:rPr lang="en-US" dirty="0"/>
              <a:t>Query </a:t>
            </a:r>
            <a:r>
              <a:rPr lang="el-GR" dirty="0"/>
              <a:t>και </a:t>
            </a:r>
            <a:r>
              <a:rPr lang="en-US" dirty="0"/>
              <a:t>Description. </a:t>
            </a:r>
            <a:r>
              <a:rPr lang="el-GR" dirty="0"/>
              <a:t>Την οποία ωστόσο αντιμετωπίσαμε στο τέλος.</a:t>
            </a:r>
          </a:p>
        </p:txBody>
      </p:sp>
    </p:spTree>
    <p:extLst>
      <p:ext uri="{BB962C8B-B14F-4D97-AF65-F5344CB8AC3E}">
        <p14:creationId xmlns:p14="http://schemas.microsoft.com/office/powerpoint/2010/main" val="446911141"/>
      </p:ext>
    </p:extLst>
  </p:cSld>
  <p:clrMapOvr>
    <a:masterClrMapping/>
  </p:clrMapOvr>
</p:sld>
</file>

<file path=ppt/theme/theme1.xml><?xml version="1.0" encoding="utf-8"?>
<a:theme xmlns:a="http://schemas.openxmlformats.org/drawingml/2006/main" name="Βερολίνο">
  <a:themeElements>
    <a:clrScheme name="Κόκκινο πορτοκαλί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Βερολίνο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Βερολίν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TM04033917[[fn=Βερολίνο]]</Template>
  <TotalTime>125</TotalTime>
  <Words>384</Words>
  <Application>Microsoft Office PowerPoint</Application>
  <PresentationFormat>Ευρεία οθόνη</PresentationFormat>
  <Paragraphs>15</Paragraphs>
  <Slides>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Trebuchet MS</vt:lpstr>
      <vt:lpstr>Βερολίνο</vt:lpstr>
      <vt:lpstr>Αναφορά για την Εξαμηνιαία Εργασία στο μάθημα Θεωρία Αποφάσεων : Ομάδα 13</vt:lpstr>
      <vt:lpstr>Στοιχεία Μελών Ομάδας</vt:lpstr>
      <vt:lpstr>Θέμα Εγασίας</vt:lpstr>
      <vt:lpstr>Εργαλεία </vt:lpstr>
      <vt:lpstr>Δομή Εργασίας</vt:lpstr>
      <vt:lpstr>Αποτελέσματα του K-Means</vt:lpstr>
      <vt:lpstr>Αποτελέσματα του PCA</vt:lpstr>
      <vt:lpstr>Δυσκολίες που αντιμετωπίσαμε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Δήμητρα Λύρου</dc:creator>
  <cp:lastModifiedBy>Δήμητρα Λύρου</cp:lastModifiedBy>
  <cp:revision>11</cp:revision>
  <dcterms:created xsi:type="dcterms:W3CDTF">2022-02-11T11:47:48Z</dcterms:created>
  <dcterms:modified xsi:type="dcterms:W3CDTF">2022-02-20T15:51:20Z</dcterms:modified>
</cp:coreProperties>
</file>