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1CF1A-85F9-41FF-A498-C3B580C68137}" v="30" dt="2024-09-28T15:03:58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ftheriou, D. (Dimitra)" userId="ca34aaa7-d00c-4351-96f7-3446a794b296" providerId="ADAL" clId="{99F1CF1A-85F9-41FF-A498-C3B580C68137}"/>
    <pc:docChg chg="undo custSel modSld">
      <pc:chgData name="Eleftheriou, D. (Dimitra)" userId="ca34aaa7-d00c-4351-96f7-3446a794b296" providerId="ADAL" clId="{99F1CF1A-85F9-41FF-A498-C3B580C68137}" dt="2024-09-28T15:04:01.483" v="278" actId="1076"/>
      <pc:docMkLst>
        <pc:docMk/>
      </pc:docMkLst>
      <pc:sldChg chg="addSp delSp modSp mod">
        <pc:chgData name="Eleftheriou, D. (Dimitra)" userId="ca34aaa7-d00c-4351-96f7-3446a794b296" providerId="ADAL" clId="{99F1CF1A-85F9-41FF-A498-C3B580C68137}" dt="2024-09-28T14:58:04.397" v="265" actId="962"/>
        <pc:sldMkLst>
          <pc:docMk/>
          <pc:sldMk cId="3984913928" sldId="256"/>
        </pc:sldMkLst>
        <pc:spChg chg="mod">
          <ac:chgData name="Eleftheriou, D. (Dimitra)" userId="ca34aaa7-d00c-4351-96f7-3446a794b296" providerId="ADAL" clId="{99F1CF1A-85F9-41FF-A498-C3B580C68137}" dt="2024-09-28T12:17:02.177" v="175" actId="20577"/>
          <ac:spMkLst>
            <pc:docMk/>
            <pc:sldMk cId="3984913928" sldId="256"/>
            <ac:spMk id="2" creationId="{0769DFA9-DE4F-6BFC-109D-66346C81F2D4}"/>
          </ac:spMkLst>
        </pc:spChg>
        <pc:picChg chg="add del mod">
          <ac:chgData name="Eleftheriou, D. (Dimitra)" userId="ca34aaa7-d00c-4351-96f7-3446a794b296" providerId="ADAL" clId="{99F1CF1A-85F9-41FF-A498-C3B580C68137}" dt="2024-09-28T14:57:20.619" v="258" actId="478"/>
          <ac:picMkLst>
            <pc:docMk/>
            <pc:sldMk cId="3984913928" sldId="256"/>
            <ac:picMk id="4" creationId="{64CF995F-12BC-831E-4CAC-AA9216FD7A2A}"/>
          </ac:picMkLst>
        </pc:picChg>
        <pc:picChg chg="add mod">
          <ac:chgData name="Eleftheriou, D. (Dimitra)" userId="ca34aaa7-d00c-4351-96f7-3446a794b296" providerId="ADAL" clId="{99F1CF1A-85F9-41FF-A498-C3B580C68137}" dt="2024-09-28T14:58:04.397" v="265" actId="962"/>
          <ac:picMkLst>
            <pc:docMk/>
            <pc:sldMk cId="3984913928" sldId="256"/>
            <ac:picMk id="5" creationId="{A88794FF-17D7-02C2-6290-1D4D50A0BF3E}"/>
          </ac:picMkLst>
        </pc:picChg>
        <pc:picChg chg="del">
          <ac:chgData name="Eleftheriou, D. (Dimitra)" userId="ca34aaa7-d00c-4351-96f7-3446a794b296" providerId="ADAL" clId="{99F1CF1A-85F9-41FF-A498-C3B580C68137}" dt="2024-09-28T11:38:16.373" v="41" actId="478"/>
          <ac:picMkLst>
            <pc:docMk/>
            <pc:sldMk cId="3984913928" sldId="256"/>
            <ac:picMk id="8" creationId="{6A06EBEE-31FB-C510-5A8E-A2655BC50265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2:16:48.016" v="151" actId="20577"/>
        <pc:sldMkLst>
          <pc:docMk/>
          <pc:sldMk cId="1550697402" sldId="257"/>
        </pc:sldMkLst>
        <pc:spChg chg="mod">
          <ac:chgData name="Eleftheriou, D. (Dimitra)" userId="ca34aaa7-d00c-4351-96f7-3446a794b296" providerId="ADAL" clId="{99F1CF1A-85F9-41FF-A498-C3B580C68137}" dt="2024-09-28T12:16:48.016" v="151" actId="20577"/>
          <ac:spMkLst>
            <pc:docMk/>
            <pc:sldMk cId="1550697402" sldId="257"/>
            <ac:spMk id="2" creationId="{0769DFA9-DE4F-6BFC-109D-66346C81F2D4}"/>
          </ac:spMkLst>
        </pc:spChg>
        <pc:picChg chg="add mod">
          <ac:chgData name="Eleftheriou, D. (Dimitra)" userId="ca34aaa7-d00c-4351-96f7-3446a794b296" providerId="ADAL" clId="{99F1CF1A-85F9-41FF-A498-C3B580C68137}" dt="2024-09-28T11:39:18.418" v="56" actId="1076"/>
          <ac:picMkLst>
            <pc:docMk/>
            <pc:sldMk cId="1550697402" sldId="257"/>
            <ac:picMk id="4" creationId="{B9D6B908-5CAC-240D-67B1-3FB48CD1E512}"/>
          </ac:picMkLst>
        </pc:picChg>
        <pc:picChg chg="add mod">
          <ac:chgData name="Eleftheriou, D. (Dimitra)" userId="ca34aaa7-d00c-4351-96f7-3446a794b296" providerId="ADAL" clId="{99F1CF1A-85F9-41FF-A498-C3B580C68137}" dt="2024-09-28T12:08:05.743" v="101" actId="1076"/>
          <ac:picMkLst>
            <pc:docMk/>
            <pc:sldMk cId="1550697402" sldId="257"/>
            <ac:picMk id="6" creationId="{8E1FC020-9A86-4CB5-3AF6-E996E4C36CDF}"/>
          </ac:picMkLst>
        </pc:picChg>
        <pc:picChg chg="del">
          <ac:chgData name="Eleftheriou, D. (Dimitra)" userId="ca34aaa7-d00c-4351-96f7-3446a794b296" providerId="ADAL" clId="{99F1CF1A-85F9-41FF-A498-C3B580C68137}" dt="2024-09-28T12:08:00.486" v="96" actId="478"/>
          <ac:picMkLst>
            <pc:docMk/>
            <pc:sldMk cId="1550697402" sldId="257"/>
            <ac:picMk id="14" creationId="{F310D544-8CC1-0FD5-4CC1-AB4DE36E2789}"/>
          </ac:picMkLst>
        </pc:picChg>
        <pc:picChg chg="del">
          <ac:chgData name="Eleftheriou, D. (Dimitra)" userId="ca34aaa7-d00c-4351-96f7-3446a794b296" providerId="ADAL" clId="{99F1CF1A-85F9-41FF-A498-C3B580C68137}" dt="2024-09-28T11:39:09.687" v="48" actId="478"/>
          <ac:picMkLst>
            <pc:docMk/>
            <pc:sldMk cId="1550697402" sldId="257"/>
            <ac:picMk id="16" creationId="{1E316C51-988F-158E-37F5-81D8307980C0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5:00:42.474" v="270" actId="1076"/>
        <pc:sldMkLst>
          <pc:docMk/>
          <pc:sldMk cId="2438047819" sldId="258"/>
        </pc:sldMkLst>
        <pc:picChg chg="add del mod">
          <ac:chgData name="Eleftheriou, D. (Dimitra)" userId="ca34aaa7-d00c-4351-96f7-3446a794b296" providerId="ADAL" clId="{99F1CF1A-85F9-41FF-A498-C3B580C68137}" dt="2024-09-28T14:57:24.059" v="259" actId="478"/>
          <ac:picMkLst>
            <pc:docMk/>
            <pc:sldMk cId="2438047819" sldId="258"/>
            <ac:picMk id="4" creationId="{9C155C79-A04E-F487-40D0-790F194B0033}"/>
          </ac:picMkLst>
        </pc:picChg>
        <pc:picChg chg="add mod">
          <ac:chgData name="Eleftheriou, D. (Dimitra)" userId="ca34aaa7-d00c-4351-96f7-3446a794b296" providerId="ADAL" clId="{99F1CF1A-85F9-41FF-A498-C3B580C68137}" dt="2024-09-28T15:00:42.474" v="270" actId="1076"/>
          <ac:picMkLst>
            <pc:docMk/>
            <pc:sldMk cId="2438047819" sldId="258"/>
            <ac:picMk id="5" creationId="{11701A3A-CAF1-A7E7-222B-C9E86A4F7B43}"/>
          </ac:picMkLst>
        </pc:picChg>
        <pc:picChg chg="del">
          <ac:chgData name="Eleftheriou, D. (Dimitra)" userId="ca34aaa7-d00c-4351-96f7-3446a794b296" providerId="ADAL" clId="{99F1CF1A-85F9-41FF-A498-C3B580C68137}" dt="2024-09-28T11:41:40.693" v="57" actId="478"/>
          <ac:picMkLst>
            <pc:docMk/>
            <pc:sldMk cId="2438047819" sldId="258"/>
            <ac:picMk id="10" creationId="{4C07D81C-3BFF-F169-DE03-C22AC402DCDE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2:08:32.653" v="108" actId="1076"/>
        <pc:sldMkLst>
          <pc:docMk/>
          <pc:sldMk cId="2510910268" sldId="259"/>
        </pc:sldMkLst>
        <pc:picChg chg="add mod">
          <ac:chgData name="Eleftheriou, D. (Dimitra)" userId="ca34aaa7-d00c-4351-96f7-3446a794b296" providerId="ADAL" clId="{99F1CF1A-85F9-41FF-A498-C3B580C68137}" dt="2024-09-28T11:45:06.550" v="70" actId="14100"/>
          <ac:picMkLst>
            <pc:docMk/>
            <pc:sldMk cId="2510910268" sldId="259"/>
            <ac:picMk id="4" creationId="{EEFE416D-DCCB-82CE-8102-A2535D08ED1D}"/>
          </ac:picMkLst>
        </pc:picChg>
        <pc:picChg chg="add mod">
          <ac:chgData name="Eleftheriou, D. (Dimitra)" userId="ca34aaa7-d00c-4351-96f7-3446a794b296" providerId="ADAL" clId="{99F1CF1A-85F9-41FF-A498-C3B580C68137}" dt="2024-09-28T12:08:32.653" v="108" actId="1076"/>
          <ac:picMkLst>
            <pc:docMk/>
            <pc:sldMk cId="2510910268" sldId="259"/>
            <ac:picMk id="6" creationId="{D83EE416-6DF9-6C90-8C96-9BC283FF4DB9}"/>
          </ac:picMkLst>
        </pc:picChg>
        <pc:picChg chg="del mod">
          <ac:chgData name="Eleftheriou, D. (Dimitra)" userId="ca34aaa7-d00c-4351-96f7-3446a794b296" providerId="ADAL" clId="{99F1CF1A-85F9-41FF-A498-C3B580C68137}" dt="2024-09-28T12:08:25.790" v="102" actId="478"/>
          <ac:picMkLst>
            <pc:docMk/>
            <pc:sldMk cId="2510910268" sldId="259"/>
            <ac:picMk id="8" creationId="{05A7FB8A-C4A3-AE25-FD91-78F52635EB78}"/>
          </ac:picMkLst>
        </pc:picChg>
        <pc:picChg chg="del">
          <ac:chgData name="Eleftheriou, D. (Dimitra)" userId="ca34aaa7-d00c-4351-96f7-3446a794b296" providerId="ADAL" clId="{99F1CF1A-85F9-41FF-A498-C3B580C68137}" dt="2024-09-28T11:44:52.922" v="64" actId="478"/>
          <ac:picMkLst>
            <pc:docMk/>
            <pc:sldMk cId="2510910268" sldId="259"/>
            <ac:picMk id="9" creationId="{C077A58B-6C05-4D08-1F06-5920E5AAE8AE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5:02:09.062" v="274" actId="1076"/>
        <pc:sldMkLst>
          <pc:docMk/>
          <pc:sldMk cId="93011229" sldId="260"/>
        </pc:sldMkLst>
        <pc:spChg chg="mod">
          <ac:chgData name="Eleftheriou, D. (Dimitra)" userId="ca34aaa7-d00c-4351-96f7-3446a794b296" providerId="ADAL" clId="{99F1CF1A-85F9-41FF-A498-C3B580C68137}" dt="2024-09-28T12:17:18.210" v="195" actId="20577"/>
          <ac:spMkLst>
            <pc:docMk/>
            <pc:sldMk cId="93011229" sldId="260"/>
            <ac:spMk id="2" creationId="{0769DFA9-DE4F-6BFC-109D-66346C81F2D4}"/>
          </ac:spMkLst>
        </pc:spChg>
        <pc:picChg chg="add del mod">
          <ac:chgData name="Eleftheriou, D. (Dimitra)" userId="ca34aaa7-d00c-4351-96f7-3446a794b296" providerId="ADAL" clId="{99F1CF1A-85F9-41FF-A498-C3B580C68137}" dt="2024-09-28T14:57:25.849" v="260" actId="478"/>
          <ac:picMkLst>
            <pc:docMk/>
            <pc:sldMk cId="93011229" sldId="260"/>
            <ac:picMk id="5" creationId="{64447FEF-A830-3116-346E-E36D4DFBC7A9}"/>
          </ac:picMkLst>
        </pc:picChg>
        <pc:picChg chg="del">
          <ac:chgData name="Eleftheriou, D. (Dimitra)" userId="ca34aaa7-d00c-4351-96f7-3446a794b296" providerId="ADAL" clId="{99F1CF1A-85F9-41FF-A498-C3B580C68137}" dt="2024-09-28T12:06:23.133" v="73" actId="478"/>
          <ac:picMkLst>
            <pc:docMk/>
            <pc:sldMk cId="93011229" sldId="260"/>
            <ac:picMk id="6" creationId="{0B3FF31B-5527-B517-10AA-FF289836902A}"/>
          </ac:picMkLst>
        </pc:picChg>
        <pc:picChg chg="add mod">
          <ac:chgData name="Eleftheriou, D. (Dimitra)" userId="ca34aaa7-d00c-4351-96f7-3446a794b296" providerId="ADAL" clId="{99F1CF1A-85F9-41FF-A498-C3B580C68137}" dt="2024-09-28T15:02:09.062" v="274" actId="1076"/>
          <ac:picMkLst>
            <pc:docMk/>
            <pc:sldMk cId="93011229" sldId="260"/>
            <ac:picMk id="6" creationId="{7E3610F6-585A-3D8E-6DCB-BB0F993D22C4}"/>
          </ac:picMkLst>
        </pc:picChg>
      </pc:sldChg>
      <pc:sldChg chg="addSp delSp modSp mod">
        <pc:chgData name="Eleftheriou, D. (Dimitra)" userId="ca34aaa7-d00c-4351-96f7-3446a794b296" providerId="ADAL" clId="{99F1CF1A-85F9-41FF-A498-C3B580C68137}" dt="2024-09-28T12:17:29.214" v="213" actId="20577"/>
        <pc:sldMkLst>
          <pc:docMk/>
          <pc:sldMk cId="737239555" sldId="261"/>
        </pc:sldMkLst>
        <pc:spChg chg="mod">
          <ac:chgData name="Eleftheriou, D. (Dimitra)" userId="ca34aaa7-d00c-4351-96f7-3446a794b296" providerId="ADAL" clId="{99F1CF1A-85F9-41FF-A498-C3B580C68137}" dt="2024-09-28T12:17:29.214" v="213" actId="20577"/>
          <ac:spMkLst>
            <pc:docMk/>
            <pc:sldMk cId="737239555" sldId="261"/>
            <ac:spMk id="2" creationId="{0769DFA9-DE4F-6BFC-109D-66346C81F2D4}"/>
          </ac:spMkLst>
        </pc:spChg>
        <pc:picChg chg="add">
          <ac:chgData name="Eleftheriou, D. (Dimitra)" userId="ca34aaa7-d00c-4351-96f7-3446a794b296" providerId="ADAL" clId="{99F1CF1A-85F9-41FF-A498-C3B580C68137}" dt="2024-09-28T12:06:50.861" v="80"/>
          <ac:picMkLst>
            <pc:docMk/>
            <pc:sldMk cId="737239555" sldId="261"/>
            <ac:picMk id="3" creationId="{F5F11586-B7D8-42EB-027E-FB3EC5B092DB}"/>
          </ac:picMkLst>
        </pc:picChg>
        <pc:picChg chg="del">
          <ac:chgData name="Eleftheriou, D. (Dimitra)" userId="ca34aaa7-d00c-4351-96f7-3446a794b296" providerId="ADAL" clId="{99F1CF1A-85F9-41FF-A498-C3B580C68137}" dt="2024-09-28T12:06:47.831" v="79" actId="478"/>
          <ac:picMkLst>
            <pc:docMk/>
            <pc:sldMk cId="737239555" sldId="261"/>
            <ac:picMk id="4" creationId="{C8F623BD-7BC7-344E-2C17-060C523001E0}"/>
          </ac:picMkLst>
        </pc:picChg>
        <pc:picChg chg="del">
          <ac:chgData name="Eleftheriou, D. (Dimitra)" userId="ca34aaa7-d00c-4351-96f7-3446a794b296" providerId="ADAL" clId="{99F1CF1A-85F9-41FF-A498-C3B580C68137}" dt="2024-09-28T12:07:13.324" v="87" actId="478"/>
          <ac:picMkLst>
            <pc:docMk/>
            <pc:sldMk cId="737239555" sldId="261"/>
            <ac:picMk id="6" creationId="{10BC7EFB-396E-24B7-6E6E-15E5394574F5}"/>
          </ac:picMkLst>
        </pc:picChg>
        <pc:picChg chg="add mod">
          <ac:chgData name="Eleftheriou, D. (Dimitra)" userId="ca34aaa7-d00c-4351-96f7-3446a794b296" providerId="ADAL" clId="{99F1CF1A-85F9-41FF-A498-C3B580C68137}" dt="2024-09-28T12:06:59.524" v="86" actId="1076"/>
          <ac:picMkLst>
            <pc:docMk/>
            <pc:sldMk cId="737239555" sldId="261"/>
            <ac:picMk id="7" creationId="{4E64B6E3-3416-CA43-BD6F-C7321AF3B331}"/>
          </ac:picMkLst>
        </pc:picChg>
        <pc:picChg chg="add mod">
          <ac:chgData name="Eleftheriou, D. (Dimitra)" userId="ca34aaa7-d00c-4351-96f7-3446a794b296" providerId="ADAL" clId="{99F1CF1A-85F9-41FF-A498-C3B580C68137}" dt="2024-09-28T12:07:17.691" v="90" actId="1076"/>
          <ac:picMkLst>
            <pc:docMk/>
            <pc:sldMk cId="737239555" sldId="261"/>
            <ac:picMk id="8" creationId="{755FF17A-CE25-152F-FCD1-DFCF2F3567EC}"/>
          </ac:picMkLst>
        </pc:picChg>
        <pc:picChg chg="add mod">
          <ac:chgData name="Eleftheriou, D. (Dimitra)" userId="ca34aaa7-d00c-4351-96f7-3446a794b296" providerId="ADAL" clId="{99F1CF1A-85F9-41FF-A498-C3B580C68137}" dt="2024-09-28T12:07:26.792" v="95" actId="1076"/>
          <ac:picMkLst>
            <pc:docMk/>
            <pc:sldMk cId="737239555" sldId="261"/>
            <ac:picMk id="10" creationId="{ABBD48E6-9DFF-9C86-3145-657AA9F570E1}"/>
          </ac:picMkLst>
        </pc:picChg>
      </pc:sldChg>
      <pc:sldChg chg="addSp delSp modSp mod setBg">
        <pc:chgData name="Eleftheriou, D. (Dimitra)" userId="ca34aaa7-d00c-4351-96f7-3446a794b296" providerId="ADAL" clId="{99F1CF1A-85F9-41FF-A498-C3B580C68137}" dt="2024-09-28T15:04:01.483" v="278" actId="1076"/>
        <pc:sldMkLst>
          <pc:docMk/>
          <pc:sldMk cId="1539426865" sldId="262"/>
        </pc:sldMkLst>
        <pc:spChg chg="mod">
          <ac:chgData name="Eleftheriou, D. (Dimitra)" userId="ca34aaa7-d00c-4351-96f7-3446a794b296" providerId="ADAL" clId="{99F1CF1A-85F9-41FF-A498-C3B580C68137}" dt="2024-09-28T12:17:38.561" v="237" actId="20577"/>
          <ac:spMkLst>
            <pc:docMk/>
            <pc:sldMk cId="1539426865" sldId="262"/>
            <ac:spMk id="2" creationId="{0769DFA9-DE4F-6BFC-109D-66346C81F2D4}"/>
          </ac:spMkLst>
        </pc:spChg>
        <pc:spChg chg="add del">
          <ac:chgData name="Eleftheriou, D. (Dimitra)" userId="ca34aaa7-d00c-4351-96f7-3446a794b296" providerId="ADAL" clId="{99F1CF1A-85F9-41FF-A498-C3B580C68137}" dt="2024-09-28T12:15:53.138" v="140" actId="26606"/>
          <ac:spMkLst>
            <pc:docMk/>
            <pc:sldMk cId="1539426865" sldId="262"/>
            <ac:spMk id="13" creationId="{99ED5833-B85B-4103-8A3B-CAB0308E6C15}"/>
          </ac:spMkLst>
        </pc:spChg>
        <pc:picChg chg="mod ord">
          <ac:chgData name="Eleftheriou, D. (Dimitra)" userId="ca34aaa7-d00c-4351-96f7-3446a794b296" providerId="ADAL" clId="{99F1CF1A-85F9-41FF-A498-C3B580C68137}" dt="2024-09-28T12:15:53.138" v="140" actId="26606"/>
          <ac:picMkLst>
            <pc:docMk/>
            <pc:sldMk cId="1539426865" sldId="262"/>
            <ac:picMk id="4" creationId="{DD2A9367-A04F-2A7F-A260-3EC7C4D87BF1}"/>
          </ac:picMkLst>
        </pc:picChg>
        <pc:picChg chg="add del mod">
          <ac:chgData name="Eleftheriou, D. (Dimitra)" userId="ca34aaa7-d00c-4351-96f7-3446a794b296" providerId="ADAL" clId="{99F1CF1A-85F9-41FF-A498-C3B580C68137}" dt="2024-09-28T12:12:39.248" v="113" actId="478"/>
          <ac:picMkLst>
            <pc:docMk/>
            <pc:sldMk cId="1539426865" sldId="262"/>
            <ac:picMk id="5" creationId="{78523A2A-BCC2-7DC2-8FEF-952043AEF1ED}"/>
          </ac:picMkLst>
        </pc:picChg>
        <pc:picChg chg="add mod">
          <ac:chgData name="Eleftheriou, D. (Dimitra)" userId="ca34aaa7-d00c-4351-96f7-3446a794b296" providerId="ADAL" clId="{99F1CF1A-85F9-41FF-A498-C3B580C68137}" dt="2024-09-28T15:04:01.483" v="278" actId="1076"/>
          <ac:picMkLst>
            <pc:docMk/>
            <pc:sldMk cId="1539426865" sldId="262"/>
            <ac:picMk id="5" creationId="{AC2C4951-5EC6-D556-532D-F958592D50C6}"/>
          </ac:picMkLst>
        </pc:picChg>
        <pc:picChg chg="del mod">
          <ac:chgData name="Eleftheriou, D. (Dimitra)" userId="ca34aaa7-d00c-4351-96f7-3446a794b296" providerId="ADAL" clId="{99F1CF1A-85F9-41FF-A498-C3B580C68137}" dt="2024-09-28T12:11:12.789" v="109" actId="478"/>
          <ac:picMkLst>
            <pc:docMk/>
            <pc:sldMk cId="1539426865" sldId="262"/>
            <ac:picMk id="6" creationId="{D4D6BAEF-23C0-6692-39C0-CDF283D51242}"/>
          </ac:picMkLst>
        </pc:picChg>
        <pc:picChg chg="add del mod">
          <ac:chgData name="Eleftheriou, D. (Dimitra)" userId="ca34aaa7-d00c-4351-96f7-3446a794b296" providerId="ADAL" clId="{99F1CF1A-85F9-41FF-A498-C3B580C68137}" dt="2024-09-28T14:57:27.992" v="261" actId="478"/>
          <ac:picMkLst>
            <pc:docMk/>
            <pc:sldMk cId="1539426865" sldId="262"/>
            <ac:picMk id="8" creationId="{DE493893-524B-6AC6-7096-1C380F7026DB}"/>
          </ac:picMkLst>
        </pc:picChg>
      </pc:sldChg>
      <pc:sldChg chg="addSp delSp modSp mod setBg">
        <pc:chgData name="Eleftheriou, D. (Dimitra)" userId="ca34aaa7-d00c-4351-96f7-3446a794b296" providerId="ADAL" clId="{99F1CF1A-85F9-41FF-A498-C3B580C68137}" dt="2024-09-28T12:17:48.308" v="257" actId="20577"/>
        <pc:sldMkLst>
          <pc:docMk/>
          <pc:sldMk cId="2202199291" sldId="263"/>
        </pc:sldMkLst>
        <pc:spChg chg="mod">
          <ac:chgData name="Eleftheriou, D. (Dimitra)" userId="ca34aaa7-d00c-4351-96f7-3446a794b296" providerId="ADAL" clId="{99F1CF1A-85F9-41FF-A498-C3B580C68137}" dt="2024-09-28T12:17:48.308" v="257" actId="20577"/>
          <ac:spMkLst>
            <pc:docMk/>
            <pc:sldMk cId="2202199291" sldId="263"/>
            <ac:spMk id="2" creationId="{0769DFA9-DE4F-6BFC-109D-66346C81F2D4}"/>
          </ac:spMkLst>
        </pc:spChg>
        <pc:spChg chg="add del">
          <ac:chgData name="Eleftheriou, D. (Dimitra)" userId="ca34aaa7-d00c-4351-96f7-3446a794b296" providerId="ADAL" clId="{99F1CF1A-85F9-41FF-A498-C3B580C68137}" dt="2024-09-28T12:15:57.168" v="141" actId="26606"/>
          <ac:spMkLst>
            <pc:docMk/>
            <pc:sldMk cId="2202199291" sldId="263"/>
            <ac:spMk id="10" creationId="{99ED5833-B85B-4103-8A3B-CAB0308E6C15}"/>
          </ac:spMkLst>
        </pc:spChg>
        <pc:spChg chg="add del">
          <ac:chgData name="Eleftheriou, D. (Dimitra)" userId="ca34aaa7-d00c-4351-96f7-3446a794b296" providerId="ADAL" clId="{99F1CF1A-85F9-41FF-A498-C3B580C68137}" dt="2024-09-28T12:15:34.188" v="137" actId="26606"/>
          <ac:spMkLst>
            <pc:docMk/>
            <pc:sldMk cId="2202199291" sldId="263"/>
            <ac:spMk id="13" creationId="{C4879EFC-8E62-4E00-973C-C45EE9EC676D}"/>
          </ac:spMkLst>
        </pc:spChg>
        <pc:spChg chg="add del">
          <ac:chgData name="Eleftheriou, D. (Dimitra)" userId="ca34aaa7-d00c-4351-96f7-3446a794b296" providerId="ADAL" clId="{99F1CF1A-85F9-41FF-A498-C3B580C68137}" dt="2024-09-28T12:15:34.188" v="137" actId="26606"/>
          <ac:spMkLst>
            <pc:docMk/>
            <pc:sldMk cId="2202199291" sldId="263"/>
            <ac:spMk id="15" creationId="{D6A9C53F-5F90-40A5-8C85-5412D39C8C68}"/>
          </ac:spMkLst>
        </pc:spChg>
        <pc:picChg chg="del mod">
          <ac:chgData name="Eleftheriou, D. (Dimitra)" userId="ca34aaa7-d00c-4351-96f7-3446a794b296" providerId="ADAL" clId="{99F1CF1A-85F9-41FF-A498-C3B580C68137}" dt="2024-09-28T12:13:00.194" v="118" actId="478"/>
          <ac:picMkLst>
            <pc:docMk/>
            <pc:sldMk cId="2202199291" sldId="263"/>
            <ac:picMk id="4" creationId="{B59C8F37-6464-B279-D2E8-DCC5238F7757}"/>
          </ac:picMkLst>
        </pc:picChg>
        <pc:picChg chg="add mod ord">
          <ac:chgData name="Eleftheriou, D. (Dimitra)" userId="ca34aaa7-d00c-4351-96f7-3446a794b296" providerId="ADAL" clId="{99F1CF1A-85F9-41FF-A498-C3B580C68137}" dt="2024-09-28T12:15:57.168" v="141" actId="26606"/>
          <ac:picMkLst>
            <pc:docMk/>
            <pc:sldMk cId="2202199291" sldId="263"/>
            <ac:picMk id="5" creationId="{613EB978-0F13-4EAB-CE95-279D62BAC3C9}"/>
          </ac:picMkLst>
        </pc:picChg>
        <pc:picChg chg="del mod">
          <ac:chgData name="Eleftheriou, D. (Dimitra)" userId="ca34aaa7-d00c-4351-96f7-3446a794b296" providerId="ADAL" clId="{99F1CF1A-85F9-41FF-A498-C3B580C68137}" dt="2024-09-28T12:14:31.587" v="124" actId="478"/>
          <ac:picMkLst>
            <pc:docMk/>
            <pc:sldMk cId="2202199291" sldId="263"/>
            <ac:picMk id="6" creationId="{D063D205-94EB-4F5A-C663-9BE8DA218990}"/>
          </ac:picMkLst>
        </pc:picChg>
        <pc:picChg chg="add mod">
          <ac:chgData name="Eleftheriou, D. (Dimitra)" userId="ca34aaa7-d00c-4351-96f7-3446a794b296" providerId="ADAL" clId="{99F1CF1A-85F9-41FF-A498-C3B580C68137}" dt="2024-09-28T12:15:57.168" v="141" actId="26606"/>
          <ac:picMkLst>
            <pc:docMk/>
            <pc:sldMk cId="2202199291" sldId="263"/>
            <ac:picMk id="8" creationId="{8B7DC349-E7D6-0E21-35EE-22E0E6DA9F47}"/>
          </ac:picMkLst>
        </pc:picChg>
      </pc:sldChg>
      <pc:sldChg chg="addSp delSp modSp mod setBg">
        <pc:chgData name="Eleftheriou, D. (Dimitra)" userId="ca34aaa7-d00c-4351-96f7-3446a794b296" providerId="ADAL" clId="{99F1CF1A-85F9-41FF-A498-C3B580C68137}" dt="2024-09-28T12:15:11.706" v="135" actId="26606"/>
        <pc:sldMkLst>
          <pc:docMk/>
          <pc:sldMk cId="3871463449" sldId="264"/>
        </pc:sldMkLst>
        <pc:spChg chg="mo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2" creationId="{0769DFA9-DE4F-6BFC-109D-66346C81F2D4}"/>
          </ac:spMkLst>
        </pc:spChg>
        <pc:spChg chg="add mod">
          <ac:chgData name="Eleftheriou, D. (Dimitra)" userId="ca34aaa7-d00c-4351-96f7-3446a794b296" providerId="ADAL" clId="{99F1CF1A-85F9-41FF-A498-C3B580C68137}" dt="2024-09-25T20:29:47.771" v="6"/>
          <ac:spMkLst>
            <pc:docMk/>
            <pc:sldMk cId="3871463449" sldId="264"/>
            <ac:spMk id="5" creationId="{18A86524-41E4-F10D-E5AE-31B5DB9E7546}"/>
          </ac:spMkLst>
        </pc:spChg>
        <pc:spChg chg="add mo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9" creationId="{403CD2E3-C9C9-6B6A-6CEF-C3A338AD07E1}"/>
          </ac:spMkLst>
        </pc:spChg>
        <pc:spChg chg="add del">
          <ac:chgData name="Eleftheriou, D. (Dimitra)" userId="ca34aaa7-d00c-4351-96f7-3446a794b296" providerId="ADAL" clId="{99F1CF1A-85F9-41FF-A498-C3B580C68137}" dt="2024-09-28T12:15:09.313" v="134" actId="26606"/>
          <ac:spMkLst>
            <pc:docMk/>
            <pc:sldMk cId="3871463449" sldId="264"/>
            <ac:spMk id="11" creationId="{2550BE34-C2B8-49B8-8519-67A8CAD51AE9}"/>
          </ac:spMkLst>
        </pc:spChg>
        <pc:spChg chg="add del">
          <ac:chgData name="Eleftheriou, D. (Dimitra)" userId="ca34aaa7-d00c-4351-96f7-3446a794b296" providerId="ADAL" clId="{99F1CF1A-85F9-41FF-A498-C3B580C68137}" dt="2024-09-28T12:15:09.313" v="134" actId="26606"/>
          <ac:spMkLst>
            <pc:docMk/>
            <pc:sldMk cId="3871463449" sldId="264"/>
            <ac:spMk id="12" creationId="{A7457DD9-5A45-400A-AB4B-4B4EDECA25F1}"/>
          </ac:spMkLst>
        </pc:spChg>
        <pc:spChg chg="add del">
          <ac:chgData name="Eleftheriou, D. (Dimitra)" userId="ca34aaa7-d00c-4351-96f7-3446a794b296" providerId="ADAL" clId="{99F1CF1A-85F9-41FF-A498-C3B580C68137}" dt="2024-09-28T12:15:09.313" v="134" actId="26606"/>
          <ac:spMkLst>
            <pc:docMk/>
            <pc:sldMk cId="3871463449" sldId="264"/>
            <ac:spMk id="13" creationId="{441CF7D6-A660-431A-B0BB-140A0D5556B6}"/>
          </ac:spMkLst>
        </pc:spChg>
        <pc:spChg chg="add del">
          <ac:chgData name="Eleftheriou, D. (Dimitra)" userId="ca34aaa7-d00c-4351-96f7-3446a794b296" providerId="ADAL" clId="{99F1CF1A-85F9-41FF-A498-C3B580C68137}" dt="2024-09-28T12:15:05.490" v="132" actId="26606"/>
          <ac:spMkLst>
            <pc:docMk/>
            <pc:sldMk cId="3871463449" sldId="264"/>
            <ac:spMk id="14" creationId="{2EB492CD-616E-47F8-933B-5E2D952A0593}"/>
          </ac:spMkLst>
        </pc:spChg>
        <pc:spChg chg="ad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15" creationId="{2550BE34-C2B8-49B8-8519-67A8CAD51AE9}"/>
          </ac:spMkLst>
        </pc:spChg>
        <pc:spChg chg="add del">
          <ac:chgData name="Eleftheriou, D. (Dimitra)" userId="ca34aaa7-d00c-4351-96f7-3446a794b296" providerId="ADAL" clId="{99F1CF1A-85F9-41FF-A498-C3B580C68137}" dt="2024-09-28T12:15:05.490" v="132" actId="26606"/>
          <ac:spMkLst>
            <pc:docMk/>
            <pc:sldMk cId="3871463449" sldId="264"/>
            <ac:spMk id="16" creationId="{59383CF9-23B5-4335-9B21-1791C4CF1C75}"/>
          </ac:spMkLst>
        </pc:spChg>
        <pc:spChg chg="ad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17" creationId="{A7457DD9-5A45-400A-AB4B-4B4EDECA25F1}"/>
          </ac:spMkLst>
        </pc:spChg>
        <pc:spChg chg="add del">
          <ac:chgData name="Eleftheriou, D. (Dimitra)" userId="ca34aaa7-d00c-4351-96f7-3446a794b296" providerId="ADAL" clId="{99F1CF1A-85F9-41FF-A498-C3B580C68137}" dt="2024-09-28T12:15:05.490" v="132" actId="26606"/>
          <ac:spMkLst>
            <pc:docMk/>
            <pc:sldMk cId="3871463449" sldId="264"/>
            <ac:spMk id="18" creationId="{0007FE00-9498-4706-B255-6437B0252C02}"/>
          </ac:spMkLst>
        </pc:spChg>
        <pc:spChg chg="ad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19" creationId="{441CF7D6-A660-431A-B0BB-140A0D5556B6}"/>
          </ac:spMkLst>
        </pc:spChg>
        <pc:spChg chg="add del">
          <ac:chgData name="Eleftheriou, D. (Dimitra)" userId="ca34aaa7-d00c-4351-96f7-3446a794b296" providerId="ADAL" clId="{99F1CF1A-85F9-41FF-A498-C3B580C68137}" dt="2024-09-28T12:15:09.313" v="134" actId="26606"/>
          <ac:spMkLst>
            <pc:docMk/>
            <pc:sldMk cId="3871463449" sldId="264"/>
            <ac:spMk id="20" creationId="{0570A85B-3810-4F95-97B0-CBF4CCDB381C}"/>
          </ac:spMkLst>
        </pc:spChg>
        <pc:spChg chg="add">
          <ac:chgData name="Eleftheriou, D. (Dimitra)" userId="ca34aaa7-d00c-4351-96f7-3446a794b296" providerId="ADAL" clId="{99F1CF1A-85F9-41FF-A498-C3B580C68137}" dt="2024-09-28T12:15:11.706" v="135" actId="26606"/>
          <ac:spMkLst>
            <pc:docMk/>
            <pc:sldMk cId="3871463449" sldId="264"/>
            <ac:spMk id="21" creationId="{0570A85B-3810-4F95-97B0-CBF4CCDB381C}"/>
          </ac:spMkLst>
        </pc:spChg>
        <pc:graphicFrameChg chg="add mod">
          <ac:chgData name="Eleftheriou, D. (Dimitra)" userId="ca34aaa7-d00c-4351-96f7-3446a794b296" providerId="ADAL" clId="{99F1CF1A-85F9-41FF-A498-C3B580C68137}" dt="2024-09-25T20:29:45.543" v="5"/>
          <ac:graphicFrameMkLst>
            <pc:docMk/>
            <pc:sldMk cId="3871463449" sldId="264"/>
            <ac:graphicFrameMk id="4" creationId="{B1369A80-DA4F-781E-AFD4-957DD1ECBABD}"/>
          </ac:graphicFrameMkLst>
        </pc:graphicFrameChg>
        <pc:graphicFrameChg chg="add mod ord modGraphic">
          <ac:chgData name="Eleftheriou, D. (Dimitra)" userId="ca34aaa7-d00c-4351-96f7-3446a794b296" providerId="ADAL" clId="{99F1CF1A-85F9-41FF-A498-C3B580C68137}" dt="2024-09-28T12:15:11.706" v="135" actId="26606"/>
          <ac:graphicFrameMkLst>
            <pc:docMk/>
            <pc:sldMk cId="3871463449" sldId="264"/>
            <ac:graphicFrameMk id="8" creationId="{7FE6B1CC-677A-FE67-1F6E-406FEB776231}"/>
          </ac:graphicFrameMkLst>
        </pc:graphicFrameChg>
        <pc:picChg chg="add">
          <ac:chgData name="Eleftheriou, D. (Dimitra)" userId="ca34aaa7-d00c-4351-96f7-3446a794b296" providerId="ADAL" clId="{99F1CF1A-85F9-41FF-A498-C3B580C68137}" dt="2024-09-25T20:29:35.601" v="4"/>
          <ac:picMkLst>
            <pc:docMk/>
            <pc:sldMk cId="3871463449" sldId="264"/>
            <ac:picMk id="3" creationId="{CA383965-4EBC-2F08-34C4-55D5E326842C}"/>
          </ac:picMkLst>
        </pc:picChg>
        <pc:picChg chg="add del mod">
          <ac:chgData name="Eleftheriou, D. (Dimitra)" userId="ca34aaa7-d00c-4351-96f7-3446a794b296" providerId="ADAL" clId="{99F1CF1A-85F9-41FF-A498-C3B580C68137}" dt="2024-09-25T20:30:21.137" v="11" actId="478"/>
          <ac:picMkLst>
            <pc:docMk/>
            <pc:sldMk cId="3871463449" sldId="264"/>
            <ac:picMk id="6" creationId="{BCB1BB06-F31D-1D21-927E-5E184B4EA64A}"/>
          </ac:picMkLst>
        </pc:picChg>
        <pc:picChg chg="add del">
          <ac:chgData name="Eleftheriou, D. (Dimitra)" userId="ca34aaa7-d00c-4351-96f7-3446a794b296" providerId="ADAL" clId="{99F1CF1A-85F9-41FF-A498-C3B580C68137}" dt="2024-09-25T20:30:32.074" v="13" actId="478"/>
          <ac:picMkLst>
            <pc:docMk/>
            <pc:sldMk cId="3871463449" sldId="264"/>
            <ac:picMk id="7" creationId="{19B92206-2430-78BF-8026-E417807A3E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83E-7604-29BE-6C3E-48B552A29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8EB23-C0F0-E305-B572-DEDE091BE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C8CC-0B3C-559F-520C-F91EE61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ECE3-E0E2-B3E1-317E-BFAF5E04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7FE1-5D85-2FD3-97FE-65549E6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C059-32E5-0AB8-D2EF-B58DBC37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7A9A9-C196-52DB-1979-290EA441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9304-8C4A-CBB0-AA0F-81864F84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1C6F-3E72-5CDA-7928-EC03638F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10C6-8A57-3B59-D536-6A81F520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65833-B145-A809-8A04-9D60282C8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2354-32E7-AC36-DAE9-70CDB74F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863F-8199-953E-B61B-451EE150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96F5-BC0A-505A-51D1-75768DEE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A399-45E3-A437-01CB-FE6B13B4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6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AA04-F98F-3E84-BE87-F0091BDE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B44C-D6E6-C9BC-27D7-B8C24CCD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4C6E-05F4-ADD5-6313-418E6532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BDC1-067B-8ED8-0713-D9DF3700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DD11-A9B8-F5BE-5BA5-8581F2E5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0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2E7-C007-1660-DF2B-E80E0191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18EB-4607-E114-B44E-58F27ED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D255-BCAE-8BF8-0C95-68783186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BA80-7954-7A76-EEE1-2178CAA9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74-544D-CBBF-0A51-63F75D0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1FA1-D205-8FA0-8018-6C88D917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FE40-0994-CC6D-7443-FCCA775BF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2E73-30EB-D9E1-E9A5-31B79C1F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482EA-4002-E28C-13BC-318B645B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0D0B-CAAA-B920-81A3-59FAD36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A380-174D-CDD8-A167-7F3D2257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38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6D26-224B-B6AB-2843-883DA3DA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9C60-DDF5-D07B-B7D9-7C9D12C0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68291-3FDE-37C5-0E85-6211BB63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7BCC4-CD20-6CB7-60C3-88C87F377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BC328-12BD-0A24-C131-B395DDC95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43FEC-B13B-0EDF-66C8-84A3A241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08532-4DC3-13B3-4187-39946963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46D7-696F-161B-186C-59AAF4FF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0A6F-7368-C7A0-6F55-6B6E4ED7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E521E-2F0A-0EE5-E0E9-E3E87414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69D6-4F03-9589-5EEB-4CB6B261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4FDBE-BC75-77ED-A428-AEC86D51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4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9074-3487-EB5E-8CC8-9FBBB267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DDB30-763A-7C18-6C52-E15FDB2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03C47-AF28-255B-0417-2D1D7136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1041-394F-7319-45E1-770B223E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E86A-9892-9339-A96C-E78D3D34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24AC5-BB74-45E9-C38C-43D79E2DB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78F8-2637-FF0E-317B-AD07CD2B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1177-4315-AC3B-B279-F57396D2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8593-5654-1425-16DD-F666AF4E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0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D4E-9F93-0F44-49A4-10FC353F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E1DAB-DF42-2635-EBA2-C2DE910FC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870F-C376-6FF3-F07E-2E2E5EC7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3941-7049-F3C1-52F1-CD86B8A7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19C6-11BC-3BFC-B955-7C75752E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400C-19A4-9293-CD26-20589873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4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EAB3A-9CAA-8F3F-051C-CCDDE57E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3F70-EE6C-149A-FCEB-39417176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89EF-A341-3BD8-7C78-A4061FDA9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6DA24-D277-4ECB-85D2-74FA1D0E154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6AFD-824C-632F-A7C3-29C9F6BF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CB56-2612-86CF-6AA9-04C421880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7BBDF-F546-4CDE-9F62-4E6742747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A. One-Class </a:t>
            </a:r>
            <a:r>
              <a:rPr lang="en-GB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lassification SVM Anomaly Detection</a:t>
            </a:r>
            <a:endParaRPr lang="en-GB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5422C8-66D0-6377-D759-81CB9373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9" y="1280451"/>
            <a:ext cx="5486411" cy="3657607"/>
          </a:xfrm>
          <a:prstGeom prst="rect">
            <a:avLst/>
          </a:prstGeom>
        </p:spPr>
      </p:pic>
      <p:pic>
        <p:nvPicPr>
          <p:cNvPr id="5" name="Picture 4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A88794FF-17D7-02C2-6290-1D4D50A0B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74" y="830760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A. One-Class Classification SVM Anomaly Detection</a:t>
            </a:r>
            <a:endParaRPr lang="en-GB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9D6B908-5CAC-240D-67B1-3FB48CD1E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6" y="977132"/>
            <a:ext cx="5559996" cy="5559996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8E1FC020-9A86-4CB5-3AF6-E996E4C3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0" y="1319902"/>
            <a:ext cx="4874455" cy="48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Deep Learning Autoencoder Anomaly Detection </a:t>
            </a:r>
            <a:endParaRPr lang="en-GB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2D6056-34BC-BCA7-7255-C42D664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313117"/>
            <a:ext cx="5486411" cy="3657607"/>
          </a:xfrm>
          <a:prstGeom prst="rect">
            <a:avLst/>
          </a:prstGeom>
        </p:spPr>
      </p:pic>
      <p:pic>
        <p:nvPicPr>
          <p:cNvPr id="5" name="Picture 4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11701A3A-CAF1-A7E7-222B-C9E86A4F7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03610"/>
            <a:ext cx="5341434" cy="53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Deep Learning Autoencoder Anomaly Detection </a:t>
            </a:r>
            <a:endParaRPr lang="en-GB" dirty="0"/>
          </a:p>
        </p:txBody>
      </p:sp>
      <p:pic>
        <p:nvPicPr>
          <p:cNvPr id="4" name="Picture 3" descr="A group of graphs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EFE416D-DCCB-82CE-8102-A2535D08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73" y="1105116"/>
            <a:ext cx="5273748" cy="5273748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D83EE416-6DF9-6C90-8C96-9BC283FF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9" y="1105116"/>
            <a:ext cx="5169877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1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 One-Class k-Means Anomaly Detection </a:t>
            </a:r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44ABA7-6722-647D-7DF7-84C024EB8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8" y="1249321"/>
            <a:ext cx="5486411" cy="3657607"/>
          </a:xfrm>
          <a:prstGeom prst="rect">
            <a:avLst/>
          </a:prstGeom>
        </p:spPr>
      </p:pic>
      <p:pic>
        <p:nvPicPr>
          <p:cNvPr id="6" name="Picture 5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7E3610F6-585A-3D8E-6DCB-BB0F993D2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9" y="830760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 One-Class k-Means Anomaly Detection </a:t>
            </a:r>
            <a:endParaRPr lang="en-GB" dirty="0"/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4E64B6E3-3416-CA43-BD6F-C7321AF3B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8" y="1083212"/>
            <a:ext cx="5090678" cy="5090678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ABBD48E6-9DFF-9C86-3145-657AA9F57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04" y="1083212"/>
            <a:ext cx="5478194" cy="54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D. PCA Anoma</a:t>
            </a:r>
            <a:r>
              <a:rPr lang="en-GB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ly Detection</a:t>
            </a:r>
            <a:endParaRPr lang="en-GB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2A9367-A04F-2A7F-A260-3EC7C4D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8" y="1334382"/>
            <a:ext cx="5486411" cy="3657607"/>
          </a:xfrm>
          <a:prstGeom prst="rect">
            <a:avLst/>
          </a:prstGeom>
        </p:spPr>
      </p:pic>
      <p:pic>
        <p:nvPicPr>
          <p:cNvPr id="5" name="Picture 4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AC2C4951-5EC6-D556-532D-F958592D5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19" y="995283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64" y="-661182"/>
            <a:ext cx="9066285" cy="1322363"/>
          </a:xfrm>
        </p:spPr>
        <p:txBody>
          <a:bodyPr>
            <a:normAutofit/>
          </a:bodyPr>
          <a:lstStyle/>
          <a:p>
            <a:r>
              <a:rPr lang="en-GB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D. PCA </a:t>
            </a:r>
            <a:r>
              <a:rPr lang="en-GB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Anomaly Detection</a:t>
            </a:r>
            <a:endParaRPr lang="en-GB" dirty="0"/>
          </a:p>
        </p:txBody>
      </p:sp>
      <p:pic>
        <p:nvPicPr>
          <p:cNvPr id="5" name="Picture 4" descr="A grid with red dots and numbers&#10;&#10;Description automatically generated">
            <a:extLst>
              <a:ext uri="{FF2B5EF4-FFF2-40B4-BE49-F238E27FC236}">
                <a16:creationId xmlns:a16="http://schemas.microsoft.com/office/drawing/2014/main" id="{613EB978-0F13-4EAB-CE95-279D62BA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661181"/>
            <a:ext cx="5099538" cy="5099538"/>
          </a:xfrm>
          <a:prstGeom prst="rect">
            <a:avLst/>
          </a:prstGeom>
        </p:spPr>
      </p:pic>
      <p:pic>
        <p:nvPicPr>
          <p:cNvPr id="8" name="Picture 7" descr="A group of graphs with red dots&#10;&#10;Description automatically generated">
            <a:extLst>
              <a:ext uri="{FF2B5EF4-FFF2-40B4-BE49-F238E27FC236}">
                <a16:creationId xmlns:a16="http://schemas.microsoft.com/office/drawing/2014/main" id="{8B7DC349-E7D6-0E21-35EE-22E0E6DA9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3367"/>
            <a:ext cx="5548533" cy="554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9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9DFA9-DE4F-6BFC-109D-66346C81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Performance by method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3CD2E3-C9C9-6B6A-6CEF-C3A338AD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64" y="586822"/>
            <a:ext cx="6002636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Performance Metrics Summary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E6B1CC-677A-FE67-1F6E-406FEB776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0277"/>
              </p:ext>
            </p:extLst>
          </p:nvPr>
        </p:nvGraphicFramePr>
        <p:xfrm>
          <a:off x="557784" y="3681385"/>
          <a:ext cx="11164830" cy="1589211"/>
        </p:xfrm>
        <a:graphic>
          <a:graphicData uri="http://schemas.openxmlformats.org/drawingml/2006/table">
            <a:tbl>
              <a:tblPr firstRow="1" bandRow="1"/>
              <a:tblGrid>
                <a:gridCol w="902812">
                  <a:extLst>
                    <a:ext uri="{9D8B030D-6E8A-4147-A177-3AD203B41FA5}">
                      <a16:colId xmlns:a16="http://schemas.microsoft.com/office/drawing/2014/main" val="601598423"/>
                    </a:ext>
                  </a:extLst>
                </a:gridCol>
                <a:gridCol w="1088543">
                  <a:extLst>
                    <a:ext uri="{9D8B030D-6E8A-4147-A177-3AD203B41FA5}">
                      <a16:colId xmlns:a16="http://schemas.microsoft.com/office/drawing/2014/main" val="2553103237"/>
                    </a:ext>
                  </a:extLst>
                </a:gridCol>
                <a:gridCol w="1088543">
                  <a:extLst>
                    <a:ext uri="{9D8B030D-6E8A-4147-A177-3AD203B41FA5}">
                      <a16:colId xmlns:a16="http://schemas.microsoft.com/office/drawing/2014/main" val="129630238"/>
                    </a:ext>
                  </a:extLst>
                </a:gridCol>
                <a:gridCol w="713044">
                  <a:extLst>
                    <a:ext uri="{9D8B030D-6E8A-4147-A177-3AD203B41FA5}">
                      <a16:colId xmlns:a16="http://schemas.microsoft.com/office/drawing/2014/main" val="487441881"/>
                    </a:ext>
                  </a:extLst>
                </a:gridCol>
                <a:gridCol w="713044">
                  <a:extLst>
                    <a:ext uri="{9D8B030D-6E8A-4147-A177-3AD203B41FA5}">
                      <a16:colId xmlns:a16="http://schemas.microsoft.com/office/drawing/2014/main" val="2428350524"/>
                    </a:ext>
                  </a:extLst>
                </a:gridCol>
                <a:gridCol w="1007790">
                  <a:extLst>
                    <a:ext uri="{9D8B030D-6E8A-4147-A177-3AD203B41FA5}">
                      <a16:colId xmlns:a16="http://schemas.microsoft.com/office/drawing/2014/main" val="747327871"/>
                    </a:ext>
                  </a:extLst>
                </a:gridCol>
                <a:gridCol w="757458">
                  <a:extLst>
                    <a:ext uri="{9D8B030D-6E8A-4147-A177-3AD203B41FA5}">
                      <a16:colId xmlns:a16="http://schemas.microsoft.com/office/drawing/2014/main" val="564031931"/>
                    </a:ext>
                  </a:extLst>
                </a:gridCol>
                <a:gridCol w="595953">
                  <a:extLst>
                    <a:ext uri="{9D8B030D-6E8A-4147-A177-3AD203B41FA5}">
                      <a16:colId xmlns:a16="http://schemas.microsoft.com/office/drawing/2014/main" val="216493394"/>
                    </a:ext>
                  </a:extLst>
                </a:gridCol>
                <a:gridCol w="1130938">
                  <a:extLst>
                    <a:ext uri="{9D8B030D-6E8A-4147-A177-3AD203B41FA5}">
                      <a16:colId xmlns:a16="http://schemas.microsoft.com/office/drawing/2014/main" val="3636471250"/>
                    </a:ext>
                  </a:extLst>
                </a:gridCol>
                <a:gridCol w="1027978">
                  <a:extLst>
                    <a:ext uri="{9D8B030D-6E8A-4147-A177-3AD203B41FA5}">
                      <a16:colId xmlns:a16="http://schemas.microsoft.com/office/drawing/2014/main" val="678376678"/>
                    </a:ext>
                  </a:extLst>
                </a:gridCol>
                <a:gridCol w="1130937">
                  <a:extLst>
                    <a:ext uri="{9D8B030D-6E8A-4147-A177-3AD203B41FA5}">
                      <a16:colId xmlns:a16="http://schemas.microsoft.com/office/drawing/2014/main" val="3258626277"/>
                    </a:ext>
                  </a:extLst>
                </a:gridCol>
                <a:gridCol w="1007790">
                  <a:extLst>
                    <a:ext uri="{9D8B030D-6E8A-4147-A177-3AD203B41FA5}">
                      <a16:colId xmlns:a16="http://schemas.microsoft.com/office/drawing/2014/main" val="3638582872"/>
                    </a:ext>
                  </a:extLst>
                </a:gridCol>
              </a:tblGrid>
              <a:tr h="627931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Pos Pred Value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Neg Pred Value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Detection Rate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Detection Prevalence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Balanced Accuracy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5018"/>
                  </a:ext>
                </a:extLst>
              </a:tr>
              <a:tr h="24032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GB" sz="13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1661"/>
                  </a:ext>
                </a:extLst>
              </a:tr>
              <a:tr h="24032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DL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GB" sz="1300" b="1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13972"/>
                  </a:ext>
                </a:extLst>
              </a:tr>
              <a:tr h="24032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KMeans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17222"/>
                  </a:ext>
                </a:extLst>
              </a:tr>
              <a:tr h="24032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PCA</a:t>
                      </a:r>
                      <a:endParaRPr lang="en-GB" sz="1300" b="1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GB" sz="1300">
                        <a:effectLst/>
                        <a:highlight>
                          <a:srgbClr val="FFFFFF"/>
                        </a:highlight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6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124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</vt:lpstr>
      <vt:lpstr>Office Theme</vt:lpstr>
      <vt:lpstr>A. One-Class Classification SVM Anomaly Detection</vt:lpstr>
      <vt:lpstr>A. One-Class Classification SVM Anomaly Detection</vt:lpstr>
      <vt:lpstr>B. Deep Learning Autoencoder Anomaly Detection </vt:lpstr>
      <vt:lpstr>B. Deep Learning Autoencoder Anomaly Detection </vt:lpstr>
      <vt:lpstr>C. One-Class k-Means Anomaly Detection </vt:lpstr>
      <vt:lpstr>C. One-Class k-Means Anomaly Detection </vt:lpstr>
      <vt:lpstr>D. PCA Anomaly Detection</vt:lpstr>
      <vt:lpstr>D. PCA Anomaly Detection</vt:lpstr>
      <vt:lpstr>Classification Performance by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Eleftheriou, D. (Dimitra)</dc:creator>
  <cp:lastModifiedBy>Eleftheriou, D. (Dimitra)</cp:lastModifiedBy>
  <cp:revision>1</cp:revision>
  <dcterms:created xsi:type="dcterms:W3CDTF">2024-09-25T19:16:24Z</dcterms:created>
  <dcterms:modified xsi:type="dcterms:W3CDTF">2024-09-28T15:04:07Z</dcterms:modified>
</cp:coreProperties>
</file>