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710bdde06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7710bdde06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ec7eec4e6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ec7eec4e6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ec7eec4e6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ec7eec4e6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783eca6d4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783eca6d4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7710bdde06_0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7710bdde0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710bdde06_0_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710bdde0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710bdde06_0_1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7710bdde0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710bdde06_0_1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710bdde0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710bdde06_0_1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710bdde06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710bdde06_0_1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7710bdde0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710bdde06_0_1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7710bdde06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c814054b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ec814054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710bdde06_0_2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7710bdde06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6" name="Google Shape;76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8" name="Google Shape;3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77600" y="132775"/>
            <a:ext cx="1131525" cy="2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44" name="Google Shape;4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77600" y="132775"/>
            <a:ext cx="1131525" cy="2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48" name="Google Shape;4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77600" y="132775"/>
            <a:ext cx="1131525" cy="2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3" name="Google Shape;5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77600" y="132775"/>
            <a:ext cx="1131525" cy="2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6" name="Google Shape;56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" name="Google Shape;65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73" name="Google Shape;7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77600" y="132775"/>
            <a:ext cx="1131525" cy="2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hyperlink" Target="https://mezcalamaras.co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mezcalamaras.com/" TargetMode="External"/><Relationship Id="rId4" Type="http://schemas.openxmlformats.org/officeDocument/2006/relationships/hyperlink" Target="https://mezcalamaras.com/" TargetMode="External"/><Relationship Id="rId5" Type="http://schemas.openxmlformats.org/officeDocument/2006/relationships/hyperlink" Target="https://www.vogue.mx/estilo-de-vida/articulo/mezcal-amaras-ha-conquistado-nuestros-paladares-por-10-anos" TargetMode="External"/><Relationship Id="rId6" Type="http://schemas.openxmlformats.org/officeDocument/2006/relationships/hyperlink" Target="https://www.vogue.mx/estilo-de-vida/articulo/mezcal-amaras-ha-conquistado-nuestros-paladares-por-10-anos" TargetMode="External"/><Relationship Id="rId7" Type="http://schemas.openxmlformats.org/officeDocument/2006/relationships/hyperlink" Target="https://www.jicaradrinks.com/catalogo/amores-espadin-joven" TargetMode="External"/><Relationship Id="rId8" Type="http://schemas.openxmlformats.org/officeDocument/2006/relationships/hyperlink" Target="https://www.jicaradrinks.com/catalogo/amores-espadin-joven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mailto:pamctovar.dezain@gmail.com" TargetMode="External"/><Relationship Id="rId4" Type="http://schemas.openxmlformats.org/officeDocument/2006/relationships/hyperlink" Target="mailto:lortega.accentech@gmail.com" TargetMode="External"/><Relationship Id="rId5" Type="http://schemas.openxmlformats.org/officeDocument/2006/relationships/hyperlink" Target="mailto:set79@yahoo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mezcalamaras.com/" TargetMode="External"/><Relationship Id="rId4" Type="http://schemas.openxmlformats.org/officeDocument/2006/relationships/hyperlink" Target="https://mezcalamaras.co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Dimitri-ET/Challenge-Final---B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Creación de Contenido con ChatGPT</a:t>
            </a:r>
            <a:endParaRPr/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Equipo 30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025" y="536723"/>
            <a:ext cx="3127925" cy="360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3850" y="59125"/>
            <a:ext cx="477600" cy="477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70" name="Google Shape;170;p22"/>
          <p:cNvSpPr txBox="1"/>
          <p:nvPr/>
        </p:nvSpPr>
        <p:spPr>
          <a:xfrm>
            <a:off x="2992850" y="90175"/>
            <a:ext cx="1804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mezcalamaras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2609400" y="4207525"/>
            <a:ext cx="42036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1F2328"/>
                </a:solidFill>
                <a:highlight>
                  <a:srgbClr val="FFFFFF"/>
                </a:highlight>
              </a:rPr>
              <a:t>Únete a nosotros en un brindis por la vida con Mezcal Amarás.🌿 Descubre nuestros productos en </a:t>
            </a:r>
            <a:r>
              <a:rPr lang="es" sz="11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mezcalamaras.com</a:t>
            </a:r>
            <a:r>
              <a:rPr lang="es" sz="1100">
                <a:solidFill>
                  <a:srgbClr val="1F2328"/>
                </a:solidFill>
                <a:highlight>
                  <a:srgbClr val="FFFFFF"/>
                </a:highlight>
              </a:rPr>
              <a:t> #SiempreAmarás #BrindisPorLaVida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2"/>
          <p:cNvSpPr txBox="1"/>
          <p:nvPr>
            <p:ph type="title"/>
          </p:nvPr>
        </p:nvSpPr>
        <p:spPr>
          <a:xfrm>
            <a:off x="311700" y="247600"/>
            <a:ext cx="2017200" cy="14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Post de Redes Sociales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311700" y="247600"/>
            <a:ext cx="2778900" cy="14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Email Promocional</a:t>
            </a:r>
            <a:endParaRPr/>
          </a:p>
        </p:txBody>
      </p:sp>
      <p:pic>
        <p:nvPicPr>
          <p:cNvPr id="178" name="Google Shape;17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700" y="247600"/>
            <a:ext cx="4152675" cy="380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311700" y="247600"/>
            <a:ext cx="2778900" cy="14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Anuncio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Revista</a:t>
            </a:r>
            <a:endParaRPr/>
          </a:p>
        </p:txBody>
      </p:sp>
      <p:pic>
        <p:nvPicPr>
          <p:cNvPr id="184" name="Google Shape;1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750" y="347900"/>
            <a:ext cx="5457825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311700" y="247600"/>
            <a:ext cx="2778900" cy="14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Fuentes consultadas</a:t>
            </a:r>
            <a:endParaRPr/>
          </a:p>
        </p:txBody>
      </p:sp>
      <p:sp>
        <p:nvSpPr>
          <p:cNvPr id="190" name="Google Shape;190;p25"/>
          <p:cNvSpPr txBox="1"/>
          <p:nvPr/>
        </p:nvSpPr>
        <p:spPr>
          <a:xfrm>
            <a:off x="2825025" y="701975"/>
            <a:ext cx="56550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Mezcal Amarás. (n.d.). </a:t>
            </a:r>
            <a:r>
              <a:rPr b="1" lang="es" sz="1300"/>
              <a:t>Mezcal Amarás</a:t>
            </a:r>
            <a:r>
              <a:rPr lang="es" sz="1300"/>
              <a:t>.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Retrieved from</a:t>
            </a:r>
            <a:r>
              <a:rPr lang="es" sz="1300">
                <a:uFill>
                  <a:noFill/>
                </a:uFill>
                <a:hlinkClick r:id="rId3"/>
              </a:rPr>
              <a:t> </a:t>
            </a:r>
            <a:r>
              <a:rPr lang="es" sz="1300" u="sng">
                <a:solidFill>
                  <a:schemeClr val="hlink"/>
                </a:solidFill>
                <a:hlinkClick r:id="rId4"/>
              </a:rPr>
              <a:t>https://mezcalamaras.com/</a:t>
            </a:r>
            <a:endParaRPr sz="13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Vogue México. (2023). </a:t>
            </a:r>
            <a:r>
              <a:rPr b="1" lang="es" sz="1300"/>
              <a:t>Mezcal Amarás ha conquistado nuestros paladares por 10 años</a:t>
            </a:r>
            <a:r>
              <a:rPr lang="es" sz="1300"/>
              <a:t>.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Retrieved from</a:t>
            </a:r>
            <a:r>
              <a:rPr lang="es" sz="1300">
                <a:uFill>
                  <a:noFill/>
                </a:uFill>
                <a:hlinkClick r:id="rId5"/>
              </a:rPr>
              <a:t> </a:t>
            </a:r>
            <a:r>
              <a:rPr lang="es" sz="1300" u="sng">
                <a:solidFill>
                  <a:schemeClr val="hlink"/>
                </a:solidFill>
                <a:hlinkClick r:id="rId6"/>
              </a:rPr>
              <a:t>https://www.vogue.mx/estilo-de-vida/articulo/mezcal-amaras-ha-conquistado-nuestros-paladares-por-10-anos</a:t>
            </a:r>
            <a:endParaRPr sz="13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Jicara Drinks. (n.d.). </a:t>
            </a:r>
            <a:r>
              <a:rPr b="1" lang="es" sz="1300"/>
              <a:t>Amores Espadín Joven</a:t>
            </a:r>
            <a:r>
              <a:rPr lang="es" sz="1300"/>
              <a:t>.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Retrieved from</a:t>
            </a:r>
            <a:r>
              <a:rPr lang="es" sz="1300">
                <a:uFill>
                  <a:noFill/>
                </a:uFill>
                <a:hlinkClick r:id="rId7"/>
              </a:rPr>
              <a:t> </a:t>
            </a:r>
            <a:r>
              <a:rPr lang="es" sz="1300" u="sng">
                <a:solidFill>
                  <a:schemeClr val="hlink"/>
                </a:solidFill>
                <a:hlinkClick r:id="rId8"/>
              </a:rPr>
              <a:t>https://www.jicaradrinks.com/catalogo/amores-espadin-joven</a:t>
            </a:r>
            <a:endParaRPr sz="13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1F2328"/>
                </a:solidFill>
              </a:rPr>
              <a:t>Instagram: </a:t>
            </a:r>
            <a:endParaRPr sz="1300">
              <a:solidFill>
                <a:srgbClr val="1F232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u="sng">
                <a:solidFill>
                  <a:schemeClr val="hlink"/>
                </a:solidFill>
              </a:rPr>
              <a:t>Mezcal Creyente</a:t>
            </a:r>
            <a:endParaRPr sz="13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u="sng">
                <a:solidFill>
                  <a:schemeClr val="hlink"/>
                </a:solidFill>
              </a:rPr>
              <a:t>Mezcal Unión</a:t>
            </a:r>
            <a:endParaRPr sz="13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u="sng">
                <a:solidFill>
                  <a:schemeClr val="hlink"/>
                </a:solidFill>
              </a:rPr>
              <a:t>Mezcal Ojo de Tigre</a:t>
            </a:r>
            <a:endParaRPr sz="1300" u="sng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534750" y="2039829"/>
            <a:ext cx="8222100" cy="19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944"/>
              <a:t>TEAM 30</a:t>
            </a:r>
            <a:endParaRPr sz="49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Pamela Coronel Tovar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u="sng">
                <a:solidFill>
                  <a:schemeClr val="hlink"/>
                </a:solidFill>
                <a:hlinkClick r:id="rId3"/>
              </a:rPr>
              <a:t>pamctovar.dezain@gmail.com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Luis Ortega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u="sng">
                <a:solidFill>
                  <a:schemeClr val="hlink"/>
                </a:solidFill>
                <a:hlinkClick r:id="rId4"/>
              </a:rPr>
              <a:t>lortega.accentech@gmail.com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Salvador Estrada Torres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u="sng">
                <a:solidFill>
                  <a:schemeClr val="hlink"/>
                </a:solidFill>
                <a:hlinkClick r:id="rId5"/>
              </a:rPr>
              <a:t>set79@yahoo.com</a:t>
            </a:r>
            <a:r>
              <a:rPr lang="es" sz="2500"/>
              <a:t>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583050" y="631675"/>
            <a:ext cx="5688300" cy="30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PROYECTO: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/>
              <a:t>Contenido para 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/>
              <a:t>campaña 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/>
              <a:t>de marketing </a:t>
            </a:r>
            <a:endParaRPr sz="3800"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3501725"/>
            <a:ext cx="3202150" cy="78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0625" y="1308425"/>
            <a:ext cx="3263575" cy="32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311700" y="791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Exploración Previa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311700" y="733750"/>
            <a:ext cx="5308800" cy="9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Promoción de Mezcal Amarás Logia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 b="0" l="0" r="1195" t="2695"/>
          <a:stretch/>
        </p:blipFill>
        <p:spPr>
          <a:xfrm>
            <a:off x="393025" y="1724675"/>
            <a:ext cx="5592676" cy="2884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6" name="Google Shape;106;p15"/>
          <p:cNvSpPr txBox="1"/>
          <p:nvPr/>
        </p:nvSpPr>
        <p:spPr>
          <a:xfrm>
            <a:off x="6275700" y="1509750"/>
            <a:ext cx="2556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Actualmente, Mezcal Amarás usa una comunicación muy concisa.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El tono es inspiracional y algo poético.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/>
        </p:nvSpPr>
        <p:spPr>
          <a:xfrm>
            <a:off x="375225" y="686925"/>
            <a:ext cx="53088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Referencias de otras marcas de mezcal.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Tonos de comunicación detectados con chat GPT.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175" y="1473562"/>
            <a:ext cx="2560825" cy="1358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3" name="Google Shape;11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6500" y="1454937"/>
            <a:ext cx="2591555" cy="1358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4" name="Google Shape;11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2550" y="1473566"/>
            <a:ext cx="2560824" cy="134138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5" name="Google Shape;115;p16"/>
          <p:cNvSpPr txBox="1"/>
          <p:nvPr/>
        </p:nvSpPr>
        <p:spPr>
          <a:xfrm>
            <a:off x="391175" y="2908475"/>
            <a:ext cx="2311800" cy="10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Mezcal Creyente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Místico y Poético.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3247425" y="2832450"/>
            <a:ext cx="2477100" cy="11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Mezcal Unión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Informal y Festivo.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6061825" y="2832450"/>
            <a:ext cx="2717100" cy="9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Mezcal Ojo de Tigre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Elegante y Experiencial.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6"/>
          <p:cNvSpPr txBox="1"/>
          <p:nvPr>
            <p:ph type="title"/>
          </p:nvPr>
        </p:nvSpPr>
        <p:spPr>
          <a:xfrm>
            <a:off x="311700" y="791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Exploración Previa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/>
        </p:nvSpPr>
        <p:spPr>
          <a:xfrm>
            <a:off x="311700" y="929575"/>
            <a:ext cx="5308800" cy="9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Definición de tono de comunicación</a:t>
            </a:r>
            <a:r>
              <a:rPr b="1"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para </a:t>
            </a:r>
            <a:r>
              <a:rPr b="1"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promoción de marketing</a:t>
            </a:r>
            <a:r>
              <a:rPr b="1"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311700" y="1738325"/>
            <a:ext cx="4110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 </a:t>
            </a:r>
            <a:r>
              <a:rPr lang="e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solicitó</a:t>
            </a:r>
            <a:r>
              <a:rPr lang="e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 chatGPT que revisara la página de Mezcal Amarás para tomar la mejor </a:t>
            </a:r>
            <a:r>
              <a:rPr lang="e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decisión</a:t>
            </a:r>
            <a:r>
              <a:rPr lang="e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sobre la </a:t>
            </a:r>
            <a:r>
              <a:rPr b="1" lang="e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elección de un tono de comunicación</a:t>
            </a:r>
            <a:r>
              <a:rPr lang="e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para contenidos en redes sociales.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Sugiere un tono </a:t>
            </a:r>
            <a:r>
              <a:rPr b="1" lang="e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consciente, inspiracional y apasionado.</a:t>
            </a:r>
            <a:endParaRPr b="1"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0352" y="560375"/>
            <a:ext cx="3939449" cy="216175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7850" y="2984550"/>
            <a:ext cx="4024450" cy="176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 txBox="1"/>
          <p:nvPr>
            <p:ph type="title"/>
          </p:nvPr>
        </p:nvSpPr>
        <p:spPr>
          <a:xfrm>
            <a:off x="311700" y="79125"/>
            <a:ext cx="5914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Exploración Previa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311700" y="247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Draft de Contenido</a:t>
            </a:r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648950" y="1499638"/>
            <a:ext cx="15231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Consciente</a:t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3164425" y="1499638"/>
            <a:ext cx="24327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Inspiración</a:t>
            </a:r>
            <a:r>
              <a:rPr b="1" lang="es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y pasión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5913625" y="1524895"/>
            <a:ext cx="30558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Compromiso con la comunidad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311700" y="770250"/>
            <a:ext cx="85206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 le solicitó a chatGPT diseñar tres contenidos </a:t>
            </a:r>
            <a:r>
              <a:rPr b="1" lang="e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usando los tonos de comunicación</a:t>
            </a:r>
            <a:r>
              <a:rPr lang="e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detectados en la marca con el fin de lograr que se puedan </a:t>
            </a:r>
            <a:r>
              <a:rPr b="1" lang="e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incrementar las ventas de este mezcal</a:t>
            </a:r>
            <a:r>
              <a:rPr lang="e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 (Alineado a objetivos comerciales)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91217"/>
            <a:ext cx="2589099" cy="1546983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8" name="Google Shape;13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3400" y="1991224"/>
            <a:ext cx="2728221" cy="1546976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9" name="Google Shape;13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4225" y="2003350"/>
            <a:ext cx="2556487" cy="1546974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0" name="Google Shape;140;p18"/>
          <p:cNvSpPr txBox="1"/>
          <p:nvPr/>
        </p:nvSpPr>
        <p:spPr>
          <a:xfrm>
            <a:off x="311700" y="3819900"/>
            <a:ext cx="63015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Justificación de chat GPT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Para incrementar ventas</a:t>
            </a:r>
            <a:r>
              <a:rPr lang="e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Conectar emocionalmente con la audiencia, destacar los valores de sostenibilidad, pasión y comunidad, y fomentar una mayor conciencia de marca a través de historias visuales y emotivas.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311700" y="247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Draft de Contenido</a:t>
            </a:r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1393175" y="1630263"/>
            <a:ext cx="15231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Propuesta 1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328875" y="779200"/>
            <a:ext cx="8520600" cy="8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Ya que el objetivo es</a:t>
            </a:r>
            <a:r>
              <a:rPr lang="e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incrementar las ventas del mezcal</a:t>
            </a:r>
            <a:r>
              <a:rPr lang="e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 El contenido más adecuado es el inspiracional. Se solicitó genera otras dos variaciones o propuestas para ese contenido.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Ejemplos: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48" y="2183295"/>
            <a:ext cx="4218125" cy="244885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9" name="Google Shape;14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183299"/>
            <a:ext cx="3961674" cy="244885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0" name="Google Shape;150;p19"/>
          <p:cNvSpPr txBox="1"/>
          <p:nvPr/>
        </p:nvSpPr>
        <p:spPr>
          <a:xfrm>
            <a:off x="5716925" y="1630263"/>
            <a:ext cx="15231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Propuesta 2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311700" y="247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final de contenido para redes sociales</a:t>
            </a:r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270750" y="1476225"/>
            <a:ext cx="8602500" cy="317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 brindis por la vida (consciente, inspiracional y apasionado.)</a:t>
            </a:r>
            <a:endParaRPr b="1"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Copy In: </a:t>
            </a:r>
            <a:r>
              <a:rPr lang="es" sz="1100"/>
              <a:t>"Brindemos por los momentos que nos unen y por la tierra que nos da vida. Mezcal Amarás, un destilado hecho con amor para celebrar cada instante.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Copy Out: </a:t>
            </a:r>
            <a:r>
              <a:rPr lang="es" sz="1100"/>
              <a:t>"Únete a nosotros en un brindis por la vida con Mezcal Amarás. 🌿 Descubre nuestros productos en</a:t>
            </a:r>
            <a:r>
              <a:rPr lang="es" sz="1100">
                <a:uFill>
                  <a:noFill/>
                </a:uFill>
                <a:hlinkClick r:id="rId3"/>
              </a:rPr>
              <a:t> </a:t>
            </a:r>
            <a:r>
              <a:rPr lang="es" sz="11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mezcalamaras.com</a:t>
            </a:r>
            <a:r>
              <a:rPr lang="es" sz="1100"/>
              <a:t>" #SiempreAmarás" #BrindisPorLaVida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Formato: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49849" lvl="0" marL="269999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s" sz="1100"/>
              <a:t>Video:</a:t>
            </a:r>
            <a:r>
              <a:rPr lang="es" sz="1100"/>
              <a:t> Corto de 30 segundos mostrando escenas de personas brindando y disfrutando momentos especiales con Mezcal Amarás.</a:t>
            </a:r>
            <a:endParaRPr sz="1100"/>
          </a:p>
          <a:p>
            <a:pPr indent="-249849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s" sz="1100"/>
              <a:t>Estilo de Video:</a:t>
            </a:r>
            <a:r>
              <a:rPr lang="es" sz="1100"/>
              <a:t> Festivo, cálido, con música alegre y tomas cercanas de personas sonriendo y disfrutando.</a:t>
            </a:r>
            <a:endParaRPr sz="1100"/>
          </a:p>
          <a:p>
            <a:pPr indent="-249849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s" sz="1100"/>
              <a:t>Red Social:</a:t>
            </a:r>
            <a:r>
              <a:rPr lang="es" sz="1100"/>
              <a:t> Instagram 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311700" y="7792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Una vez, revisado el contenido y ajustado de acuerdo a las posibilidades. Se ha seleccionado este contenido para ser ejecutado.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311700" y="247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final de contenido</a:t>
            </a:r>
            <a:endParaRPr/>
          </a:p>
        </p:txBody>
      </p:sp>
      <p:sp>
        <p:nvSpPr>
          <p:cNvPr id="163" name="Google Shape;163;p21"/>
          <p:cNvSpPr txBox="1"/>
          <p:nvPr/>
        </p:nvSpPr>
        <p:spPr>
          <a:xfrm>
            <a:off x="311700" y="7792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Una vez, revisado el contenido y ajustado de acuerdo a las posibilidades se pidio a ChatGPT generar el formato markdown para finalmente subirlo a GitHub.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Liga del repositorio: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https://github.com/Dimitri-ET/Challenge-Final---BEDU</a:t>
            </a:r>
            <a:r>
              <a:rPr lang="e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