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4660"/>
  </p:normalViewPr>
  <p:slideViewPr>
    <p:cSldViewPr snapToGrid="0">
      <p:cViewPr>
        <p:scale>
          <a:sx n="66" d="100"/>
          <a:sy n="66" d="100"/>
        </p:scale>
        <p:origin x="198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3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17D01D1-12A0-8E24-CE98-1729E89B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7513" y="643538"/>
            <a:ext cx="7618074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39200-9AE8-9BD5-18BC-D81EFFC2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nl-NL" sz="4800" dirty="0" err="1">
                <a:solidFill>
                  <a:srgbClr val="FFFFFF"/>
                </a:solidFill>
              </a:rPr>
              <a:t>Barroc</a:t>
            </a:r>
            <a:r>
              <a:rPr lang="nl-NL" sz="4800" dirty="0">
                <a:solidFill>
                  <a:srgbClr val="FFFFFF"/>
                </a:solidFill>
              </a:rPr>
              <a:t> Intens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reator of Garry's Mod: the situation with the DMCA complaint over Skibidi  Toilet has been successfully resolved | WN Hub">
            <a:extLst>
              <a:ext uri="{FF2B5EF4-FFF2-40B4-BE49-F238E27FC236}">
                <a16:creationId xmlns:a16="http://schemas.microsoft.com/office/drawing/2014/main" id="{0A4F7E4E-20DA-E62E-6F14-5380E3AA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2201782"/>
            <a:ext cx="141288" cy="11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04C9-2929-4F19-04BC-4BE159D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Via systeem factuur opstellen voor aansluitkosten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1E1D-D3B1-06B3-35A2-53CA19D7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DFBF5-02C3-5450-7DBD-DEEBECE8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Kunnen aanvinken of bedrijf door handmatige BKR-check is gekomen</a:t>
            </a:r>
            <a:br>
              <a:rPr lang="en-US" sz="2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5F9A-F632-FDBC-9B15-2557AFA8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3B1A6-AA7F-D6CE-BDDF-F5D02D98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DDAA-6A74-7BEB-431A-1497A788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Sales moet aantekeningen en afspraken kunnen vastleggen bij klant</a:t>
            </a:r>
            <a:br>
              <a:rPr lang="en-US" sz="2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4AE3-8E90-F442-C46F-343B2EBA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23966-C793-EF73-C925-F809BB56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CD92C-C51B-208F-9F97-9E21E14B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Inkoop moet producten kunnen aanmaken, bewerken en verwijderen</a:t>
            </a:r>
            <a:br>
              <a:rPr lang="en-US" sz="2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507B-1BB1-8AE9-3EB5-C770548E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89196-0AEB-D0DA-3049-CE323C9C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B3E4-E14D-4C7C-0A95-B6A667CA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2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Hoofdmedewerker van Maintenance moet ingekomen storingsaanvragen kunnen bekijken</a:t>
            </a:r>
            <a:br>
              <a:rPr lang="en-US" sz="22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954-2641-C5D5-26B5-5CD73D9B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3A8EC-55F1-81A0-ABC2-110BC25D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F2E6-7F03-E84B-4567-311895C2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Als gebruiker (klant) wil ik producten kunnen zoeken op basis van merk of beschrijving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0AD9-20BD-C38D-DF94-20FA8AB1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6697-B3A1-9ECE-761D-3AD1C1D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>
            <a:normAutofit/>
          </a:bodyPr>
          <a:lstStyle/>
          <a:p>
            <a:r>
              <a:rPr lang="nl-NL" sz="4000" dirty="0">
                <a:solidFill>
                  <a:schemeClr val="tx1"/>
                </a:solidFill>
              </a:rPr>
              <a:t>The end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C797-EF87-CD25-4E37-4AF3E831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546224"/>
            <a:ext cx="3198439" cy="3342747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1"/>
                </a:solidFill>
              </a:rPr>
              <a:t>Door Julian, Misha, Dimitri ,Colin en Marco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A red and silver espresso machine&#10;&#10;Description automatically generated">
            <a:extLst>
              <a:ext uri="{FF2B5EF4-FFF2-40B4-BE49-F238E27FC236}">
                <a16:creationId xmlns:a16="http://schemas.microsoft.com/office/drawing/2014/main" id="{06757612-29BD-970A-10A7-0153B9D4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22" y="1637280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black and silver espresso machine&#10;&#10;Description automatically generated">
            <a:extLst>
              <a:ext uri="{FF2B5EF4-FFF2-40B4-BE49-F238E27FC236}">
                <a16:creationId xmlns:a16="http://schemas.microsoft.com/office/drawing/2014/main" id="{D34B74DB-531B-64B4-DBB3-98DEA4B4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094" y="1640323"/>
            <a:ext cx="3583439" cy="358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22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9B0BB-7183-D90A-518B-C90ABCB8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Inleiding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4B2F-1742-67D1-41C8-843E04A5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074" name="Picture 2" descr="A black hexagon with white text&#10;&#10;Description automatically generated">
            <a:extLst>
              <a:ext uri="{FF2B5EF4-FFF2-40B4-BE49-F238E27FC236}">
                <a16:creationId xmlns:a16="http://schemas.microsoft.com/office/drawing/2014/main" id="{10395393-018A-22A1-03E0-3616609B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5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29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283B-79F4-8E7E-B6FF-27A44180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5C2F-C129-7027-DFC4-DC6AAC25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8650"/>
            <a:ext cx="10058400" cy="44386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400" dirty="0"/>
              <a:t>1: Offerte aanvragen </a:t>
            </a:r>
          </a:p>
          <a:p>
            <a:pPr marL="0" indent="0">
              <a:buNone/>
            </a:pPr>
            <a:r>
              <a:rPr lang="nl-NL" sz="1400" dirty="0"/>
              <a:t>2: Contactformulier bij aanvragen offerte</a:t>
            </a:r>
          </a:p>
          <a:p>
            <a:pPr marL="0" indent="0">
              <a:buNone/>
            </a:pPr>
            <a:r>
              <a:rPr lang="nl-NL" sz="1400" dirty="0"/>
              <a:t>3: Als medewerker kunnen inloggen</a:t>
            </a:r>
          </a:p>
          <a:p>
            <a:pPr marL="0" indent="0">
              <a:buNone/>
            </a:pPr>
            <a:r>
              <a:rPr lang="nl-NL" sz="1400" dirty="0"/>
              <a:t>4: Medewerker behoort tot rol: Finance, Sales, Inkoop of Maintenance</a:t>
            </a:r>
          </a:p>
          <a:p>
            <a:pPr marL="0" indent="0">
              <a:buNone/>
            </a:pPr>
            <a:r>
              <a:rPr lang="nl-NL" sz="1400" dirty="0"/>
              <a:t>5: Apart dashboard voor iedere rol</a:t>
            </a:r>
          </a:p>
          <a:p>
            <a:pPr marL="0" indent="0">
              <a:buNone/>
            </a:pPr>
            <a:r>
              <a:rPr lang="nl-NL" sz="1400" dirty="0"/>
              <a:t>6: Als medewerker kom ik meteen op het juiste dashboard</a:t>
            </a:r>
          </a:p>
          <a:p>
            <a:pPr marL="0" indent="0">
              <a:buNone/>
            </a:pPr>
            <a:r>
              <a:rPr lang="nl-NL" sz="1400" dirty="0"/>
              <a:t>7: Via systeem factuur opstellen voor aansluitkosten</a:t>
            </a:r>
          </a:p>
          <a:p>
            <a:pPr marL="0" indent="0">
              <a:buNone/>
            </a:pPr>
            <a:r>
              <a:rPr lang="nl-NL" sz="1400" dirty="0"/>
              <a:t>8: Kunnen aanvinken of bedrijf door handmatige BRK-check is gekomen</a:t>
            </a:r>
          </a:p>
          <a:p>
            <a:pPr marL="0" indent="0">
              <a:buNone/>
            </a:pPr>
            <a:r>
              <a:rPr lang="nl-NL" sz="1400" dirty="0"/>
              <a:t>9: Sales moet aantekeningen en afspraken kunnen vastleggen bij klant</a:t>
            </a:r>
          </a:p>
          <a:p>
            <a:pPr marL="0" indent="0">
              <a:buNone/>
            </a:pPr>
            <a:r>
              <a:rPr lang="nl-NL" sz="1400" dirty="0"/>
              <a:t>10: Inkoop moet producten kunnen aanmaken, bewerken en verwijderen</a:t>
            </a:r>
          </a:p>
          <a:p>
            <a:pPr marL="0" indent="0">
              <a:buNone/>
            </a:pPr>
            <a:r>
              <a:rPr lang="nl-NL" sz="1400" dirty="0"/>
              <a:t>11: Hoofdmedewerker van maintenance moet ingekomen storingsaanvragen kunnen bekijken</a:t>
            </a:r>
          </a:p>
          <a:p>
            <a:pPr marL="0" indent="0">
              <a:buNone/>
            </a:pPr>
            <a:r>
              <a:rPr lang="nl-NL" sz="1400" dirty="0"/>
              <a:t>12: Als gebruiker (klant) wil ik producten kunnen zoeken op basis van merk of beschrijving</a:t>
            </a:r>
          </a:p>
        </p:txBody>
      </p:sp>
    </p:spTree>
    <p:extLst>
      <p:ext uri="{BB962C8B-B14F-4D97-AF65-F5344CB8AC3E}">
        <p14:creationId xmlns:p14="http://schemas.microsoft.com/office/powerpoint/2010/main" val="27262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1E525-F3DD-6182-9A62-831EA72B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40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Offerte aanvragen</a:t>
            </a:r>
            <a:br>
              <a:rPr lang="en-US" sz="40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3ABF-C2D7-FAA7-BE55-4F1D2EF4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BA1F7CA-CD97-00BA-F529-F0AC95E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D9D5-122A-6117-9431-60DE475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Contactformulier bij aanvragen offerte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ABDA-481A-76DB-A135-DA24E1A5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C7D2F-F50B-9D6E-391C-EBD6801B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1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Als medewerker kunnen inloggen</a:t>
            </a:r>
            <a:br>
              <a:rPr lang="en-US" sz="31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C1DC-E1BC-670A-D425-724FE0A4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E9B0-C63C-F1F8-F83E-61677FE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ED34A-E0E5-65A2-09C9-0E7F0E1B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5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Medewerker behoort tot rol: Finance, Sales, Inkoop of Maintenance</a:t>
            </a:r>
            <a:br>
              <a:rPr lang="en-US" sz="2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BEB3-1D7D-5C95-45F6-9A4D4984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8BEA-DB8D-1DB0-BA6A-1428CDAE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B769C-9A22-E085-B79F-C39009BC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34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Apart dashboard voor iedere rol</a:t>
            </a:r>
            <a:br>
              <a:rPr lang="en-US" sz="34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7589-8405-D4BD-3A9F-EC4C2AE5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926A20-EBBA-C4D8-5514-11B11D48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1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C57C-F408-5439-6210-9C97F23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nl-NL" sz="28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Als medewerker kom ik meteen op het juiste dashboard</a:t>
            </a:r>
            <a:br>
              <a:rPr lang="en-US" sz="28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B73-B2E3-6F7E-734A-B1493739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BCA513-6FFB-BEA1-3FC5-FC3F8109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40"/>
            <a:ext cx="6798082" cy="38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2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Tw Cen MT</vt:lpstr>
      <vt:lpstr>RetrospectVTI</vt:lpstr>
      <vt:lpstr>Barroc Intens</vt:lpstr>
      <vt:lpstr>Inleiding</vt:lpstr>
      <vt:lpstr>Inhoudsopgave</vt:lpstr>
      <vt:lpstr>1. Offerte aanvragen </vt:lpstr>
      <vt:lpstr>2. Contactformulier bij aanvragen offerte </vt:lpstr>
      <vt:lpstr>3. Als medewerker kunnen inloggen </vt:lpstr>
      <vt:lpstr>4. Medewerker behoort tot rol: Finance, Sales, Inkoop of Maintenance </vt:lpstr>
      <vt:lpstr>5. Apart dashboard voor iedere rol </vt:lpstr>
      <vt:lpstr>6. Als medewerker kom ik meteen op het juiste dashboard </vt:lpstr>
      <vt:lpstr>7. Via systeem factuur opstellen voor aansluitkosten </vt:lpstr>
      <vt:lpstr>8. Kunnen aanvinken of bedrijf door handmatige BKR-check is gekomen </vt:lpstr>
      <vt:lpstr>9. Sales moet aantekeningen en afspraken kunnen vastleggen bij klant </vt:lpstr>
      <vt:lpstr>10. Inkoop moet producten kunnen aanmaken, bewerken en verwijderen </vt:lpstr>
      <vt:lpstr>11. Hoofdmedewerker van Maintenance moet ingekomen storingsaanvragen kunnen bekijken </vt:lpstr>
      <vt:lpstr>12. Als gebruiker (klant) wil ik producten kunnen zoeken op basis van merk of beschrijving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Poppelaars, Julian (student)</dc:creator>
  <cp:lastModifiedBy>Poppelaars, Julian (student)</cp:lastModifiedBy>
  <cp:revision>2</cp:revision>
  <dcterms:created xsi:type="dcterms:W3CDTF">2025-02-04T09:27:23Z</dcterms:created>
  <dcterms:modified xsi:type="dcterms:W3CDTF">2025-02-04T11:08:03Z</dcterms:modified>
</cp:coreProperties>
</file>