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6" r:id="rId8"/>
    <p:sldId id="257" r:id="rId9"/>
    <p:sldId id="265" r:id="rId10"/>
    <p:sldId id="267" r:id="rId11"/>
    <p:sldId id="264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017D01D1-12A0-8E24-CE98-1729E89B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7513" y="643538"/>
            <a:ext cx="7618074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39200-9AE8-9BD5-18BC-D81EFFC2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nl-NL" sz="4800" dirty="0" err="1">
                <a:solidFill>
                  <a:srgbClr val="FFFFFF"/>
                </a:solidFill>
              </a:rPr>
              <a:t>Barroc</a:t>
            </a:r>
            <a:r>
              <a:rPr lang="nl-NL" sz="4800" dirty="0">
                <a:solidFill>
                  <a:srgbClr val="FFFFFF"/>
                </a:solidFill>
              </a:rPr>
              <a:t> Intens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3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B3E4-E14D-4C7C-0A95-B6A667C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2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r>
              <a:rPr lang="nl-NL" sz="22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Hoofdmedewerker van Maintenance moet ingekomen storingsaanvragen kunnen bekijken</a:t>
            </a:r>
            <a:br>
              <a:rPr lang="en-US" sz="22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954-2641-C5D5-26B5-5CD73D9B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A8EC-55F1-81A0-ABC2-110BC25D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DFBF5-02C3-5450-7DBD-DEEBECE8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Kunnen aanvinken of bedrijf door handmatige BKR-check is gekomen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5F9A-F632-FDBC-9B15-2557AFA8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3B1A6-AA7F-D6CE-BDDF-F5D02D98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C9DB3-F22C-D2A2-7C86-946F1AED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01826-4D71-3D12-3E11-5704F261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  <a:effectLst/>
              </a:rPr>
              <a:t>10. </a:t>
            </a:r>
            <a:r>
              <a:rPr lang="en-US" sz="4800" b="1" dirty="0" err="1">
                <a:solidFill>
                  <a:srgbClr val="FFFFFF"/>
                </a:solidFill>
                <a:effectLst/>
              </a:rPr>
              <a:t>Afspraak</a:t>
            </a:r>
            <a:r>
              <a:rPr lang="en-US" sz="48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effectLst/>
              </a:rPr>
              <a:t>inplannen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2595023-8096-3859-9A02-992B2316E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013530"/>
            <a:ext cx="5130782" cy="288606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D2B60D2-2F62-A146-F4CA-AE573DE4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1013531"/>
            <a:ext cx="5130778" cy="288606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6697-B3A1-9ECE-761D-3AD1C1D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chemeClr val="tx1"/>
                </a:solidFill>
              </a:rPr>
              <a:t>The end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C797-EF87-CD25-4E37-4AF3E831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46224"/>
            <a:ext cx="3198439" cy="3342747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1"/>
                </a:solidFill>
              </a:rPr>
              <a:t>Door Julian, Misha, Dimitri ,Colin en Marco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A red and silver espresso machine&#10;&#10;Description automatically generated">
            <a:extLst>
              <a:ext uri="{FF2B5EF4-FFF2-40B4-BE49-F238E27FC236}">
                <a16:creationId xmlns:a16="http://schemas.microsoft.com/office/drawing/2014/main" id="{06757612-29BD-970A-10A7-0153B9D4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22" y="1637280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black and silver espresso machine&#10;&#10;Description automatically generated">
            <a:extLst>
              <a:ext uri="{FF2B5EF4-FFF2-40B4-BE49-F238E27FC236}">
                <a16:creationId xmlns:a16="http://schemas.microsoft.com/office/drawing/2014/main" id="{D34B74DB-531B-64B4-DBB3-98DEA4B4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094" y="1640323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22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283B-79F4-8E7E-B6FF-27A44180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5C2F-C129-7027-DFC4-DC6AAC25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650"/>
            <a:ext cx="10058400" cy="4438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1: Als medewerker kunnen inloggen</a:t>
            </a:r>
          </a:p>
          <a:p>
            <a:pPr marL="0" indent="0">
              <a:buNone/>
            </a:pPr>
            <a:r>
              <a:rPr lang="nl-NL" sz="1400" dirty="0"/>
              <a:t>2: Medewerker behoort tot rol: Finance, Sales, Inkoop of Maintenance</a:t>
            </a:r>
          </a:p>
          <a:p>
            <a:pPr marL="0" indent="0">
              <a:buNone/>
            </a:pPr>
            <a:r>
              <a:rPr lang="nl-NL" sz="1400" dirty="0"/>
              <a:t>3: Apart dashboard voor iedere rol</a:t>
            </a:r>
          </a:p>
          <a:p>
            <a:pPr marL="0" indent="0">
              <a:buNone/>
            </a:pPr>
            <a:r>
              <a:rPr lang="nl-NL" sz="1400" dirty="0"/>
              <a:t>4: Als medewerker kom ik meteen op het juiste dashboard</a:t>
            </a:r>
          </a:p>
          <a:p>
            <a:pPr marL="0" indent="0">
              <a:buNone/>
            </a:pPr>
            <a:r>
              <a:rPr lang="nl-NL" sz="1400" dirty="0"/>
              <a:t>5: Inkoop moet producten kunnen aanmaken, bewerken en verwijderen</a:t>
            </a:r>
          </a:p>
          <a:p>
            <a:pPr marL="0" indent="0">
              <a:buNone/>
            </a:pPr>
            <a:r>
              <a:rPr lang="nl-NL" sz="1400" dirty="0"/>
              <a:t>6: Offerte aanvragen </a:t>
            </a:r>
          </a:p>
          <a:p>
            <a:pPr marL="0" indent="0">
              <a:buNone/>
            </a:pPr>
            <a:r>
              <a:rPr lang="nl-NL" sz="1400" dirty="0"/>
              <a:t>7: Sales moet aantekeningen en afspraken kunnen vastleggen bij klant</a:t>
            </a:r>
          </a:p>
          <a:p>
            <a:pPr marL="0" indent="0">
              <a:buNone/>
            </a:pPr>
            <a:r>
              <a:rPr lang="nl-NL" sz="1400" dirty="0"/>
              <a:t>8: Hoofdmedewerker van maintenance moet ingekomen storingsaanvragen kunnen bekijken</a:t>
            </a:r>
          </a:p>
          <a:p>
            <a:pPr marL="0" indent="0">
              <a:buNone/>
            </a:pPr>
            <a:r>
              <a:rPr lang="nl-NL" sz="1400" dirty="0"/>
              <a:t>9: Kunnen aanvinken of bedrijf door handmatige BRK-check is gekomen</a:t>
            </a:r>
          </a:p>
          <a:p>
            <a:pPr marL="0" indent="0">
              <a:buNone/>
            </a:pPr>
            <a:r>
              <a:rPr lang="nl-NL" sz="1400" dirty="0"/>
              <a:t>10: Afspraak inplannen</a:t>
            </a:r>
          </a:p>
        </p:txBody>
      </p:sp>
    </p:spTree>
    <p:extLst>
      <p:ext uri="{BB962C8B-B14F-4D97-AF65-F5344CB8AC3E}">
        <p14:creationId xmlns:p14="http://schemas.microsoft.com/office/powerpoint/2010/main" val="27262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C7D2F-F50B-9D6E-391C-EBD6801B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1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Als medewerker kunnen inloggen</a:t>
            </a:r>
            <a:br>
              <a:rPr lang="en-US" sz="31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1DC-E1BC-670A-D425-724FE0A4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E9B0-C63C-F1F8-F83E-61677FE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ED34A-E0E5-65A2-09C9-0E7F0E1B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Medewerker behoort tot rol: Finance, Sales, Inkoop of Maintenance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BEB3-1D7D-5C95-45F6-9A4D4984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8BEA-DB8D-1DB0-BA6A-1428CDAE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B769C-9A22-E085-B79F-C39009BC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4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Apart dashboard voor iedere rol</a:t>
            </a:r>
            <a:br>
              <a:rPr lang="en-US" sz="3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7589-8405-D4BD-3A9F-EC4C2AE5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926A20-EBBA-C4D8-5514-11B11D48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C57C-F408-5439-6210-9C97F235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8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Als medewerker kom ik meteen op het juiste dashboard</a:t>
            </a:r>
            <a:br>
              <a:rPr lang="en-US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B73-B2E3-6F7E-734A-B1493739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BCA513-6FFB-BEA1-3FC5-FC3F8109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CD92C-C51B-208F-9F97-9E21E14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Inkoop moet producten kunnen aanmaken, bewerken en verwijderen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507B-1BB1-8AE9-3EB5-C770548E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9196-0AEB-D0DA-3049-CE323C9C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E525-F3DD-6182-9A62-831EA72B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40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Offerte aanvragen</a:t>
            </a:r>
            <a:br>
              <a:rPr lang="en-US" sz="40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3ABF-C2D7-FAA7-BE55-4F1D2EF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A1F7CA-CD97-00BA-F529-F0AC95E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DDAA-6A74-7BEB-431A-1497A788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Sales moet aantekeningen en afspraken kunnen vastleggen bij klant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4AE3-8E90-F442-C46F-343B2EBA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3966-C793-EF73-C925-F809BB56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Calibri</vt:lpstr>
      <vt:lpstr>Tw Cen MT</vt:lpstr>
      <vt:lpstr>RetrospectVTI</vt:lpstr>
      <vt:lpstr>Barroc Intens</vt:lpstr>
      <vt:lpstr>Inhoudsopgave</vt:lpstr>
      <vt:lpstr>1. Als medewerker kunnen inloggen </vt:lpstr>
      <vt:lpstr>2. Medewerker behoort tot rol: Finance, Sales, Inkoop of Maintenance </vt:lpstr>
      <vt:lpstr>3. Apart dashboard voor iedere rol </vt:lpstr>
      <vt:lpstr>4. Als medewerker kom ik meteen op het juiste dashboard </vt:lpstr>
      <vt:lpstr>5. Inkoop moet producten kunnen aanmaken, bewerken en verwijderen </vt:lpstr>
      <vt:lpstr>6. Offerte aanvragen </vt:lpstr>
      <vt:lpstr>7. Sales moet aantekeningen en afspraken kunnen vastleggen bij klant </vt:lpstr>
      <vt:lpstr>8. Hoofdmedewerker van Maintenance moet ingekomen storingsaanvragen kunnen bekijken </vt:lpstr>
      <vt:lpstr>9. Kunnen aanvinken of bedrijf door handmatige BKR-check is gekomen </vt:lpstr>
      <vt:lpstr>10. Afspraak inplannen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Poppelaars, Julian (student)</dc:creator>
  <cp:lastModifiedBy>Poppelaars, Julian (student)</cp:lastModifiedBy>
  <cp:revision>5</cp:revision>
  <dcterms:created xsi:type="dcterms:W3CDTF">2025-02-04T09:27:23Z</dcterms:created>
  <dcterms:modified xsi:type="dcterms:W3CDTF">2025-02-06T08:53:47Z</dcterms:modified>
</cp:coreProperties>
</file>