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66" r:id="rId5"/>
    <p:sldId id="257" r:id="rId6"/>
    <p:sldId id="264" r:id="rId7"/>
    <p:sldId id="26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17D01D1-12A0-8E24-CE98-1729E89B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7513" y="643538"/>
            <a:ext cx="7618074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9200-9AE8-9BD5-18BC-D81EFFC2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nl-NL" sz="4800" dirty="0" err="1">
                <a:solidFill>
                  <a:srgbClr val="FFFFFF"/>
                </a:solidFill>
              </a:rPr>
              <a:t>Barroc</a:t>
            </a:r>
            <a:r>
              <a:rPr lang="nl-NL" sz="4800" dirty="0">
                <a:solidFill>
                  <a:srgbClr val="FFFFFF"/>
                </a:solidFill>
              </a:rPr>
              <a:t> Intens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283B-79F4-8E7E-B6FF-27A44180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5C2F-C129-7027-DFC4-DC6AAC25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650"/>
            <a:ext cx="10058400" cy="4438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1: Inlogsysteem</a:t>
            </a:r>
          </a:p>
          <a:p>
            <a:pPr marL="0" indent="0">
              <a:buNone/>
            </a:pPr>
            <a:r>
              <a:rPr lang="nl-NL" sz="1400" dirty="0"/>
              <a:t>2: Inkoop moet producten kunnen aanmaken, bewerken en verwijderen</a:t>
            </a:r>
          </a:p>
          <a:p>
            <a:pPr marL="0" indent="0">
              <a:buNone/>
            </a:pPr>
            <a:r>
              <a:rPr lang="nl-NL" sz="1400" dirty="0"/>
              <a:t>3:  Factuur aanmaken</a:t>
            </a:r>
          </a:p>
          <a:p>
            <a:pPr marL="0" indent="0">
              <a:buNone/>
            </a:pPr>
            <a:r>
              <a:rPr lang="nl-NL" sz="1400" dirty="0"/>
              <a:t>4: Klant gegevens beheren</a:t>
            </a:r>
          </a:p>
          <a:p>
            <a:pPr marL="0" indent="0">
              <a:buNone/>
            </a:pPr>
            <a:r>
              <a:rPr lang="nl-NL" sz="1400" dirty="0"/>
              <a:t>5: Het inplannen van afspraken voor storingsaanvragen</a:t>
            </a:r>
          </a:p>
        </p:txBody>
      </p:sp>
    </p:spTree>
    <p:extLst>
      <p:ext uri="{BB962C8B-B14F-4D97-AF65-F5344CB8AC3E}">
        <p14:creationId xmlns:p14="http://schemas.microsoft.com/office/powerpoint/2010/main" val="27262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7D2F-F50B-9D6E-391C-EBD6801B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1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nl-NL" sz="31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Inlogsysteem</a:t>
            </a:r>
            <a:br>
              <a:rPr lang="en-US" sz="31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1DC-E1BC-670A-D425-724FE0A4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E9B0-C63C-F1F8-F83E-61677FE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0B1D416-0A5D-86D6-CE86-9F347B6DA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01" y="1705249"/>
            <a:ext cx="6797629" cy="382252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7B3AF9-450F-68A7-EBF2-98581664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99" y="1893458"/>
            <a:ext cx="679762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D92C-C51B-208F-9F97-9E21E14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Inkoop moet producten kunnen aanmaken, bewerken en verwijderen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507B-1BB1-8AE9-3EB5-C770548E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9196-0AEB-D0DA-3049-CE323C9C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E525-F3DD-6182-9A62-831EA72B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40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nl-NL" sz="40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Factuur aanmaken</a:t>
            </a:r>
            <a:br>
              <a:rPr lang="en-US" sz="40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3ABF-C2D7-FAA7-BE55-4F1D2EF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A1F625-0F00-E0D4-083B-F80A3223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66" y="1516818"/>
            <a:ext cx="6798082" cy="382436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AFE9666-61AE-7B7B-F933-A13327FF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76" y="1704552"/>
            <a:ext cx="679762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DFBF5-02C3-5450-7DBD-DEEBECE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Klant gegevens beheren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5F9A-F632-FDBC-9B15-2557AFA8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F37B1E-BD06-A13F-D2DB-F582ACA7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11" y="1497379"/>
            <a:ext cx="6800837" cy="382392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3C373B-4D11-8595-1972-18D38EE1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66" y="1757516"/>
            <a:ext cx="6797629" cy="382252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5D66FEB-0EE3-5E64-9AC3-F78D7677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921" y="1757516"/>
            <a:ext cx="679762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B3E4-E14D-4C7C-0A95-B6A667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2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nl-NL" sz="22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Het inplannen van afspraken voor storingsaanvragen</a:t>
            </a:r>
            <a:br>
              <a:rPr lang="en-US" sz="22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954-2641-C5D5-26B5-5CD73D9B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A8EC-55F1-81A0-ABC2-110BC25D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CBF9EB6-8A72-D1B8-37D0-A1C3DE7D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22" y="1696598"/>
            <a:ext cx="6797508" cy="38311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4DDC605-675E-2177-C715-61AA6C895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307" y="1869758"/>
            <a:ext cx="6797508" cy="38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6697-B3A1-9ECE-761D-3AD1C1D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tx1"/>
                </a:solidFill>
              </a:rPr>
              <a:t>The end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C797-EF87-CD25-4E37-4AF3E831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46224"/>
            <a:ext cx="3198439" cy="3342747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1"/>
                </a:solidFill>
              </a:rPr>
              <a:t>Door Julian, Misha, Dimitri ,Colin en Marco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A red and silver espresso machine&#10;&#10;Description automatically generated">
            <a:extLst>
              <a:ext uri="{FF2B5EF4-FFF2-40B4-BE49-F238E27FC236}">
                <a16:creationId xmlns:a16="http://schemas.microsoft.com/office/drawing/2014/main" id="{06757612-29BD-970A-10A7-0153B9D4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2" y="1637280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black and silver espresso machine&#10;&#10;Description automatically generated">
            <a:extLst>
              <a:ext uri="{FF2B5EF4-FFF2-40B4-BE49-F238E27FC236}">
                <a16:creationId xmlns:a16="http://schemas.microsoft.com/office/drawing/2014/main" id="{D34B74DB-531B-64B4-DBB3-98DEA4B4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640323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22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82</Words>
  <Application>Microsoft Office PowerPoint</Application>
  <PresentationFormat>Breedbeeld</PresentationFormat>
  <Paragraphs>14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Calibri</vt:lpstr>
      <vt:lpstr>Tw Cen MT</vt:lpstr>
      <vt:lpstr>RetrospectVTI</vt:lpstr>
      <vt:lpstr>Barroc Intens</vt:lpstr>
      <vt:lpstr>Inhoudsopgave</vt:lpstr>
      <vt:lpstr>1. Inlogsysteem </vt:lpstr>
      <vt:lpstr>2. Inkoop moet producten kunnen aanmaken, bewerken en verwijderen </vt:lpstr>
      <vt:lpstr>3. Factuur aanmaken </vt:lpstr>
      <vt:lpstr>4. Klant gegevens beheren </vt:lpstr>
      <vt:lpstr>5. Het inplannen van afspraken voor storingsaanvragen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Poppelaars, Julian (student)</dc:creator>
  <cp:lastModifiedBy>Colin Faes</cp:lastModifiedBy>
  <cp:revision>8</cp:revision>
  <dcterms:created xsi:type="dcterms:W3CDTF">2025-02-04T09:27:23Z</dcterms:created>
  <dcterms:modified xsi:type="dcterms:W3CDTF">2025-02-06T09:22:49Z</dcterms:modified>
</cp:coreProperties>
</file>