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38404800"/>
  <p:notesSz cx="9601200" cy="7315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036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hvcKTb97LBC2W6s390rxdtsZA2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4660"/>
  </p:normalViewPr>
  <p:slideViewPr>
    <p:cSldViewPr snapToGrid="0">
      <p:cViewPr varScale="1">
        <p:scale>
          <a:sx n="19" d="100"/>
          <a:sy n="19" d="100"/>
        </p:scale>
        <p:origin x="3402" y="162"/>
      </p:cViewPr>
      <p:guideLst>
        <p:guide orient="horz" pos="12096"/>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5440363" y="0"/>
            <a:ext cx="4160837" cy="3651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1588" y="0"/>
            <a:ext cx="4160837"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3624263" y="549275"/>
            <a:ext cx="2352675"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60438" y="3475038"/>
            <a:ext cx="7680325" cy="3290887"/>
          </a:xfrm>
          <a:prstGeom prst="rect">
            <a:avLst/>
          </a:prstGeom>
          <a:noFill/>
          <a:ln>
            <a:noFill/>
          </a:ln>
        </p:spPr>
        <p:txBody>
          <a:bodyPr spcFirstLastPara="1" wrap="square" lIns="91425" tIns="45700" rIns="91425" bIns="45700" anchor="t" anchorCtr="0">
            <a:noAutofit/>
          </a:bodyPr>
          <a:lstStyle>
            <a:lvl1pPr marL="457200" marR="0" lvl="0" indent="-228600" algn="r" rtl="1">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r" rtl="1">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r" rtl="1">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r" rtl="1">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5440363" y="6948488"/>
            <a:ext cx="4160837" cy="36512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1588" y="6948488"/>
            <a:ext cx="4160837" cy="365125"/>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x-none" sz="1200" b="0" i="0" u="none" strike="noStrike" cap="none">
                <a:solidFill>
                  <a:schemeClr val="dk1"/>
                </a:solidFill>
                <a:latin typeface="Times"/>
                <a:ea typeface="Times"/>
                <a:cs typeface="Times"/>
                <a:sym typeface="Times"/>
              </a:rPr>
              <a:t>‹#›</a:t>
            </a:fld>
            <a:endParaRPr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708272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624263" y="549275"/>
            <a:ext cx="2352675" cy="27432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960438" y="3475038"/>
            <a:ext cx="7680325" cy="3290887"/>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1588" y="6948488"/>
            <a:ext cx="4160837" cy="3651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200"/>
              <a:buNone/>
            </a:pPr>
            <a:fld id="{00000000-1234-1234-1234-123412341234}" type="slidenum">
              <a:rPr lang="x-none" sz="1200" b="0" i="0" u="none" strike="noStrike" cap="none">
                <a:solidFill>
                  <a:schemeClr val="dk1"/>
                </a:solidFill>
                <a:latin typeface="Times"/>
                <a:ea typeface="Times"/>
                <a:cs typeface="Times"/>
                <a:sym typeface="Times"/>
              </a:rPr>
              <a:t>1</a:t>
            </a:fld>
            <a:endParaRPr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62142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470150" y="3414713"/>
            <a:ext cx="27978101" cy="6400800"/>
          </a:xfrm>
          <a:prstGeom prst="rect">
            <a:avLst/>
          </a:prstGeom>
          <a:noFill/>
          <a:ln>
            <a:noFill/>
          </a:ln>
        </p:spPr>
        <p:txBody>
          <a:bodyPr spcFirstLastPara="1" wrap="square" lIns="0" tIns="201150" rIns="0" bIns="2011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4937125" y="8626474"/>
            <a:ext cx="23044149" cy="27978101"/>
          </a:xfrm>
          <a:prstGeom prst="rect">
            <a:avLst/>
          </a:prstGeom>
          <a:noFill/>
          <a:ln>
            <a:noFill/>
          </a:ln>
        </p:spPr>
        <p:txBody>
          <a:bodyPr spcFirstLastPara="1" wrap="square" lIns="0" tIns="201150" rIns="0" bIns="20115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1590492" y="15279385"/>
            <a:ext cx="30722357" cy="6994071"/>
          </a:xfrm>
          <a:prstGeom prst="rect">
            <a:avLst/>
          </a:prstGeom>
          <a:noFill/>
          <a:ln>
            <a:noFill/>
          </a:ln>
        </p:spPr>
        <p:txBody>
          <a:bodyPr spcFirstLastPara="1" wrap="square" lIns="0" tIns="201150" rIns="0" bIns="2011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464327" y="8349267"/>
            <a:ext cx="30722357" cy="20854307"/>
          </a:xfrm>
          <a:prstGeom prst="rect">
            <a:avLst/>
          </a:prstGeom>
          <a:noFill/>
          <a:ln>
            <a:noFill/>
          </a:ln>
        </p:spPr>
        <p:txBody>
          <a:bodyPr spcFirstLastPara="1" wrap="square" lIns="0" tIns="201150" rIns="0" bIns="20115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468337" y="11931121"/>
            <a:ext cx="27981729" cy="8230658"/>
          </a:xfrm>
          <a:prstGeom prst="rect">
            <a:avLst/>
          </a:prstGeom>
          <a:noFill/>
          <a:ln>
            <a:noFill/>
          </a:ln>
        </p:spPr>
        <p:txBody>
          <a:bodyPr spcFirstLastPara="1" wrap="square" lIns="0" tIns="201150" rIns="0" bIns="2011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4938034" y="21761980"/>
            <a:ext cx="23042336" cy="9816042"/>
          </a:xfrm>
          <a:prstGeom prst="rect">
            <a:avLst/>
          </a:prstGeom>
          <a:noFill/>
          <a:ln>
            <a:noFill/>
          </a:ln>
        </p:spPr>
        <p:txBody>
          <a:bodyPr spcFirstLastPara="1" wrap="square" lIns="0" tIns="201150" rIns="0" bIns="201150" anchor="t" anchorCtr="0">
            <a:noAutofit/>
          </a:bodyPr>
          <a:lstStyle>
            <a:lvl1pPr lvl="0" algn="ctr">
              <a:lnSpc>
                <a:spcPct val="100000"/>
              </a:lnSpc>
              <a:spcBef>
                <a:spcPts val="2820"/>
              </a:spcBef>
              <a:spcAft>
                <a:spcPts val="0"/>
              </a:spcAft>
              <a:buClr>
                <a:schemeClr val="dk1"/>
              </a:buClr>
              <a:buSzPts val="14100"/>
              <a:buFont typeface="Times"/>
              <a:buNone/>
              <a:defRPr/>
            </a:lvl1pPr>
            <a:lvl2pPr lvl="1" algn="ctr">
              <a:lnSpc>
                <a:spcPct val="100000"/>
              </a:lnSpc>
              <a:spcBef>
                <a:spcPts val="2460"/>
              </a:spcBef>
              <a:spcAft>
                <a:spcPts val="0"/>
              </a:spcAft>
              <a:buClr>
                <a:schemeClr val="dk1"/>
              </a:buClr>
              <a:buSzPts val="12300"/>
              <a:buFont typeface="Times"/>
              <a:buNone/>
              <a:defRPr/>
            </a:lvl2pPr>
            <a:lvl3pPr lvl="2" algn="ctr">
              <a:lnSpc>
                <a:spcPct val="100000"/>
              </a:lnSpc>
              <a:spcBef>
                <a:spcPts val="2120"/>
              </a:spcBef>
              <a:spcAft>
                <a:spcPts val="0"/>
              </a:spcAft>
              <a:buClr>
                <a:schemeClr val="dk1"/>
              </a:buClr>
              <a:buSzPts val="10600"/>
              <a:buFont typeface="Times"/>
              <a:buNone/>
              <a:defRPr/>
            </a:lvl3pPr>
            <a:lvl4pPr lvl="3" algn="ctr">
              <a:lnSpc>
                <a:spcPct val="100000"/>
              </a:lnSpc>
              <a:spcBef>
                <a:spcPts val="1760"/>
              </a:spcBef>
              <a:spcAft>
                <a:spcPts val="0"/>
              </a:spcAft>
              <a:buClr>
                <a:schemeClr val="dk1"/>
              </a:buClr>
              <a:buSzPts val="8800"/>
              <a:buFont typeface="Times"/>
              <a:buNone/>
              <a:defRPr/>
            </a:lvl4pPr>
            <a:lvl5pPr lvl="4" algn="ctr">
              <a:lnSpc>
                <a:spcPct val="100000"/>
              </a:lnSpc>
              <a:spcBef>
                <a:spcPts val="1760"/>
              </a:spcBef>
              <a:spcAft>
                <a:spcPts val="0"/>
              </a:spcAft>
              <a:buClr>
                <a:schemeClr val="dk1"/>
              </a:buClr>
              <a:buSzPts val="8800"/>
              <a:buFont typeface="Times"/>
              <a:buNone/>
              <a:defRPr/>
            </a:lvl5pPr>
            <a:lvl6pPr lvl="5" algn="ctr">
              <a:lnSpc>
                <a:spcPct val="100000"/>
              </a:lnSpc>
              <a:spcBef>
                <a:spcPts val="1760"/>
              </a:spcBef>
              <a:spcAft>
                <a:spcPts val="0"/>
              </a:spcAft>
              <a:buClr>
                <a:schemeClr val="dk1"/>
              </a:buClr>
              <a:buSzPts val="8800"/>
              <a:buFont typeface="Times"/>
              <a:buNone/>
              <a:defRPr/>
            </a:lvl6pPr>
            <a:lvl7pPr lvl="6" algn="ctr">
              <a:lnSpc>
                <a:spcPct val="100000"/>
              </a:lnSpc>
              <a:spcBef>
                <a:spcPts val="1760"/>
              </a:spcBef>
              <a:spcAft>
                <a:spcPts val="0"/>
              </a:spcAft>
              <a:buClr>
                <a:schemeClr val="dk1"/>
              </a:buClr>
              <a:buSzPts val="8800"/>
              <a:buFont typeface="Times"/>
              <a:buNone/>
              <a:defRPr/>
            </a:lvl7pPr>
            <a:lvl8pPr lvl="7" algn="ctr">
              <a:lnSpc>
                <a:spcPct val="100000"/>
              </a:lnSpc>
              <a:spcBef>
                <a:spcPts val="1760"/>
              </a:spcBef>
              <a:spcAft>
                <a:spcPts val="0"/>
              </a:spcAft>
              <a:buClr>
                <a:schemeClr val="dk1"/>
              </a:buClr>
              <a:buSzPts val="8800"/>
              <a:buFont typeface="Times"/>
              <a:buNone/>
              <a:defRPr/>
            </a:lvl8pPr>
            <a:lvl9pPr lvl="8" algn="ctr">
              <a:lnSpc>
                <a:spcPct val="100000"/>
              </a:lnSpc>
              <a:spcBef>
                <a:spcPts val="1760"/>
              </a:spcBef>
              <a:spcAft>
                <a:spcPts val="0"/>
              </a:spcAft>
              <a:buClr>
                <a:schemeClr val="dk1"/>
              </a:buClr>
              <a:buSzPts val="8800"/>
              <a:buFont typeface="Times"/>
              <a:buNone/>
              <a:defRPr/>
            </a:lvl9pPr>
          </a:lstStyle>
          <a:p>
            <a:endParaRPr/>
          </a:p>
        </p:txBody>
      </p:sp>
      <p:sp>
        <p:nvSpPr>
          <p:cNvPr id="22" name="Google Shape;22;p4"/>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470150" y="3414713"/>
            <a:ext cx="27978101" cy="6400800"/>
          </a:xfrm>
          <a:prstGeom prst="rect">
            <a:avLst/>
          </a:prstGeom>
          <a:noFill/>
          <a:ln>
            <a:noFill/>
          </a:ln>
        </p:spPr>
        <p:txBody>
          <a:bodyPr spcFirstLastPara="1" wrap="square" lIns="0" tIns="201150" rIns="0" bIns="2011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2470150" y="11093450"/>
            <a:ext cx="27978101" cy="23044149"/>
          </a:xfrm>
          <a:prstGeom prst="rect">
            <a:avLst/>
          </a:prstGeom>
          <a:noFill/>
          <a:ln>
            <a:noFill/>
          </a:ln>
        </p:spPr>
        <p:txBody>
          <a:bodyPr spcFirstLastPara="1" wrap="square" lIns="0" tIns="201150" rIns="0" bIns="20115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600327" y="24679013"/>
            <a:ext cx="27980367" cy="7626879"/>
          </a:xfrm>
          <a:prstGeom prst="rect">
            <a:avLst/>
          </a:prstGeom>
          <a:noFill/>
          <a:ln>
            <a:noFill/>
          </a:ln>
        </p:spPr>
        <p:txBody>
          <a:bodyPr spcFirstLastPara="1" wrap="square" lIns="0" tIns="201150" rIns="0" bIns="201150" anchor="t" anchorCtr="0">
            <a:noAutofit/>
          </a:bodyPr>
          <a:lstStyle>
            <a:lvl1pPr lvl="0" algn="r">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600327" y="16277961"/>
            <a:ext cx="27980367" cy="8401050"/>
          </a:xfrm>
          <a:prstGeom prst="rect">
            <a:avLst/>
          </a:prstGeom>
          <a:noFill/>
          <a:ln>
            <a:noFill/>
          </a:ln>
        </p:spPr>
        <p:txBody>
          <a:bodyPr spcFirstLastPara="1" wrap="square" lIns="0" tIns="201150" rIns="0" bIns="201150" anchor="b" anchorCtr="0">
            <a:noAutofit/>
          </a:bodyPr>
          <a:lstStyle>
            <a:lvl1pPr marL="457200" lvl="0" indent="-228600" algn="l">
              <a:lnSpc>
                <a:spcPct val="100000"/>
              </a:lnSpc>
              <a:spcBef>
                <a:spcPts val="400"/>
              </a:spcBef>
              <a:spcAft>
                <a:spcPts val="0"/>
              </a:spcAft>
              <a:buClr>
                <a:schemeClr val="dk1"/>
              </a:buClr>
              <a:buSzPts val="2000"/>
              <a:buFont typeface="Times"/>
              <a:buNone/>
              <a:defRPr sz="2000"/>
            </a:lvl1pPr>
            <a:lvl2pPr marL="914400" lvl="1" indent="-228600" algn="l">
              <a:lnSpc>
                <a:spcPct val="100000"/>
              </a:lnSpc>
              <a:spcBef>
                <a:spcPts val="360"/>
              </a:spcBef>
              <a:spcAft>
                <a:spcPts val="0"/>
              </a:spcAft>
              <a:buClr>
                <a:schemeClr val="dk1"/>
              </a:buClr>
              <a:buSzPts val="1800"/>
              <a:buFont typeface="Times"/>
              <a:buNone/>
              <a:defRPr sz="1800"/>
            </a:lvl2pPr>
            <a:lvl3pPr marL="1371600" lvl="2" indent="-228600" algn="l">
              <a:lnSpc>
                <a:spcPct val="100000"/>
              </a:lnSpc>
              <a:spcBef>
                <a:spcPts val="320"/>
              </a:spcBef>
              <a:spcAft>
                <a:spcPts val="0"/>
              </a:spcAft>
              <a:buClr>
                <a:schemeClr val="dk1"/>
              </a:buClr>
              <a:buSzPts val="1600"/>
              <a:buFont typeface="Times"/>
              <a:buNone/>
              <a:defRPr sz="1600"/>
            </a:lvl3pPr>
            <a:lvl4pPr marL="1828800" lvl="3" indent="-228600" algn="l">
              <a:lnSpc>
                <a:spcPct val="100000"/>
              </a:lnSpc>
              <a:spcBef>
                <a:spcPts val="280"/>
              </a:spcBef>
              <a:spcAft>
                <a:spcPts val="0"/>
              </a:spcAft>
              <a:buClr>
                <a:schemeClr val="dk1"/>
              </a:buClr>
              <a:buSzPts val="1400"/>
              <a:buFont typeface="Times"/>
              <a:buNone/>
              <a:defRPr sz="1400"/>
            </a:lvl4pPr>
            <a:lvl5pPr marL="2286000" lvl="4" indent="-228600" algn="l">
              <a:lnSpc>
                <a:spcPct val="100000"/>
              </a:lnSpc>
              <a:spcBef>
                <a:spcPts val="280"/>
              </a:spcBef>
              <a:spcAft>
                <a:spcPts val="0"/>
              </a:spcAft>
              <a:buClr>
                <a:schemeClr val="dk1"/>
              </a:buClr>
              <a:buSzPts val="1400"/>
              <a:buFont typeface="Times"/>
              <a:buNone/>
              <a:defRPr sz="1400"/>
            </a:lvl5pPr>
            <a:lvl6pPr marL="2743200" lvl="5" indent="-228600" algn="l">
              <a:lnSpc>
                <a:spcPct val="100000"/>
              </a:lnSpc>
              <a:spcBef>
                <a:spcPts val="280"/>
              </a:spcBef>
              <a:spcAft>
                <a:spcPts val="0"/>
              </a:spcAft>
              <a:buClr>
                <a:schemeClr val="dk1"/>
              </a:buClr>
              <a:buSzPts val="1400"/>
              <a:buFont typeface="Times"/>
              <a:buNone/>
              <a:defRPr sz="1400"/>
            </a:lvl6pPr>
            <a:lvl7pPr marL="3200400" lvl="6" indent="-228600" algn="l">
              <a:lnSpc>
                <a:spcPct val="100000"/>
              </a:lnSpc>
              <a:spcBef>
                <a:spcPts val="280"/>
              </a:spcBef>
              <a:spcAft>
                <a:spcPts val="0"/>
              </a:spcAft>
              <a:buClr>
                <a:schemeClr val="dk1"/>
              </a:buClr>
              <a:buSzPts val="1400"/>
              <a:buFont typeface="Times"/>
              <a:buNone/>
              <a:defRPr sz="1400"/>
            </a:lvl7pPr>
            <a:lvl8pPr marL="3657600" lvl="7" indent="-228600" algn="l">
              <a:lnSpc>
                <a:spcPct val="100000"/>
              </a:lnSpc>
              <a:spcBef>
                <a:spcPts val="280"/>
              </a:spcBef>
              <a:spcAft>
                <a:spcPts val="0"/>
              </a:spcAft>
              <a:buClr>
                <a:schemeClr val="dk1"/>
              </a:buClr>
              <a:buSzPts val="1400"/>
              <a:buFont typeface="Times"/>
              <a:buNone/>
              <a:defRPr sz="1400"/>
            </a:lvl8pPr>
            <a:lvl9pPr marL="4114800" lvl="8" indent="-228600" algn="l">
              <a:lnSpc>
                <a:spcPct val="100000"/>
              </a:lnSpc>
              <a:spcBef>
                <a:spcPts val="280"/>
              </a:spcBef>
              <a:spcAft>
                <a:spcPts val="0"/>
              </a:spcAft>
              <a:buClr>
                <a:schemeClr val="dk1"/>
              </a:buClr>
              <a:buSzPts val="1400"/>
              <a:buFont typeface="Times"/>
              <a:buNone/>
              <a:defRPr sz="1400"/>
            </a:lvl9pPr>
          </a:lstStyle>
          <a:p>
            <a:endParaRPr/>
          </a:p>
        </p:txBody>
      </p:sp>
      <p:sp>
        <p:nvSpPr>
          <p:cNvPr id="34" name="Google Shape;34;p6"/>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2470150" y="3414713"/>
            <a:ext cx="27978101" cy="6400800"/>
          </a:xfrm>
          <a:prstGeom prst="rect">
            <a:avLst/>
          </a:prstGeom>
          <a:noFill/>
          <a:ln>
            <a:noFill/>
          </a:ln>
        </p:spPr>
        <p:txBody>
          <a:bodyPr spcFirstLastPara="1" wrap="square" lIns="0" tIns="201150" rIns="0" bIns="2011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469698" y="11093981"/>
            <a:ext cx="13924190" cy="23043622"/>
          </a:xfrm>
          <a:prstGeom prst="rect">
            <a:avLst/>
          </a:prstGeom>
          <a:noFill/>
          <a:ln>
            <a:noFill/>
          </a:ln>
        </p:spPr>
        <p:txBody>
          <a:bodyPr spcFirstLastPara="1" wrap="square" lIns="0" tIns="201150" rIns="0" bIns="201150" anchor="t" anchorCtr="0">
            <a:noAutofit/>
          </a:bodyPr>
          <a:lstStyle>
            <a:lvl1pPr marL="457200" lvl="0" indent="-406400" algn="l">
              <a:lnSpc>
                <a:spcPct val="100000"/>
              </a:lnSpc>
              <a:spcBef>
                <a:spcPts val="560"/>
              </a:spcBef>
              <a:spcAft>
                <a:spcPts val="0"/>
              </a:spcAft>
              <a:buClr>
                <a:schemeClr val="dk1"/>
              </a:buClr>
              <a:buSzPts val="2800"/>
              <a:buFont typeface="Times"/>
              <a:buChar char="•"/>
              <a:defRPr sz="2800"/>
            </a:lvl1pPr>
            <a:lvl2pPr marL="914400" lvl="1" indent="-381000" algn="l">
              <a:lnSpc>
                <a:spcPct val="100000"/>
              </a:lnSpc>
              <a:spcBef>
                <a:spcPts val="480"/>
              </a:spcBef>
              <a:spcAft>
                <a:spcPts val="0"/>
              </a:spcAft>
              <a:buClr>
                <a:schemeClr val="dk1"/>
              </a:buClr>
              <a:buSzPts val="2400"/>
              <a:buFont typeface="Times"/>
              <a:buChar char="–"/>
              <a:defRPr sz="2400"/>
            </a:lvl2pPr>
            <a:lvl3pPr marL="1371600" lvl="2" indent="-355600" algn="l">
              <a:lnSpc>
                <a:spcPct val="100000"/>
              </a:lnSpc>
              <a:spcBef>
                <a:spcPts val="400"/>
              </a:spcBef>
              <a:spcAft>
                <a:spcPts val="0"/>
              </a:spcAft>
              <a:buClr>
                <a:schemeClr val="dk1"/>
              </a:buClr>
              <a:buSzPts val="2000"/>
              <a:buFont typeface="Times"/>
              <a:buChar char="•"/>
              <a:defRPr sz="2000"/>
            </a:lvl3pPr>
            <a:lvl4pPr marL="1828800" lvl="3" indent="-342900" algn="l">
              <a:lnSpc>
                <a:spcPct val="100000"/>
              </a:lnSpc>
              <a:spcBef>
                <a:spcPts val="360"/>
              </a:spcBef>
              <a:spcAft>
                <a:spcPts val="0"/>
              </a:spcAft>
              <a:buClr>
                <a:schemeClr val="dk1"/>
              </a:buClr>
              <a:buSzPts val="1800"/>
              <a:buFont typeface="Times"/>
              <a:buChar char="–"/>
              <a:defRPr sz="1800"/>
            </a:lvl4pPr>
            <a:lvl5pPr marL="2286000" lvl="4" indent="-342900" algn="l">
              <a:lnSpc>
                <a:spcPct val="100000"/>
              </a:lnSpc>
              <a:spcBef>
                <a:spcPts val="360"/>
              </a:spcBef>
              <a:spcAft>
                <a:spcPts val="0"/>
              </a:spcAft>
              <a:buClr>
                <a:schemeClr val="dk1"/>
              </a:buClr>
              <a:buSzPts val="1800"/>
              <a:buFont typeface="Times"/>
              <a:buChar char="»"/>
              <a:defRPr sz="1800"/>
            </a:lvl5pPr>
            <a:lvl6pPr marL="2743200" lvl="5" indent="-342900" algn="l">
              <a:lnSpc>
                <a:spcPct val="100000"/>
              </a:lnSpc>
              <a:spcBef>
                <a:spcPts val="360"/>
              </a:spcBef>
              <a:spcAft>
                <a:spcPts val="0"/>
              </a:spcAft>
              <a:buClr>
                <a:schemeClr val="dk1"/>
              </a:buClr>
              <a:buSzPts val="1800"/>
              <a:buFont typeface="Times"/>
              <a:buChar char="»"/>
              <a:defRPr sz="1800"/>
            </a:lvl6pPr>
            <a:lvl7pPr marL="3200400" lvl="6" indent="-342900" algn="l">
              <a:lnSpc>
                <a:spcPct val="100000"/>
              </a:lnSpc>
              <a:spcBef>
                <a:spcPts val="360"/>
              </a:spcBef>
              <a:spcAft>
                <a:spcPts val="0"/>
              </a:spcAft>
              <a:buClr>
                <a:schemeClr val="dk1"/>
              </a:buClr>
              <a:buSzPts val="1800"/>
              <a:buFont typeface="Times"/>
              <a:buChar char="»"/>
              <a:defRPr sz="1800"/>
            </a:lvl7pPr>
            <a:lvl8pPr marL="3657600" lvl="7" indent="-342900" algn="l">
              <a:lnSpc>
                <a:spcPct val="100000"/>
              </a:lnSpc>
              <a:spcBef>
                <a:spcPts val="360"/>
              </a:spcBef>
              <a:spcAft>
                <a:spcPts val="0"/>
              </a:spcAft>
              <a:buClr>
                <a:schemeClr val="dk1"/>
              </a:buClr>
              <a:buSzPts val="1800"/>
              <a:buFont typeface="Times"/>
              <a:buChar char="»"/>
              <a:defRPr sz="1800"/>
            </a:lvl8pPr>
            <a:lvl9pPr marL="4114800" lvl="8" indent="-342900" algn="l">
              <a:lnSpc>
                <a:spcPct val="100000"/>
              </a:lnSpc>
              <a:spcBef>
                <a:spcPts val="360"/>
              </a:spcBef>
              <a:spcAft>
                <a:spcPts val="0"/>
              </a:spcAft>
              <a:buClr>
                <a:schemeClr val="dk1"/>
              </a:buClr>
              <a:buSzPts val="1800"/>
              <a:buFont typeface="Times"/>
              <a:buChar char="»"/>
              <a:defRPr sz="1800"/>
            </a:lvl9pPr>
          </a:lstStyle>
          <a:p>
            <a:endParaRPr/>
          </a:p>
        </p:txBody>
      </p:sp>
      <p:sp>
        <p:nvSpPr>
          <p:cNvPr id="40" name="Google Shape;40;p7"/>
          <p:cNvSpPr txBox="1">
            <a:spLocks noGrp="1"/>
          </p:cNvSpPr>
          <p:nvPr>
            <p:ph type="body" idx="2"/>
          </p:nvPr>
        </p:nvSpPr>
        <p:spPr>
          <a:xfrm>
            <a:off x="16524514" y="11093981"/>
            <a:ext cx="13924190" cy="23043622"/>
          </a:xfrm>
          <a:prstGeom prst="rect">
            <a:avLst/>
          </a:prstGeom>
          <a:noFill/>
          <a:ln>
            <a:noFill/>
          </a:ln>
        </p:spPr>
        <p:txBody>
          <a:bodyPr spcFirstLastPara="1" wrap="square" lIns="0" tIns="201150" rIns="0" bIns="201150" anchor="t" anchorCtr="0">
            <a:noAutofit/>
          </a:bodyPr>
          <a:lstStyle>
            <a:lvl1pPr marL="457200" lvl="0" indent="-406400" algn="l">
              <a:lnSpc>
                <a:spcPct val="100000"/>
              </a:lnSpc>
              <a:spcBef>
                <a:spcPts val="560"/>
              </a:spcBef>
              <a:spcAft>
                <a:spcPts val="0"/>
              </a:spcAft>
              <a:buClr>
                <a:schemeClr val="dk1"/>
              </a:buClr>
              <a:buSzPts val="2800"/>
              <a:buFont typeface="Times"/>
              <a:buChar char="•"/>
              <a:defRPr sz="2800"/>
            </a:lvl1pPr>
            <a:lvl2pPr marL="914400" lvl="1" indent="-381000" algn="l">
              <a:lnSpc>
                <a:spcPct val="100000"/>
              </a:lnSpc>
              <a:spcBef>
                <a:spcPts val="480"/>
              </a:spcBef>
              <a:spcAft>
                <a:spcPts val="0"/>
              </a:spcAft>
              <a:buClr>
                <a:schemeClr val="dk1"/>
              </a:buClr>
              <a:buSzPts val="2400"/>
              <a:buFont typeface="Times"/>
              <a:buChar char="–"/>
              <a:defRPr sz="2400"/>
            </a:lvl2pPr>
            <a:lvl3pPr marL="1371600" lvl="2" indent="-355600" algn="l">
              <a:lnSpc>
                <a:spcPct val="100000"/>
              </a:lnSpc>
              <a:spcBef>
                <a:spcPts val="400"/>
              </a:spcBef>
              <a:spcAft>
                <a:spcPts val="0"/>
              </a:spcAft>
              <a:buClr>
                <a:schemeClr val="dk1"/>
              </a:buClr>
              <a:buSzPts val="2000"/>
              <a:buFont typeface="Times"/>
              <a:buChar char="•"/>
              <a:defRPr sz="2000"/>
            </a:lvl3pPr>
            <a:lvl4pPr marL="1828800" lvl="3" indent="-342900" algn="l">
              <a:lnSpc>
                <a:spcPct val="100000"/>
              </a:lnSpc>
              <a:spcBef>
                <a:spcPts val="360"/>
              </a:spcBef>
              <a:spcAft>
                <a:spcPts val="0"/>
              </a:spcAft>
              <a:buClr>
                <a:schemeClr val="dk1"/>
              </a:buClr>
              <a:buSzPts val="1800"/>
              <a:buFont typeface="Times"/>
              <a:buChar char="–"/>
              <a:defRPr sz="1800"/>
            </a:lvl4pPr>
            <a:lvl5pPr marL="2286000" lvl="4" indent="-342900" algn="l">
              <a:lnSpc>
                <a:spcPct val="100000"/>
              </a:lnSpc>
              <a:spcBef>
                <a:spcPts val="360"/>
              </a:spcBef>
              <a:spcAft>
                <a:spcPts val="0"/>
              </a:spcAft>
              <a:buClr>
                <a:schemeClr val="dk1"/>
              </a:buClr>
              <a:buSzPts val="1800"/>
              <a:buFont typeface="Times"/>
              <a:buChar char="»"/>
              <a:defRPr sz="1800"/>
            </a:lvl5pPr>
            <a:lvl6pPr marL="2743200" lvl="5" indent="-342900" algn="l">
              <a:lnSpc>
                <a:spcPct val="100000"/>
              </a:lnSpc>
              <a:spcBef>
                <a:spcPts val="360"/>
              </a:spcBef>
              <a:spcAft>
                <a:spcPts val="0"/>
              </a:spcAft>
              <a:buClr>
                <a:schemeClr val="dk1"/>
              </a:buClr>
              <a:buSzPts val="1800"/>
              <a:buFont typeface="Times"/>
              <a:buChar char="»"/>
              <a:defRPr sz="1800"/>
            </a:lvl6pPr>
            <a:lvl7pPr marL="3200400" lvl="6" indent="-342900" algn="l">
              <a:lnSpc>
                <a:spcPct val="100000"/>
              </a:lnSpc>
              <a:spcBef>
                <a:spcPts val="360"/>
              </a:spcBef>
              <a:spcAft>
                <a:spcPts val="0"/>
              </a:spcAft>
              <a:buClr>
                <a:schemeClr val="dk1"/>
              </a:buClr>
              <a:buSzPts val="1800"/>
              <a:buFont typeface="Times"/>
              <a:buChar char="»"/>
              <a:defRPr sz="1800"/>
            </a:lvl7pPr>
            <a:lvl8pPr marL="3657600" lvl="7" indent="-342900" algn="l">
              <a:lnSpc>
                <a:spcPct val="100000"/>
              </a:lnSpc>
              <a:spcBef>
                <a:spcPts val="360"/>
              </a:spcBef>
              <a:spcAft>
                <a:spcPts val="0"/>
              </a:spcAft>
              <a:buClr>
                <a:schemeClr val="dk1"/>
              </a:buClr>
              <a:buSzPts val="1800"/>
              <a:buFont typeface="Times"/>
              <a:buChar char="»"/>
              <a:defRPr sz="1800"/>
            </a:lvl8pPr>
            <a:lvl9pPr marL="4114800" lvl="8" indent="-342900" algn="l">
              <a:lnSpc>
                <a:spcPct val="100000"/>
              </a:lnSpc>
              <a:spcBef>
                <a:spcPts val="360"/>
              </a:spcBef>
              <a:spcAft>
                <a:spcPts val="0"/>
              </a:spcAft>
              <a:buClr>
                <a:schemeClr val="dk1"/>
              </a:buClr>
              <a:buSzPts val="1800"/>
              <a:buFont typeface="Times"/>
              <a:buChar char="»"/>
              <a:defRPr sz="1800"/>
            </a:lvl9pPr>
          </a:lstStyle>
          <a:p>
            <a:endParaRPr/>
          </a:p>
        </p:txBody>
      </p:sp>
      <p:sp>
        <p:nvSpPr>
          <p:cNvPr id="41" name="Google Shape;41;p7"/>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646465" y="1537229"/>
            <a:ext cx="29625472" cy="6400800"/>
          </a:xfrm>
          <a:prstGeom prst="rect">
            <a:avLst/>
          </a:prstGeom>
          <a:noFill/>
          <a:ln>
            <a:noFill/>
          </a:ln>
        </p:spPr>
        <p:txBody>
          <a:bodyPr spcFirstLastPara="1" wrap="square" lIns="0" tIns="201150" rIns="0" bIns="2011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646465" y="8597373"/>
            <a:ext cx="14544675" cy="3581929"/>
          </a:xfrm>
          <a:prstGeom prst="rect">
            <a:avLst/>
          </a:prstGeom>
          <a:noFill/>
          <a:ln>
            <a:noFill/>
          </a:ln>
        </p:spPr>
        <p:txBody>
          <a:bodyPr spcFirstLastPara="1" wrap="square" lIns="0" tIns="201150" rIns="0" bIns="20115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47" name="Google Shape;47;p8"/>
          <p:cNvSpPr txBox="1">
            <a:spLocks noGrp="1"/>
          </p:cNvSpPr>
          <p:nvPr>
            <p:ph type="body" idx="2"/>
          </p:nvPr>
        </p:nvSpPr>
        <p:spPr>
          <a:xfrm>
            <a:off x="1646465" y="12179302"/>
            <a:ext cx="14544675" cy="22126840"/>
          </a:xfrm>
          <a:prstGeom prst="rect">
            <a:avLst/>
          </a:prstGeom>
          <a:noFill/>
          <a:ln>
            <a:noFill/>
          </a:ln>
        </p:spPr>
        <p:txBody>
          <a:bodyPr spcFirstLastPara="1" wrap="square" lIns="0" tIns="201150" rIns="0" bIns="20115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48" name="Google Shape;48;p8"/>
          <p:cNvSpPr txBox="1">
            <a:spLocks noGrp="1"/>
          </p:cNvSpPr>
          <p:nvPr>
            <p:ph type="body" idx="3"/>
          </p:nvPr>
        </p:nvSpPr>
        <p:spPr>
          <a:xfrm>
            <a:off x="16721820" y="8597373"/>
            <a:ext cx="14550117" cy="3581929"/>
          </a:xfrm>
          <a:prstGeom prst="rect">
            <a:avLst/>
          </a:prstGeom>
          <a:noFill/>
          <a:ln>
            <a:noFill/>
          </a:ln>
        </p:spPr>
        <p:txBody>
          <a:bodyPr spcFirstLastPara="1" wrap="square" lIns="0" tIns="201150" rIns="0" bIns="20115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49" name="Google Shape;49;p8"/>
          <p:cNvSpPr txBox="1">
            <a:spLocks noGrp="1"/>
          </p:cNvSpPr>
          <p:nvPr>
            <p:ph type="body" idx="4"/>
          </p:nvPr>
        </p:nvSpPr>
        <p:spPr>
          <a:xfrm>
            <a:off x="16721820" y="12179302"/>
            <a:ext cx="14550117" cy="22126840"/>
          </a:xfrm>
          <a:prstGeom prst="rect">
            <a:avLst/>
          </a:prstGeom>
          <a:noFill/>
          <a:ln>
            <a:noFill/>
          </a:ln>
        </p:spPr>
        <p:txBody>
          <a:bodyPr spcFirstLastPara="1" wrap="square" lIns="0" tIns="201150" rIns="0" bIns="20115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50" name="Google Shape;50;p8"/>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470150" y="3414713"/>
            <a:ext cx="27978101" cy="6400800"/>
          </a:xfrm>
          <a:prstGeom prst="rect">
            <a:avLst/>
          </a:prstGeom>
          <a:noFill/>
          <a:ln>
            <a:noFill/>
          </a:ln>
        </p:spPr>
        <p:txBody>
          <a:bodyPr spcFirstLastPara="1" wrap="square" lIns="0" tIns="201150" rIns="0" bIns="20115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646466" y="1529821"/>
            <a:ext cx="10829925" cy="6506369"/>
          </a:xfrm>
          <a:prstGeom prst="rect">
            <a:avLst/>
          </a:prstGeom>
          <a:noFill/>
          <a:ln>
            <a:noFill/>
          </a:ln>
        </p:spPr>
        <p:txBody>
          <a:bodyPr spcFirstLastPara="1" wrap="square" lIns="0" tIns="201150" rIns="0" bIns="201150" anchor="b" anchorCtr="0">
            <a:noAutofit/>
          </a:bodyPr>
          <a:lstStyle>
            <a:lvl1pPr lvl="0" algn="r">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2869636" y="1529821"/>
            <a:ext cx="18402300" cy="32776320"/>
          </a:xfrm>
          <a:prstGeom prst="rect">
            <a:avLst/>
          </a:prstGeom>
          <a:noFill/>
          <a:ln>
            <a:noFill/>
          </a:ln>
        </p:spPr>
        <p:txBody>
          <a:bodyPr spcFirstLastPara="1" wrap="square" lIns="0" tIns="201150" rIns="0" bIns="201150" anchor="t" anchorCtr="0">
            <a:noAutofit/>
          </a:bodyPr>
          <a:lstStyle>
            <a:lvl1pPr marL="457200" lvl="0" indent="-431800" algn="l">
              <a:lnSpc>
                <a:spcPct val="100000"/>
              </a:lnSpc>
              <a:spcBef>
                <a:spcPts val="640"/>
              </a:spcBef>
              <a:spcAft>
                <a:spcPts val="0"/>
              </a:spcAft>
              <a:buClr>
                <a:schemeClr val="dk1"/>
              </a:buClr>
              <a:buSzPts val="3200"/>
              <a:buFont typeface="Times"/>
              <a:buChar char="•"/>
              <a:defRPr sz="3200"/>
            </a:lvl1pPr>
            <a:lvl2pPr marL="914400" lvl="1" indent="-406400" algn="l">
              <a:lnSpc>
                <a:spcPct val="100000"/>
              </a:lnSpc>
              <a:spcBef>
                <a:spcPts val="560"/>
              </a:spcBef>
              <a:spcAft>
                <a:spcPts val="0"/>
              </a:spcAft>
              <a:buClr>
                <a:schemeClr val="dk1"/>
              </a:buClr>
              <a:buSzPts val="2800"/>
              <a:buFont typeface="Times"/>
              <a:buChar char="–"/>
              <a:defRPr sz="2800"/>
            </a:lvl2pPr>
            <a:lvl3pPr marL="1371600" lvl="2" indent="-381000" algn="l">
              <a:lnSpc>
                <a:spcPct val="100000"/>
              </a:lnSpc>
              <a:spcBef>
                <a:spcPts val="480"/>
              </a:spcBef>
              <a:spcAft>
                <a:spcPts val="0"/>
              </a:spcAft>
              <a:buClr>
                <a:schemeClr val="dk1"/>
              </a:buClr>
              <a:buSzPts val="2400"/>
              <a:buFont typeface="Times"/>
              <a:buChar char="•"/>
              <a:defRPr sz="2400"/>
            </a:lvl3pPr>
            <a:lvl4pPr marL="1828800" lvl="3" indent="-355600" algn="l">
              <a:lnSpc>
                <a:spcPct val="100000"/>
              </a:lnSpc>
              <a:spcBef>
                <a:spcPts val="400"/>
              </a:spcBef>
              <a:spcAft>
                <a:spcPts val="0"/>
              </a:spcAft>
              <a:buClr>
                <a:schemeClr val="dk1"/>
              </a:buClr>
              <a:buSzPts val="2000"/>
              <a:buFont typeface="Times"/>
              <a:buChar char="–"/>
              <a:defRPr sz="2000"/>
            </a:lvl4pPr>
            <a:lvl5pPr marL="2286000" lvl="4" indent="-355600" algn="l">
              <a:lnSpc>
                <a:spcPct val="100000"/>
              </a:lnSpc>
              <a:spcBef>
                <a:spcPts val="400"/>
              </a:spcBef>
              <a:spcAft>
                <a:spcPts val="0"/>
              </a:spcAft>
              <a:buClr>
                <a:schemeClr val="dk1"/>
              </a:buClr>
              <a:buSzPts val="2000"/>
              <a:buFont typeface="Times"/>
              <a:buChar char="»"/>
              <a:defRPr sz="2000"/>
            </a:lvl5pPr>
            <a:lvl6pPr marL="2743200" lvl="5" indent="-355600" algn="l">
              <a:lnSpc>
                <a:spcPct val="100000"/>
              </a:lnSpc>
              <a:spcBef>
                <a:spcPts val="400"/>
              </a:spcBef>
              <a:spcAft>
                <a:spcPts val="0"/>
              </a:spcAft>
              <a:buClr>
                <a:schemeClr val="dk1"/>
              </a:buClr>
              <a:buSzPts val="2000"/>
              <a:buFont typeface="Times"/>
              <a:buChar char="»"/>
              <a:defRPr sz="2000"/>
            </a:lvl6pPr>
            <a:lvl7pPr marL="3200400" lvl="6" indent="-355600" algn="l">
              <a:lnSpc>
                <a:spcPct val="100000"/>
              </a:lnSpc>
              <a:spcBef>
                <a:spcPts val="400"/>
              </a:spcBef>
              <a:spcAft>
                <a:spcPts val="0"/>
              </a:spcAft>
              <a:buClr>
                <a:schemeClr val="dk1"/>
              </a:buClr>
              <a:buSzPts val="2000"/>
              <a:buFont typeface="Times"/>
              <a:buChar char="»"/>
              <a:defRPr sz="2000"/>
            </a:lvl7pPr>
            <a:lvl8pPr marL="3657600" lvl="7" indent="-355600" algn="l">
              <a:lnSpc>
                <a:spcPct val="100000"/>
              </a:lnSpc>
              <a:spcBef>
                <a:spcPts val="400"/>
              </a:spcBef>
              <a:spcAft>
                <a:spcPts val="0"/>
              </a:spcAft>
              <a:buClr>
                <a:schemeClr val="dk1"/>
              </a:buClr>
              <a:buSzPts val="2000"/>
              <a:buFont typeface="Times"/>
              <a:buChar char="»"/>
              <a:defRPr sz="2000"/>
            </a:lvl8pPr>
            <a:lvl9pPr marL="4114800" lvl="8" indent="-355600" algn="l">
              <a:lnSpc>
                <a:spcPct val="100000"/>
              </a:lnSpc>
              <a:spcBef>
                <a:spcPts val="400"/>
              </a:spcBef>
              <a:spcAft>
                <a:spcPts val="0"/>
              </a:spcAft>
              <a:buClr>
                <a:schemeClr val="dk1"/>
              </a:buClr>
              <a:buSzPts val="2000"/>
              <a:buFont typeface="Times"/>
              <a:buChar char="»"/>
              <a:defRPr sz="2000"/>
            </a:lvl9pPr>
          </a:lstStyle>
          <a:p>
            <a:endParaRPr/>
          </a:p>
        </p:txBody>
      </p:sp>
      <p:sp>
        <p:nvSpPr>
          <p:cNvPr id="61" name="Google Shape;61;p10"/>
          <p:cNvSpPr txBox="1">
            <a:spLocks noGrp="1"/>
          </p:cNvSpPr>
          <p:nvPr>
            <p:ph type="body" idx="2"/>
          </p:nvPr>
        </p:nvSpPr>
        <p:spPr>
          <a:xfrm>
            <a:off x="1646466" y="8036190"/>
            <a:ext cx="10829925" cy="26269950"/>
          </a:xfrm>
          <a:prstGeom prst="rect">
            <a:avLst/>
          </a:prstGeom>
          <a:noFill/>
          <a:ln>
            <a:noFill/>
          </a:ln>
        </p:spPr>
        <p:txBody>
          <a:bodyPr spcFirstLastPara="1" wrap="square" lIns="0" tIns="201150" rIns="0" bIns="20115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62" name="Google Shape;62;p10"/>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452509" y="26882991"/>
            <a:ext cx="19750769" cy="3174471"/>
          </a:xfrm>
          <a:prstGeom prst="rect">
            <a:avLst/>
          </a:prstGeom>
          <a:noFill/>
          <a:ln>
            <a:noFill/>
          </a:ln>
        </p:spPr>
        <p:txBody>
          <a:bodyPr spcFirstLastPara="1" wrap="square" lIns="0" tIns="201150" rIns="0" bIns="201150" anchor="b" anchorCtr="0">
            <a:noAutofit/>
          </a:bodyPr>
          <a:lstStyle>
            <a:lvl1pPr lvl="0" algn="r">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6452509" y="3431913"/>
            <a:ext cx="19750769" cy="23041768"/>
          </a:xfrm>
          <a:prstGeom prst="rect">
            <a:avLst/>
          </a:prstGeom>
          <a:noFill/>
          <a:ln>
            <a:noFill/>
          </a:ln>
        </p:spPr>
        <p:txBody>
          <a:bodyPr spcFirstLastPara="1" wrap="square" lIns="0" tIns="201150" rIns="0" bIns="201150" anchor="t" anchorCtr="0">
            <a:noAutofit/>
          </a:bodyPr>
          <a:lstStyle>
            <a:lvl1pPr marR="0" lvl="0" algn="l" rtl="0">
              <a:lnSpc>
                <a:spcPct val="100000"/>
              </a:lnSpc>
              <a:spcBef>
                <a:spcPts val="640"/>
              </a:spcBef>
              <a:spcAft>
                <a:spcPts val="0"/>
              </a:spcAft>
              <a:buClr>
                <a:schemeClr val="dk1"/>
              </a:buClr>
              <a:buSzPts val="3200"/>
              <a:buFont typeface="Times"/>
              <a:buNone/>
              <a:defRPr sz="3200" b="0" i="0" u="none" strike="noStrike" cap="none">
                <a:solidFill>
                  <a:schemeClr val="dk1"/>
                </a:solidFill>
                <a:latin typeface="Times"/>
                <a:ea typeface="Times"/>
                <a:cs typeface="Times"/>
                <a:sym typeface="Times"/>
              </a:defRPr>
            </a:lvl1pPr>
            <a:lvl2pPr marR="0" lvl="1" algn="l" rtl="0">
              <a:lnSpc>
                <a:spcPct val="100000"/>
              </a:lnSpc>
              <a:spcBef>
                <a:spcPts val="560"/>
              </a:spcBef>
              <a:spcAft>
                <a:spcPts val="0"/>
              </a:spcAft>
              <a:buClr>
                <a:schemeClr val="dk1"/>
              </a:buClr>
              <a:buSzPts val="2800"/>
              <a:buFont typeface="Times"/>
              <a:buNone/>
              <a:defRPr sz="2800" b="0" i="0" u="none" strike="noStrike" cap="none">
                <a:solidFill>
                  <a:schemeClr val="dk1"/>
                </a:solidFill>
                <a:latin typeface="Times"/>
                <a:ea typeface="Times"/>
                <a:cs typeface="Times"/>
                <a:sym typeface="Times"/>
              </a:defRPr>
            </a:lvl2pPr>
            <a:lvl3pPr marR="0" lvl="2" algn="l" rtl="0">
              <a:lnSpc>
                <a:spcPct val="100000"/>
              </a:lnSpc>
              <a:spcBef>
                <a:spcPts val="480"/>
              </a:spcBef>
              <a:spcAft>
                <a:spcPts val="0"/>
              </a:spcAft>
              <a:buClr>
                <a:schemeClr val="dk1"/>
              </a:buClr>
              <a:buSzPts val="2400"/>
              <a:buFont typeface="Times"/>
              <a:buNone/>
              <a:defRPr sz="2400" b="0" i="0" u="none" strike="noStrike" cap="none">
                <a:solidFill>
                  <a:schemeClr val="dk1"/>
                </a:solidFill>
                <a:latin typeface="Times"/>
                <a:ea typeface="Times"/>
                <a:cs typeface="Times"/>
                <a:sym typeface="Times"/>
              </a:defRPr>
            </a:lvl3pPr>
            <a:lvl4pPr marR="0" lvl="3" algn="l" rtl="0">
              <a:lnSpc>
                <a:spcPct val="100000"/>
              </a:lnSpc>
              <a:spcBef>
                <a:spcPts val="400"/>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4pPr>
            <a:lvl5pPr marR="0" lvl="4" algn="l" rtl="0">
              <a:lnSpc>
                <a:spcPct val="100000"/>
              </a:lnSpc>
              <a:spcBef>
                <a:spcPts val="400"/>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5pPr>
            <a:lvl6pPr marR="0" lvl="5" algn="l" rtl="0">
              <a:lnSpc>
                <a:spcPct val="100000"/>
              </a:lnSpc>
              <a:spcBef>
                <a:spcPts val="400"/>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6pPr>
            <a:lvl7pPr marR="0" lvl="6" algn="l" rtl="0">
              <a:lnSpc>
                <a:spcPct val="100000"/>
              </a:lnSpc>
              <a:spcBef>
                <a:spcPts val="400"/>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7pPr>
            <a:lvl8pPr marR="0" lvl="7" algn="l" rtl="0">
              <a:lnSpc>
                <a:spcPct val="100000"/>
              </a:lnSpc>
              <a:spcBef>
                <a:spcPts val="400"/>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8pPr>
            <a:lvl9pPr marR="0" lvl="8" algn="l" rtl="0">
              <a:lnSpc>
                <a:spcPct val="100000"/>
              </a:lnSpc>
              <a:spcBef>
                <a:spcPts val="400"/>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9pPr>
          </a:lstStyle>
          <a:p>
            <a:endParaRPr/>
          </a:p>
        </p:txBody>
      </p:sp>
      <p:sp>
        <p:nvSpPr>
          <p:cNvPr id="68" name="Google Shape;68;p11"/>
          <p:cNvSpPr txBox="1">
            <a:spLocks noGrp="1"/>
          </p:cNvSpPr>
          <p:nvPr>
            <p:ph type="body" idx="1"/>
          </p:nvPr>
        </p:nvSpPr>
        <p:spPr>
          <a:xfrm>
            <a:off x="6452509" y="30057463"/>
            <a:ext cx="19750769" cy="4506118"/>
          </a:xfrm>
          <a:prstGeom prst="rect">
            <a:avLst/>
          </a:prstGeom>
          <a:noFill/>
          <a:ln>
            <a:noFill/>
          </a:ln>
        </p:spPr>
        <p:txBody>
          <a:bodyPr spcFirstLastPara="1" wrap="square" lIns="0" tIns="201150" rIns="0" bIns="20115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69" name="Google Shape;69;p11"/>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470150" y="3414713"/>
            <a:ext cx="27978101" cy="6400800"/>
          </a:xfrm>
          <a:prstGeom prst="rect">
            <a:avLst/>
          </a:prstGeom>
          <a:noFill/>
          <a:ln>
            <a:noFill/>
          </a:ln>
        </p:spPr>
        <p:txBody>
          <a:bodyPr spcFirstLastPara="1" wrap="square" lIns="0" tIns="201150" rIns="0" bIns="201150" anchor="ctr" anchorCtr="0">
            <a:noAutofit/>
          </a:bodyPr>
          <a:lstStyle>
            <a:lvl1pPr marR="0" lvl="0" algn="ctr" rtl="0">
              <a:lnSpc>
                <a:spcPct val="100000"/>
              </a:lnSpc>
              <a:spcBef>
                <a:spcPts val="0"/>
              </a:spcBef>
              <a:spcAft>
                <a:spcPts val="0"/>
              </a:spcAft>
              <a:buClr>
                <a:srgbClr val="000000"/>
              </a:buClr>
              <a:buSzPts val="1400"/>
              <a:buFont typeface="Arial"/>
              <a:buNone/>
              <a:defRPr sz="19400" b="0" i="0" u="none" strike="noStrike" cap="none">
                <a:solidFill>
                  <a:schemeClr val="dk2"/>
                </a:solidFill>
                <a:latin typeface="Times"/>
                <a:ea typeface="Times"/>
                <a:cs typeface="Times"/>
                <a:sym typeface="Times"/>
              </a:defRPr>
            </a:lvl1pPr>
            <a:lvl2pPr marR="0" lvl="1" algn="ctr" rtl="0">
              <a:lnSpc>
                <a:spcPct val="100000"/>
              </a:lnSpc>
              <a:spcBef>
                <a:spcPts val="0"/>
              </a:spcBef>
              <a:spcAft>
                <a:spcPts val="0"/>
              </a:spcAft>
              <a:buClr>
                <a:srgbClr val="000000"/>
              </a:buClr>
              <a:buSzPts val="1400"/>
              <a:buFont typeface="Arial"/>
              <a:buNone/>
              <a:defRPr sz="19400" b="0" i="0" u="none" strike="noStrike" cap="none">
                <a:solidFill>
                  <a:schemeClr val="dk2"/>
                </a:solidFill>
                <a:latin typeface="Times"/>
                <a:ea typeface="Times"/>
                <a:cs typeface="Times"/>
                <a:sym typeface="Times"/>
              </a:defRPr>
            </a:lvl2pPr>
            <a:lvl3pPr marR="0" lvl="2" algn="ctr" rtl="0">
              <a:lnSpc>
                <a:spcPct val="100000"/>
              </a:lnSpc>
              <a:spcBef>
                <a:spcPts val="0"/>
              </a:spcBef>
              <a:spcAft>
                <a:spcPts val="0"/>
              </a:spcAft>
              <a:buClr>
                <a:srgbClr val="000000"/>
              </a:buClr>
              <a:buSzPts val="1400"/>
              <a:buFont typeface="Arial"/>
              <a:buNone/>
              <a:defRPr sz="19400" b="0" i="0" u="none" strike="noStrike" cap="none">
                <a:solidFill>
                  <a:schemeClr val="dk2"/>
                </a:solidFill>
                <a:latin typeface="Times"/>
                <a:ea typeface="Times"/>
                <a:cs typeface="Times"/>
                <a:sym typeface="Times"/>
              </a:defRPr>
            </a:lvl3pPr>
            <a:lvl4pPr marR="0" lvl="3" algn="ctr" rtl="0">
              <a:lnSpc>
                <a:spcPct val="100000"/>
              </a:lnSpc>
              <a:spcBef>
                <a:spcPts val="0"/>
              </a:spcBef>
              <a:spcAft>
                <a:spcPts val="0"/>
              </a:spcAft>
              <a:buClr>
                <a:srgbClr val="000000"/>
              </a:buClr>
              <a:buSzPts val="1400"/>
              <a:buFont typeface="Arial"/>
              <a:buNone/>
              <a:defRPr sz="19400" b="0" i="0" u="none" strike="noStrike" cap="none">
                <a:solidFill>
                  <a:schemeClr val="dk2"/>
                </a:solidFill>
                <a:latin typeface="Times"/>
                <a:ea typeface="Times"/>
                <a:cs typeface="Times"/>
                <a:sym typeface="Times"/>
              </a:defRPr>
            </a:lvl4pPr>
            <a:lvl5pPr marR="0" lvl="4" algn="ctr" rtl="0">
              <a:lnSpc>
                <a:spcPct val="100000"/>
              </a:lnSpc>
              <a:spcBef>
                <a:spcPts val="0"/>
              </a:spcBef>
              <a:spcAft>
                <a:spcPts val="0"/>
              </a:spcAft>
              <a:buClr>
                <a:srgbClr val="000000"/>
              </a:buClr>
              <a:buSzPts val="1400"/>
              <a:buFont typeface="Arial"/>
              <a:buNone/>
              <a:defRPr sz="19400" b="0" i="0" u="none" strike="noStrike" cap="none">
                <a:solidFill>
                  <a:schemeClr val="dk2"/>
                </a:solidFill>
                <a:latin typeface="Times"/>
                <a:ea typeface="Times"/>
                <a:cs typeface="Times"/>
                <a:sym typeface="Times"/>
              </a:defRPr>
            </a:lvl5pPr>
            <a:lvl6pPr marR="0" lvl="5" algn="ctr" rtl="0">
              <a:lnSpc>
                <a:spcPct val="100000"/>
              </a:lnSpc>
              <a:spcBef>
                <a:spcPts val="0"/>
              </a:spcBef>
              <a:spcAft>
                <a:spcPts val="0"/>
              </a:spcAft>
              <a:buClr>
                <a:srgbClr val="000000"/>
              </a:buClr>
              <a:buSzPts val="1400"/>
              <a:buFont typeface="Arial"/>
              <a:buNone/>
              <a:defRPr sz="19400" b="0" i="0" u="none" strike="noStrike" cap="none">
                <a:solidFill>
                  <a:schemeClr val="dk2"/>
                </a:solidFill>
                <a:latin typeface="Times"/>
                <a:ea typeface="Times"/>
                <a:cs typeface="Times"/>
                <a:sym typeface="Times"/>
              </a:defRPr>
            </a:lvl6pPr>
            <a:lvl7pPr marR="0" lvl="6" algn="ctr" rtl="0">
              <a:lnSpc>
                <a:spcPct val="100000"/>
              </a:lnSpc>
              <a:spcBef>
                <a:spcPts val="0"/>
              </a:spcBef>
              <a:spcAft>
                <a:spcPts val="0"/>
              </a:spcAft>
              <a:buClr>
                <a:srgbClr val="000000"/>
              </a:buClr>
              <a:buSzPts val="1400"/>
              <a:buFont typeface="Arial"/>
              <a:buNone/>
              <a:defRPr sz="19400" b="0" i="0" u="none" strike="noStrike" cap="none">
                <a:solidFill>
                  <a:schemeClr val="dk2"/>
                </a:solidFill>
                <a:latin typeface="Times"/>
                <a:ea typeface="Times"/>
                <a:cs typeface="Times"/>
                <a:sym typeface="Times"/>
              </a:defRPr>
            </a:lvl7pPr>
            <a:lvl8pPr marR="0" lvl="7" algn="ctr" rtl="0">
              <a:lnSpc>
                <a:spcPct val="100000"/>
              </a:lnSpc>
              <a:spcBef>
                <a:spcPts val="0"/>
              </a:spcBef>
              <a:spcAft>
                <a:spcPts val="0"/>
              </a:spcAft>
              <a:buClr>
                <a:srgbClr val="000000"/>
              </a:buClr>
              <a:buSzPts val="1400"/>
              <a:buFont typeface="Arial"/>
              <a:buNone/>
              <a:defRPr sz="19400" b="0" i="0" u="none" strike="noStrike" cap="none">
                <a:solidFill>
                  <a:schemeClr val="dk2"/>
                </a:solidFill>
                <a:latin typeface="Times"/>
                <a:ea typeface="Times"/>
                <a:cs typeface="Times"/>
                <a:sym typeface="Times"/>
              </a:defRPr>
            </a:lvl8pPr>
            <a:lvl9pPr marR="0" lvl="8" algn="ctr" rtl="0">
              <a:lnSpc>
                <a:spcPct val="100000"/>
              </a:lnSpc>
              <a:spcBef>
                <a:spcPts val="0"/>
              </a:spcBef>
              <a:spcAft>
                <a:spcPts val="0"/>
              </a:spcAft>
              <a:buClr>
                <a:srgbClr val="000000"/>
              </a:buClr>
              <a:buSzPts val="1400"/>
              <a:buFont typeface="Arial"/>
              <a:buNone/>
              <a:defRPr sz="19400" b="0" i="0" u="none" strike="noStrike" cap="none">
                <a:solidFill>
                  <a:schemeClr val="dk2"/>
                </a:solidFill>
                <a:latin typeface="Times"/>
                <a:ea typeface="Times"/>
                <a:cs typeface="Times"/>
                <a:sym typeface="Times"/>
              </a:defRPr>
            </a:lvl9pPr>
          </a:lstStyle>
          <a:p>
            <a:endParaRPr/>
          </a:p>
        </p:txBody>
      </p:sp>
      <p:sp>
        <p:nvSpPr>
          <p:cNvPr id="11" name="Google Shape;11;p2"/>
          <p:cNvSpPr txBox="1">
            <a:spLocks noGrp="1"/>
          </p:cNvSpPr>
          <p:nvPr>
            <p:ph type="body" idx="1"/>
          </p:nvPr>
        </p:nvSpPr>
        <p:spPr>
          <a:xfrm>
            <a:off x="2470150" y="11093450"/>
            <a:ext cx="27978101" cy="23044149"/>
          </a:xfrm>
          <a:prstGeom prst="rect">
            <a:avLst/>
          </a:prstGeom>
          <a:noFill/>
          <a:ln>
            <a:noFill/>
          </a:ln>
        </p:spPr>
        <p:txBody>
          <a:bodyPr spcFirstLastPara="1" wrap="square" lIns="0" tIns="201150" rIns="0" bIns="201150" anchor="t" anchorCtr="0">
            <a:noAutofit/>
          </a:bodyPr>
          <a:lstStyle>
            <a:lvl1pPr marL="457200" marR="0" lvl="0" indent="-1123950" algn="l" rtl="0">
              <a:lnSpc>
                <a:spcPct val="100000"/>
              </a:lnSpc>
              <a:spcBef>
                <a:spcPts val="2820"/>
              </a:spcBef>
              <a:spcAft>
                <a:spcPts val="0"/>
              </a:spcAft>
              <a:buClr>
                <a:schemeClr val="dk1"/>
              </a:buClr>
              <a:buSzPts val="14100"/>
              <a:buFont typeface="Times"/>
              <a:buChar char="•"/>
              <a:defRPr sz="14100" b="0" i="0" u="none" strike="noStrike" cap="none">
                <a:solidFill>
                  <a:schemeClr val="dk1"/>
                </a:solidFill>
                <a:latin typeface="Times"/>
                <a:ea typeface="Times"/>
                <a:cs typeface="Times"/>
                <a:sym typeface="Times"/>
              </a:defRPr>
            </a:lvl1pPr>
            <a:lvl2pPr marL="914400" marR="0" lvl="1" indent="-1009650" algn="l" rtl="0">
              <a:lnSpc>
                <a:spcPct val="100000"/>
              </a:lnSpc>
              <a:spcBef>
                <a:spcPts val="2460"/>
              </a:spcBef>
              <a:spcAft>
                <a:spcPts val="0"/>
              </a:spcAft>
              <a:buClr>
                <a:schemeClr val="dk1"/>
              </a:buClr>
              <a:buSzPts val="12300"/>
              <a:buFont typeface="Times"/>
              <a:buChar char="–"/>
              <a:defRPr sz="12300" b="0" i="0" u="none" strike="noStrike" cap="none">
                <a:solidFill>
                  <a:schemeClr val="dk1"/>
                </a:solidFill>
                <a:latin typeface="Times"/>
                <a:ea typeface="Times"/>
                <a:cs typeface="Times"/>
                <a:sym typeface="Times"/>
              </a:defRPr>
            </a:lvl2pPr>
            <a:lvl3pPr marL="1371600" marR="0" lvl="2" indent="-901700" algn="l" rtl="0">
              <a:lnSpc>
                <a:spcPct val="100000"/>
              </a:lnSpc>
              <a:spcBef>
                <a:spcPts val="2120"/>
              </a:spcBef>
              <a:spcAft>
                <a:spcPts val="0"/>
              </a:spcAft>
              <a:buClr>
                <a:schemeClr val="dk1"/>
              </a:buClr>
              <a:buSzPts val="10600"/>
              <a:buFont typeface="Times"/>
              <a:buChar char="•"/>
              <a:defRPr sz="10600" b="0" i="0" u="none" strike="noStrike" cap="none">
                <a:solidFill>
                  <a:schemeClr val="dk1"/>
                </a:solidFill>
                <a:latin typeface="Times"/>
                <a:ea typeface="Times"/>
                <a:cs typeface="Times"/>
                <a:sym typeface="Times"/>
              </a:defRPr>
            </a:lvl3pPr>
            <a:lvl4pPr marL="1828800" marR="0" lvl="3" indent="-787400" algn="l" rtl="0">
              <a:lnSpc>
                <a:spcPct val="100000"/>
              </a:lnSpc>
              <a:spcBef>
                <a:spcPts val="1760"/>
              </a:spcBef>
              <a:spcAft>
                <a:spcPts val="0"/>
              </a:spcAft>
              <a:buClr>
                <a:schemeClr val="dk1"/>
              </a:buClr>
              <a:buSzPts val="8800"/>
              <a:buFont typeface="Times"/>
              <a:buChar char="–"/>
              <a:defRPr sz="8800" b="0" i="0" u="none" strike="noStrike" cap="none">
                <a:solidFill>
                  <a:schemeClr val="dk1"/>
                </a:solidFill>
                <a:latin typeface="Times"/>
                <a:ea typeface="Times"/>
                <a:cs typeface="Times"/>
                <a:sym typeface="Times"/>
              </a:defRPr>
            </a:lvl4pPr>
            <a:lvl5pPr marL="2286000" marR="0" lvl="4" indent="-787400" algn="l" rtl="0">
              <a:lnSpc>
                <a:spcPct val="100000"/>
              </a:lnSpc>
              <a:spcBef>
                <a:spcPts val="1760"/>
              </a:spcBef>
              <a:spcAft>
                <a:spcPts val="0"/>
              </a:spcAft>
              <a:buClr>
                <a:schemeClr val="dk1"/>
              </a:buClr>
              <a:buSzPts val="8800"/>
              <a:buFont typeface="Times"/>
              <a:buChar char="»"/>
              <a:defRPr sz="8800" b="0" i="0" u="none" strike="noStrike" cap="none">
                <a:solidFill>
                  <a:schemeClr val="dk1"/>
                </a:solidFill>
                <a:latin typeface="Times"/>
                <a:ea typeface="Times"/>
                <a:cs typeface="Times"/>
                <a:sym typeface="Times"/>
              </a:defRPr>
            </a:lvl5pPr>
            <a:lvl6pPr marL="2743200" marR="0" lvl="5" indent="-787400" algn="l" rtl="0">
              <a:lnSpc>
                <a:spcPct val="100000"/>
              </a:lnSpc>
              <a:spcBef>
                <a:spcPts val="1760"/>
              </a:spcBef>
              <a:spcAft>
                <a:spcPts val="0"/>
              </a:spcAft>
              <a:buClr>
                <a:schemeClr val="dk1"/>
              </a:buClr>
              <a:buSzPts val="8800"/>
              <a:buFont typeface="Times"/>
              <a:buChar char="»"/>
              <a:defRPr sz="8800" b="0" i="0" u="none" strike="noStrike" cap="none">
                <a:solidFill>
                  <a:schemeClr val="dk1"/>
                </a:solidFill>
                <a:latin typeface="Times"/>
                <a:ea typeface="Times"/>
                <a:cs typeface="Times"/>
                <a:sym typeface="Times"/>
              </a:defRPr>
            </a:lvl6pPr>
            <a:lvl7pPr marL="3200400" marR="0" lvl="6" indent="-787400" algn="l" rtl="0">
              <a:lnSpc>
                <a:spcPct val="100000"/>
              </a:lnSpc>
              <a:spcBef>
                <a:spcPts val="1760"/>
              </a:spcBef>
              <a:spcAft>
                <a:spcPts val="0"/>
              </a:spcAft>
              <a:buClr>
                <a:schemeClr val="dk1"/>
              </a:buClr>
              <a:buSzPts val="8800"/>
              <a:buFont typeface="Times"/>
              <a:buChar char="»"/>
              <a:defRPr sz="8800" b="0" i="0" u="none" strike="noStrike" cap="none">
                <a:solidFill>
                  <a:schemeClr val="dk1"/>
                </a:solidFill>
                <a:latin typeface="Times"/>
                <a:ea typeface="Times"/>
                <a:cs typeface="Times"/>
                <a:sym typeface="Times"/>
              </a:defRPr>
            </a:lvl7pPr>
            <a:lvl8pPr marL="3657600" marR="0" lvl="7" indent="-787400" algn="l" rtl="0">
              <a:lnSpc>
                <a:spcPct val="100000"/>
              </a:lnSpc>
              <a:spcBef>
                <a:spcPts val="1760"/>
              </a:spcBef>
              <a:spcAft>
                <a:spcPts val="0"/>
              </a:spcAft>
              <a:buClr>
                <a:schemeClr val="dk1"/>
              </a:buClr>
              <a:buSzPts val="8800"/>
              <a:buFont typeface="Times"/>
              <a:buChar char="»"/>
              <a:defRPr sz="8800" b="0" i="0" u="none" strike="noStrike" cap="none">
                <a:solidFill>
                  <a:schemeClr val="dk1"/>
                </a:solidFill>
                <a:latin typeface="Times"/>
                <a:ea typeface="Times"/>
                <a:cs typeface="Times"/>
                <a:sym typeface="Times"/>
              </a:defRPr>
            </a:lvl8pPr>
            <a:lvl9pPr marL="4114800" marR="0" lvl="8" indent="-787400" algn="l" rtl="0">
              <a:lnSpc>
                <a:spcPct val="100000"/>
              </a:lnSpc>
              <a:spcBef>
                <a:spcPts val="1760"/>
              </a:spcBef>
              <a:spcAft>
                <a:spcPts val="0"/>
              </a:spcAft>
              <a:buClr>
                <a:schemeClr val="dk1"/>
              </a:buClr>
              <a:buSzPts val="8800"/>
              <a:buFont typeface="Times"/>
              <a:buChar char="»"/>
              <a:defRPr sz="8800" b="0" i="0" u="none" strike="noStrike" cap="none">
                <a:solidFill>
                  <a:schemeClr val="dk1"/>
                </a:solidFill>
                <a:latin typeface="Times"/>
                <a:ea typeface="Times"/>
                <a:cs typeface="Times"/>
                <a:sym typeface="Times"/>
              </a:defRPr>
            </a:lvl9pPr>
          </a:lstStyle>
          <a:p>
            <a:endParaRPr/>
          </a:p>
        </p:txBody>
      </p:sp>
      <p:sp>
        <p:nvSpPr>
          <p:cNvPr id="12" name="Google Shape;12;p2"/>
          <p:cNvSpPr txBox="1">
            <a:spLocks noGrp="1"/>
          </p:cNvSpPr>
          <p:nvPr>
            <p:ph type="dt" idx="10"/>
          </p:nvPr>
        </p:nvSpPr>
        <p:spPr>
          <a:xfrm>
            <a:off x="2470150" y="34990088"/>
            <a:ext cx="6858000" cy="2562225"/>
          </a:xfrm>
          <a:prstGeom prst="rect">
            <a:avLst/>
          </a:prstGeom>
          <a:noFill/>
          <a:ln>
            <a:noFill/>
          </a:ln>
        </p:spPr>
        <p:txBody>
          <a:bodyPr spcFirstLastPara="1" wrap="square" lIns="0" tIns="201150" rIns="0" bIns="201150" anchor="t" anchorCtr="0">
            <a:noAutofit/>
          </a:bodyPr>
          <a:lstStyle>
            <a:lvl1pPr marR="0" lvl="0" algn="l" rtl="0">
              <a:lnSpc>
                <a:spcPct val="100000"/>
              </a:lnSpc>
              <a:spcBef>
                <a:spcPts val="0"/>
              </a:spcBef>
              <a:spcAft>
                <a:spcPts val="0"/>
              </a:spcAft>
              <a:buClr>
                <a:srgbClr val="000000"/>
              </a:buClr>
              <a:buSzPts val="1400"/>
              <a:buFont typeface="Arial"/>
              <a:buNone/>
              <a:defRPr sz="6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3" name="Google Shape;13;p2"/>
          <p:cNvSpPr txBox="1">
            <a:spLocks noGrp="1"/>
          </p:cNvSpPr>
          <p:nvPr>
            <p:ph type="ftr" idx="11"/>
          </p:nvPr>
        </p:nvSpPr>
        <p:spPr>
          <a:xfrm>
            <a:off x="11245850" y="34990088"/>
            <a:ext cx="10426700" cy="2562225"/>
          </a:xfrm>
          <a:prstGeom prst="rect">
            <a:avLst/>
          </a:prstGeom>
          <a:noFill/>
          <a:ln>
            <a:noFill/>
          </a:ln>
        </p:spPr>
        <p:txBody>
          <a:bodyPr spcFirstLastPara="1" wrap="square" lIns="0" tIns="201150" rIns="0" bIns="201150" anchor="t" anchorCtr="0">
            <a:noAutofit/>
          </a:bodyPr>
          <a:lstStyle>
            <a:lvl1pPr marR="0" lvl="0" algn="ctr" rtl="0">
              <a:lnSpc>
                <a:spcPct val="100000"/>
              </a:lnSpc>
              <a:spcBef>
                <a:spcPts val="0"/>
              </a:spcBef>
              <a:spcAft>
                <a:spcPts val="0"/>
              </a:spcAft>
              <a:buClr>
                <a:srgbClr val="000000"/>
              </a:buClr>
              <a:buSzPts val="1400"/>
              <a:buFont typeface="Arial"/>
              <a:buNone/>
              <a:defRPr sz="6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4" name="Google Shape;14;p2"/>
          <p:cNvSpPr txBox="1">
            <a:spLocks noGrp="1"/>
          </p:cNvSpPr>
          <p:nvPr>
            <p:ph type="sldNum" idx="12"/>
          </p:nvPr>
        </p:nvSpPr>
        <p:spPr>
          <a:xfrm>
            <a:off x="23590250" y="34990088"/>
            <a:ext cx="6858000" cy="2562225"/>
          </a:xfrm>
          <a:prstGeom prst="rect">
            <a:avLst/>
          </a:prstGeom>
          <a:noFill/>
          <a:ln>
            <a:noFill/>
          </a:ln>
        </p:spPr>
        <p:txBody>
          <a:bodyPr spcFirstLastPara="1" wrap="square" lIns="0" tIns="201150" rIns="0" bIns="201150" anchor="t" anchorCtr="0">
            <a:noAutofit/>
          </a:bodyPr>
          <a:lstStyle>
            <a:lvl1pPr marL="0" marR="0" lvl="0" indent="0" algn="r" rtl="0">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rgbClr val="000000"/>
              </a:buClr>
              <a:buSzPts val="6200"/>
              <a:buFont typeface="Arial"/>
              <a:buNone/>
              <a:defRPr sz="6200" b="0" i="0" u="none" strike="noStrike" cap="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x-none"/>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sproject-29bc1.web.app/"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1005924" y="36283975"/>
            <a:ext cx="31037659" cy="1709732"/>
          </a:xfrm>
          <a:prstGeom prst="rect">
            <a:avLst/>
          </a:prstGeom>
          <a:solidFill>
            <a:schemeClr val="accent1">
              <a:lumMod val="60000"/>
              <a:lumOff val="40000"/>
              <a:alpha val="15294"/>
            </a:schemeClr>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algn="ctr" rtl="1"/>
            <a:r>
              <a:rPr lang="he-IL" sz="9600" b="1" u="sng" dirty="0"/>
              <a:t>" מרפאות חירום ביקור רופא "</a:t>
            </a:r>
            <a:endParaRPr lang="en-US" sz="9600" dirty="0"/>
          </a:p>
        </p:txBody>
      </p:sp>
      <p:sp>
        <p:nvSpPr>
          <p:cNvPr id="90" name="Google Shape;90;p1"/>
          <p:cNvSpPr txBox="1"/>
          <p:nvPr/>
        </p:nvSpPr>
        <p:spPr>
          <a:xfrm>
            <a:off x="16116300" y="8056540"/>
            <a:ext cx="15987712" cy="6247864"/>
          </a:xfrm>
          <a:prstGeom prst="rect">
            <a:avLst/>
          </a:prstGeom>
          <a:solidFill>
            <a:schemeClr val="bg1">
              <a:lumMod val="65000"/>
              <a:alpha val="15294"/>
            </a:schemeClr>
          </a:solidFill>
          <a:ln w="9525" cap="flat" cmpd="sng">
            <a:solidFill>
              <a:srgbClr val="D8D8D8"/>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r" rtl="1">
              <a:lnSpc>
                <a:spcPct val="100000"/>
              </a:lnSpc>
              <a:spcBef>
                <a:spcPts val="0"/>
              </a:spcBef>
              <a:spcAft>
                <a:spcPts val="0"/>
              </a:spcAft>
              <a:buClr>
                <a:schemeClr val="dk1"/>
              </a:buClr>
              <a:buSzPts val="3960"/>
              <a:buFont typeface="Gisha"/>
              <a:buChar char="✔"/>
            </a:pPr>
            <a:r>
              <a:rPr lang="x-none" sz="3600" b="1" i="0" u="sng" strike="noStrike" cap="none" dirty="0">
                <a:solidFill>
                  <a:schemeClr val="dk1"/>
                </a:solidFill>
                <a:latin typeface="Gisha"/>
                <a:ea typeface="Gisha"/>
                <a:cs typeface="Gisha"/>
                <a:sym typeface="Gisha"/>
              </a:rPr>
              <a:t>רקע:</a:t>
            </a:r>
            <a:endParaRPr sz="3600" b="0" i="0" u="none" strike="noStrike" cap="none" dirty="0">
              <a:solidFill>
                <a:schemeClr val="dk1"/>
              </a:solidFill>
              <a:latin typeface="Gisha"/>
              <a:ea typeface="Gisha"/>
              <a:cs typeface="Gisha"/>
              <a:sym typeface="Gisha"/>
            </a:endParaRPr>
          </a:p>
          <a:p>
            <a:pPr marL="571500" indent="-571500" algn="r" rtl="1">
              <a:lnSpc>
                <a:spcPct val="107000"/>
              </a:lnSpc>
              <a:spcAft>
                <a:spcPts val="800"/>
              </a:spcAft>
              <a:buFont typeface="Arial" panose="020B0604020202020204" pitchFamily="34" charset="0"/>
              <a:buChar char="•"/>
            </a:pPr>
            <a:r>
              <a:rPr lang="he-IL" sz="3600" dirty="0">
                <a:effectLst/>
                <a:latin typeface="+mj-lt"/>
                <a:ea typeface="Times New Roman" panose="02020603050405020304" pitchFamily="18" charset="0"/>
                <a:cs typeface="Arial" panose="020B0604020202020204" pitchFamily="34" charset="0"/>
              </a:rPr>
              <a:t>	</a:t>
            </a:r>
            <a:r>
              <a:rPr lang="he-IL" sz="3600" dirty="0">
                <a:latin typeface="+mj-lt"/>
                <a:ea typeface="Times New Roman" panose="02020603050405020304" pitchFamily="18" charset="0"/>
                <a:cs typeface="Arial" panose="020B0604020202020204" pitchFamily="34" charset="0"/>
              </a:rPr>
              <a:t>רשת מרפאות ביקור רופא הינה רשת ייחודית אשר מעניקה טיפול רפואי במקרים דחופים לכל אוכלוסיית מדינת ישראל. כיום הרשת איננה נמצאת בכל עיר בארץ והציבור נאלץ לחפש את הסניף הקרוב ביותר לביתו בשעת חירום ואין פלטפורמה אשר נותנת מענה אודות הסניף הקרוב. </a:t>
            </a:r>
            <a:endParaRPr lang="he-IL" sz="3600" dirty="0">
              <a:effectLst/>
              <a:latin typeface="+mj-lt"/>
              <a:ea typeface="Times New Roman" panose="02020603050405020304" pitchFamily="18" charset="0"/>
              <a:cs typeface="Arial" panose="020B0604020202020204" pitchFamily="34" charset="0"/>
            </a:endParaRPr>
          </a:p>
          <a:p>
            <a:pPr marL="571500" indent="-571500" algn="r" rtl="1">
              <a:lnSpc>
                <a:spcPct val="107000"/>
              </a:lnSpc>
              <a:spcAft>
                <a:spcPts val="800"/>
              </a:spcAft>
              <a:buFont typeface="Arial" panose="020B0604020202020204" pitchFamily="34" charset="0"/>
              <a:buChar char="•"/>
            </a:pPr>
            <a:r>
              <a:rPr lang="x-none" sz="3600" b="1" i="0" u="sng" strike="noStrike" cap="none" dirty="0">
                <a:solidFill>
                  <a:schemeClr val="dk1"/>
                </a:solidFill>
                <a:latin typeface="Gisha"/>
                <a:ea typeface="Gisha"/>
                <a:cs typeface="Gisha"/>
                <a:sym typeface="Gisha"/>
              </a:rPr>
              <a:t>מטרת הפרויקט:</a:t>
            </a:r>
            <a:endParaRPr sz="1400" b="0" i="0" u="none" strike="noStrike" cap="none" dirty="0">
              <a:solidFill>
                <a:srgbClr val="000000"/>
              </a:solidFill>
              <a:latin typeface="Gisha"/>
              <a:ea typeface="Gisha"/>
              <a:cs typeface="Gisha"/>
              <a:sym typeface="Gisha"/>
            </a:endParaRPr>
          </a:p>
          <a:p>
            <a:pPr marL="1200150" marR="0" lvl="1" indent="-492125" algn="r" rtl="1">
              <a:lnSpc>
                <a:spcPct val="100000"/>
              </a:lnSpc>
              <a:spcBef>
                <a:spcPts val="1200"/>
              </a:spcBef>
              <a:spcAft>
                <a:spcPts val="0"/>
              </a:spcAft>
              <a:buClr>
                <a:schemeClr val="dk1"/>
              </a:buClr>
              <a:buSzPts val="2880"/>
              <a:buFont typeface="Noto Sans Symbols"/>
              <a:buChar char="▪"/>
            </a:pPr>
            <a:r>
              <a:rPr lang="x-none" sz="3600" b="0" i="0" u="none" strike="noStrike" cap="none" dirty="0">
                <a:solidFill>
                  <a:schemeClr val="dk1"/>
                </a:solidFill>
                <a:latin typeface="Arial"/>
                <a:ea typeface="Arial"/>
                <a:cs typeface="Arial"/>
                <a:sym typeface="Arial"/>
              </a:rPr>
              <a:t>פיתוח </a:t>
            </a:r>
            <a:r>
              <a:rPr lang="he-IL" sz="3600" b="0" i="0" u="none" strike="noStrike" cap="none" dirty="0">
                <a:solidFill>
                  <a:schemeClr val="dk1"/>
                </a:solidFill>
                <a:latin typeface="Arial"/>
                <a:ea typeface="Arial"/>
                <a:cs typeface="Arial"/>
                <a:sym typeface="Arial"/>
              </a:rPr>
              <a:t>אתר אינטרנט</a:t>
            </a:r>
            <a:r>
              <a:rPr lang="x-none" sz="3600" b="0" i="0" u="none" strike="noStrike" cap="none" dirty="0">
                <a:solidFill>
                  <a:schemeClr val="dk1"/>
                </a:solidFill>
                <a:latin typeface="Arial"/>
                <a:ea typeface="Arial"/>
                <a:cs typeface="Arial"/>
                <a:sym typeface="Arial"/>
              </a:rPr>
              <a:t> אשר מאגד את כל המידע הרלוונטי על </a:t>
            </a:r>
            <a:r>
              <a:rPr lang="he-IL" sz="3600" b="0" i="0" u="none" strike="noStrike" cap="none" dirty="0">
                <a:solidFill>
                  <a:schemeClr val="dk1"/>
                </a:solidFill>
                <a:latin typeface="Arial"/>
                <a:ea typeface="Arial"/>
                <a:cs typeface="Arial"/>
                <a:sym typeface="Arial"/>
              </a:rPr>
              <a:t>מרפאות חירום של ביקור רופא במדינת ישראל – לפי מיקום מדויק וגם לפי אזור מסוים </a:t>
            </a:r>
            <a:r>
              <a:rPr lang="he-IL" sz="3600" b="0" i="0" u="none" strike="noStrike" cap="none">
                <a:solidFill>
                  <a:schemeClr val="dk1"/>
                </a:solidFill>
                <a:latin typeface="Arial"/>
                <a:ea typeface="Arial"/>
                <a:cs typeface="Arial"/>
                <a:sym typeface="Arial"/>
              </a:rPr>
              <a:t>ושעות פעילות.</a:t>
            </a:r>
            <a:endParaRPr lang="he-IL" sz="3600" b="0" i="0" u="none" strike="noStrike" cap="none" dirty="0">
              <a:solidFill>
                <a:schemeClr val="dk1"/>
              </a:solidFill>
              <a:latin typeface="Arial"/>
              <a:ea typeface="Arial"/>
              <a:cs typeface="Arial"/>
              <a:sym typeface="Arial"/>
            </a:endParaRPr>
          </a:p>
          <a:p>
            <a:pPr marL="1200150" marR="0" lvl="1" indent="-492125" algn="r" rtl="1">
              <a:lnSpc>
                <a:spcPct val="100000"/>
              </a:lnSpc>
              <a:spcBef>
                <a:spcPts val="1200"/>
              </a:spcBef>
              <a:spcAft>
                <a:spcPts val="0"/>
              </a:spcAft>
              <a:buClr>
                <a:schemeClr val="dk1"/>
              </a:buClr>
              <a:buSzPts val="2880"/>
              <a:buFont typeface="Noto Sans Symbols"/>
              <a:buChar char="▪"/>
            </a:pPr>
            <a:r>
              <a:rPr lang="x-none" sz="3600" b="0" i="0" u="none" strike="noStrike" cap="none" dirty="0">
                <a:solidFill>
                  <a:schemeClr val="dk1"/>
                </a:solidFill>
                <a:latin typeface="Arial"/>
                <a:ea typeface="Arial"/>
                <a:cs typeface="Arial"/>
                <a:sym typeface="Arial"/>
              </a:rPr>
              <a:t>אנו רוצים </a:t>
            </a:r>
            <a:r>
              <a:rPr lang="he-IL" sz="3600" b="0" i="0" u="none" strike="noStrike" cap="none" dirty="0">
                <a:solidFill>
                  <a:schemeClr val="dk1"/>
                </a:solidFill>
                <a:latin typeface="Arial"/>
                <a:ea typeface="Arial"/>
                <a:cs typeface="Arial"/>
                <a:sym typeface="Arial"/>
              </a:rPr>
              <a:t>לאפשר בכלים פשוטים לתת מענה </a:t>
            </a:r>
            <a:r>
              <a:rPr lang="he-IL" sz="3600" dirty="0">
                <a:solidFill>
                  <a:schemeClr val="dk1"/>
                </a:solidFill>
              </a:rPr>
              <a:t>מהיר ויעיל לחיפוש מקומות מרפאות חירום </a:t>
            </a:r>
            <a:r>
              <a:rPr lang="he-IL" sz="3600" b="0" i="0" u="none" strike="noStrike" cap="none" dirty="0">
                <a:solidFill>
                  <a:schemeClr val="dk1"/>
                </a:solidFill>
                <a:latin typeface="Arial"/>
                <a:ea typeface="Arial"/>
                <a:cs typeface="Arial"/>
                <a:sym typeface="Arial"/>
              </a:rPr>
              <a:t>בישראל והיכן הם נמצאים ולהציג בפני משתמשים מקום מדויק הרלוונטיים עבור המשתמש</a:t>
            </a:r>
            <a:r>
              <a:rPr lang="x-none" sz="3600" b="0" i="0" u="none" strike="noStrike" cap="none" dirty="0">
                <a:solidFill>
                  <a:schemeClr val="dk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1200150" marR="0" lvl="1" indent="-309244" algn="r" rtl="1">
              <a:lnSpc>
                <a:spcPct val="100000"/>
              </a:lnSpc>
              <a:spcBef>
                <a:spcPts val="1200"/>
              </a:spcBef>
              <a:spcAft>
                <a:spcPts val="0"/>
              </a:spcAft>
              <a:buClr>
                <a:schemeClr val="dk1"/>
              </a:buClr>
              <a:buSzPts val="2880"/>
              <a:buFont typeface="Noto Sans Symbols"/>
              <a:buNone/>
            </a:pPr>
            <a:endParaRPr sz="3600" b="0" i="0" u="none" strike="noStrike" cap="none" dirty="0">
              <a:solidFill>
                <a:schemeClr val="dk1"/>
              </a:solidFill>
              <a:latin typeface="Arial"/>
              <a:ea typeface="Arial"/>
              <a:cs typeface="Arial"/>
              <a:sym typeface="Arial"/>
            </a:endParaRPr>
          </a:p>
        </p:txBody>
      </p:sp>
      <p:sp>
        <p:nvSpPr>
          <p:cNvPr id="91" name="Google Shape;91;p1"/>
          <p:cNvSpPr/>
          <p:nvPr/>
        </p:nvSpPr>
        <p:spPr>
          <a:xfrm>
            <a:off x="11150487" y="15981770"/>
            <a:ext cx="20953526" cy="14239343"/>
          </a:xfrm>
          <a:prstGeom prst="rect">
            <a:avLst/>
          </a:prstGeom>
          <a:solidFill>
            <a:schemeClr val="bg1">
              <a:lumMod val="65000"/>
              <a:alpha val="15294"/>
            </a:schemeClr>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a:buNone/>
            </a:pPr>
            <a:endParaRPr sz="2400" b="0" i="0" u="none" strike="noStrike" cap="none" dirty="0">
              <a:solidFill>
                <a:schemeClr val="dk1"/>
              </a:solidFill>
              <a:latin typeface="Times"/>
              <a:ea typeface="Times"/>
              <a:cs typeface="Times"/>
              <a:sym typeface="Times"/>
            </a:endParaRPr>
          </a:p>
        </p:txBody>
      </p:sp>
      <p:sp>
        <p:nvSpPr>
          <p:cNvPr id="92" name="Google Shape;92;p1"/>
          <p:cNvSpPr/>
          <p:nvPr/>
        </p:nvSpPr>
        <p:spPr>
          <a:xfrm>
            <a:off x="1017590" y="8056539"/>
            <a:ext cx="14527212" cy="6165903"/>
          </a:xfrm>
          <a:prstGeom prst="rect">
            <a:avLst/>
          </a:prstGeom>
          <a:solidFill>
            <a:schemeClr val="bg1">
              <a:lumMod val="65000"/>
              <a:alpha val="15294"/>
            </a:schemeClr>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a:ea typeface="Times"/>
              <a:cs typeface="Times"/>
              <a:sym typeface="Times"/>
            </a:endParaRPr>
          </a:p>
        </p:txBody>
      </p:sp>
      <p:sp>
        <p:nvSpPr>
          <p:cNvPr id="93" name="Google Shape;93;p1"/>
          <p:cNvSpPr/>
          <p:nvPr/>
        </p:nvSpPr>
        <p:spPr>
          <a:xfrm>
            <a:off x="0" y="2590800"/>
            <a:ext cx="32918401" cy="3608440"/>
          </a:xfrm>
          <a:prstGeom prst="rect">
            <a:avLst/>
          </a:prstGeom>
          <a:noFill/>
          <a:ln>
            <a:noFill/>
          </a:ln>
        </p:spPr>
        <p:txBody>
          <a:bodyPr spcFirstLastPara="1" wrap="square" lIns="0" tIns="199475" rIns="0" bIns="199475" anchor="ctr" anchorCtr="0">
            <a:noAutofit/>
          </a:bodyPr>
          <a:lstStyle/>
          <a:p>
            <a:pPr marL="0" marR="0" lvl="0" indent="0" algn="ctr" rtl="0">
              <a:lnSpc>
                <a:spcPct val="100000"/>
              </a:lnSpc>
              <a:spcBef>
                <a:spcPts val="0"/>
              </a:spcBef>
              <a:spcAft>
                <a:spcPts val="0"/>
              </a:spcAft>
              <a:buClr>
                <a:srgbClr val="000000"/>
              </a:buClr>
              <a:buSzPts val="5900"/>
              <a:buFont typeface="Arial"/>
              <a:buNone/>
            </a:pPr>
            <a:r>
              <a:rPr lang="he-IL" sz="5900" dirty="0">
                <a:solidFill>
                  <a:schemeClr val="dk1"/>
                </a:solidFill>
                <a:latin typeface="+mn-lt"/>
                <a:ea typeface="Gisha"/>
                <a:cs typeface="Gisha"/>
                <a:sym typeface="Gisha"/>
              </a:rPr>
              <a:t>מנחה</a:t>
            </a:r>
            <a:r>
              <a:rPr lang="he-IL" sz="5900" b="1" dirty="0">
                <a:solidFill>
                  <a:schemeClr val="dk1"/>
                </a:solidFill>
                <a:latin typeface="Gisha"/>
                <a:ea typeface="Gisha"/>
                <a:cs typeface="Gisha"/>
                <a:sym typeface="Gisha"/>
              </a:rPr>
              <a:t>: מר מארק ישראל</a:t>
            </a:r>
          </a:p>
          <a:p>
            <a:pPr marL="0" marR="0" lvl="0" indent="0" algn="ctr" rtl="0">
              <a:lnSpc>
                <a:spcPct val="100000"/>
              </a:lnSpc>
              <a:spcBef>
                <a:spcPts val="0"/>
              </a:spcBef>
              <a:spcAft>
                <a:spcPts val="0"/>
              </a:spcAft>
              <a:buClr>
                <a:srgbClr val="000000"/>
              </a:buClr>
              <a:buSzPts val="5900"/>
              <a:buFont typeface="Arial"/>
              <a:buNone/>
            </a:pPr>
            <a:r>
              <a:rPr lang="he-IL" sz="5900" dirty="0">
                <a:solidFill>
                  <a:schemeClr val="dk1"/>
                </a:solidFill>
                <a:latin typeface="Gisha"/>
                <a:ea typeface="Gisha"/>
                <a:cs typeface="Gisha"/>
                <a:sym typeface="Gisha"/>
              </a:rPr>
              <a:t>צוות הפרויקט</a:t>
            </a:r>
            <a:r>
              <a:rPr lang="he-IL" sz="5900" b="1" dirty="0">
                <a:solidFill>
                  <a:schemeClr val="dk1"/>
                </a:solidFill>
                <a:latin typeface="Gisha"/>
                <a:ea typeface="Gisha"/>
                <a:cs typeface="Gisha"/>
                <a:sym typeface="Gisha"/>
              </a:rPr>
              <a:t>: אור גנזיאן, דמיטרי חייט, יהונתן נגבי, דמיטרי חמליוב</a:t>
            </a:r>
          </a:p>
          <a:p>
            <a:pPr marL="0" marR="0" lvl="0" indent="0" algn="ctr" rtl="0">
              <a:lnSpc>
                <a:spcPct val="100000"/>
              </a:lnSpc>
              <a:spcBef>
                <a:spcPts val="0"/>
              </a:spcBef>
              <a:spcAft>
                <a:spcPts val="0"/>
              </a:spcAft>
              <a:buClr>
                <a:srgbClr val="000000"/>
              </a:buClr>
              <a:buSzPts val="5900"/>
              <a:buFont typeface="Arial"/>
              <a:buNone/>
            </a:pPr>
            <a:r>
              <a:rPr lang="he-IL" sz="5900" dirty="0">
                <a:solidFill>
                  <a:schemeClr val="dk1"/>
                </a:solidFill>
                <a:latin typeface="Gisha"/>
                <a:ea typeface="Gisha"/>
                <a:cs typeface="Gisha"/>
                <a:sym typeface="Gisha"/>
              </a:rPr>
              <a:t>המחלקה למדעי המחשב, סמסטר קיץ, תשפ"א</a:t>
            </a:r>
            <a:endParaRPr sz="1300" i="0" u="none" strike="noStrike" cap="none" dirty="0">
              <a:solidFill>
                <a:srgbClr val="000000"/>
              </a:solidFill>
              <a:latin typeface="Gisha"/>
              <a:ea typeface="Gisha"/>
              <a:cs typeface="Gisha"/>
              <a:sym typeface="Gisha"/>
            </a:endParaRPr>
          </a:p>
        </p:txBody>
      </p:sp>
      <p:cxnSp>
        <p:nvCxnSpPr>
          <p:cNvPr id="94" name="Google Shape;94;p1"/>
          <p:cNvCxnSpPr/>
          <p:nvPr/>
        </p:nvCxnSpPr>
        <p:spPr>
          <a:xfrm>
            <a:off x="0" y="6199240"/>
            <a:ext cx="32918401" cy="0"/>
          </a:xfrm>
          <a:prstGeom prst="straightConnector1">
            <a:avLst/>
          </a:prstGeom>
          <a:noFill/>
          <a:ln w="38100" cap="flat" cmpd="sng">
            <a:solidFill>
              <a:schemeClr val="dk1"/>
            </a:solidFill>
            <a:prstDash val="solid"/>
            <a:round/>
            <a:headEnd type="none" w="sm" len="sm"/>
            <a:tailEnd type="none" w="sm" len="sm"/>
          </a:ln>
        </p:spPr>
      </p:cxnSp>
      <p:sp>
        <p:nvSpPr>
          <p:cNvPr id="95" name="Google Shape;95;p1"/>
          <p:cNvSpPr/>
          <p:nvPr/>
        </p:nvSpPr>
        <p:spPr>
          <a:xfrm>
            <a:off x="0" y="0"/>
            <a:ext cx="32918401" cy="2667000"/>
          </a:xfrm>
          <a:prstGeom prst="rect">
            <a:avLst/>
          </a:prstGeom>
          <a:solidFill>
            <a:schemeClr val="accent1">
              <a:lumMod val="75000"/>
            </a:schemeClr>
          </a:solidFill>
          <a:ln>
            <a:noFill/>
          </a:ln>
        </p:spPr>
        <p:txBody>
          <a:bodyPr spcFirstLastPara="1" wrap="square" lIns="91425" tIns="45700" rIns="91425" bIns="45700" anchor="ctr" anchorCtr="0">
            <a:noAutofit/>
          </a:bodyPr>
          <a:lstStyle/>
          <a:p>
            <a:pPr algn="ctr" rtl="1"/>
            <a:r>
              <a:rPr lang="he-IL" sz="11200" b="1" u="sng" dirty="0"/>
              <a:t>" מרפאות חירום ביקור רופא "</a:t>
            </a:r>
            <a:endParaRPr lang="en-US" sz="11200" dirty="0"/>
          </a:p>
        </p:txBody>
      </p:sp>
      <p:sp>
        <p:nvSpPr>
          <p:cNvPr id="96" name="Google Shape;96;p1"/>
          <p:cNvSpPr/>
          <p:nvPr/>
        </p:nvSpPr>
        <p:spPr>
          <a:xfrm>
            <a:off x="16116300" y="6732565"/>
            <a:ext cx="16012097" cy="1155700"/>
          </a:xfrm>
          <a:prstGeom prst="rect">
            <a:avLst/>
          </a:pr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400"/>
              <a:buFont typeface="Times"/>
              <a:buNone/>
            </a:pPr>
            <a:r>
              <a:rPr lang="x-none" sz="5400" b="1" i="0" u="none" strike="noStrike" cap="none" dirty="0">
                <a:solidFill>
                  <a:schemeClr val="lt1"/>
                </a:solidFill>
                <a:latin typeface="Gisha"/>
                <a:ea typeface="Gisha"/>
                <a:cs typeface="Gisha"/>
                <a:sym typeface="Gisha"/>
              </a:rPr>
              <a:t>מהות הפרויקט</a:t>
            </a:r>
            <a:endParaRPr sz="5400" b="1" i="0" u="none" strike="noStrike" cap="none" dirty="0">
              <a:solidFill>
                <a:schemeClr val="dk2"/>
              </a:solidFill>
              <a:latin typeface="Gisha"/>
              <a:ea typeface="Gisha"/>
              <a:cs typeface="Gisha"/>
              <a:sym typeface="Gisha"/>
            </a:endParaRPr>
          </a:p>
        </p:txBody>
      </p:sp>
      <p:sp>
        <p:nvSpPr>
          <p:cNvPr id="97" name="Google Shape;97;p1"/>
          <p:cNvSpPr/>
          <p:nvPr/>
        </p:nvSpPr>
        <p:spPr>
          <a:xfrm>
            <a:off x="1017589" y="6732565"/>
            <a:ext cx="14527212" cy="1155700"/>
          </a:xfrm>
          <a:prstGeom prst="rect">
            <a:avLst/>
          </a:pr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400"/>
              <a:buFont typeface="Times"/>
              <a:buNone/>
            </a:pPr>
            <a:r>
              <a:rPr lang="x-none" sz="5400" b="1" i="0" u="none" strike="noStrike" cap="none">
                <a:solidFill>
                  <a:schemeClr val="lt1"/>
                </a:solidFill>
                <a:latin typeface="Gisha"/>
                <a:ea typeface="Gisha"/>
                <a:cs typeface="Gisha"/>
                <a:sym typeface="Gisha"/>
              </a:rPr>
              <a:t>מסקנות הפרויקט</a:t>
            </a:r>
            <a:endParaRPr sz="5000" b="1" i="0" u="none" strike="noStrike" cap="none">
              <a:solidFill>
                <a:schemeClr val="lt1"/>
              </a:solidFill>
              <a:latin typeface="Gisha"/>
              <a:ea typeface="Gisha"/>
              <a:cs typeface="Gisha"/>
              <a:sym typeface="Gisha"/>
            </a:endParaRPr>
          </a:p>
        </p:txBody>
      </p:sp>
      <p:sp>
        <p:nvSpPr>
          <p:cNvPr id="98" name="Google Shape;98;p1"/>
          <p:cNvSpPr/>
          <p:nvPr/>
        </p:nvSpPr>
        <p:spPr>
          <a:xfrm>
            <a:off x="11150487" y="14464843"/>
            <a:ext cx="20977910" cy="1191259"/>
          </a:xfrm>
          <a:prstGeom prst="rect">
            <a:avLst/>
          </a:pr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400"/>
              <a:buFont typeface="Times"/>
              <a:buNone/>
            </a:pPr>
            <a:r>
              <a:rPr lang="x-none" sz="5400" b="1" i="0" u="none" strike="noStrike" cap="none">
                <a:solidFill>
                  <a:schemeClr val="lt1"/>
                </a:solidFill>
                <a:latin typeface="Gisha"/>
                <a:ea typeface="Gisha"/>
                <a:cs typeface="Gisha"/>
                <a:sym typeface="Gisha"/>
              </a:rPr>
              <a:t>מסכי היישום</a:t>
            </a:r>
            <a:endParaRPr sz="5400" b="1" i="0" u="none" strike="noStrike" cap="none">
              <a:solidFill>
                <a:schemeClr val="dk2"/>
              </a:solidFill>
              <a:latin typeface="Gisha"/>
              <a:ea typeface="Gisha"/>
              <a:cs typeface="Gisha"/>
              <a:sym typeface="Gisha"/>
            </a:endParaRPr>
          </a:p>
        </p:txBody>
      </p:sp>
      <p:sp>
        <p:nvSpPr>
          <p:cNvPr id="99" name="Google Shape;99;p1"/>
          <p:cNvSpPr/>
          <p:nvPr/>
        </p:nvSpPr>
        <p:spPr>
          <a:xfrm>
            <a:off x="1041973" y="14455537"/>
            <a:ext cx="9650854" cy="1175637"/>
          </a:xfrm>
          <a:prstGeom prst="rect">
            <a:avLst/>
          </a:pr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400"/>
              <a:buFont typeface="Times"/>
              <a:buNone/>
            </a:pPr>
            <a:r>
              <a:rPr lang="x-none" sz="5400" b="1" i="0" u="none" strike="noStrike" cap="none" dirty="0">
                <a:solidFill>
                  <a:schemeClr val="lt1"/>
                </a:solidFill>
                <a:latin typeface="Gisha"/>
                <a:ea typeface="Gisha"/>
                <a:cs typeface="Gisha"/>
                <a:sym typeface="Gisha"/>
              </a:rPr>
              <a:t>תרשים זרימה</a:t>
            </a:r>
            <a:endParaRPr sz="5000" b="1" i="0" u="none" strike="noStrike" cap="none" dirty="0">
              <a:solidFill>
                <a:schemeClr val="lt1"/>
              </a:solidFill>
              <a:latin typeface="Gisha"/>
              <a:ea typeface="Gisha"/>
              <a:cs typeface="Gisha"/>
              <a:sym typeface="Gisha"/>
            </a:endParaRPr>
          </a:p>
        </p:txBody>
      </p:sp>
      <p:pic>
        <p:nvPicPr>
          <p:cNvPr id="100" name="Google Shape;100;p1"/>
          <p:cNvPicPr preferRelativeResize="0"/>
          <p:nvPr/>
        </p:nvPicPr>
        <p:blipFill rotWithShape="1">
          <a:blip r:embed="rId3">
            <a:alphaModFix/>
          </a:blip>
          <a:srcRect/>
          <a:stretch/>
        </p:blipFill>
        <p:spPr>
          <a:xfrm>
            <a:off x="29399956" y="304707"/>
            <a:ext cx="3200400" cy="2111375"/>
          </a:xfrm>
          <a:prstGeom prst="rect">
            <a:avLst/>
          </a:prstGeom>
          <a:noFill/>
          <a:ln>
            <a:noFill/>
          </a:ln>
        </p:spPr>
      </p:pic>
      <p:sp>
        <p:nvSpPr>
          <p:cNvPr id="101" name="Google Shape;101;p1"/>
          <p:cNvSpPr txBox="1"/>
          <p:nvPr/>
        </p:nvSpPr>
        <p:spPr>
          <a:xfrm flipH="1">
            <a:off x="20447874" y="1244089"/>
            <a:ext cx="8744973" cy="1371563"/>
          </a:xfrm>
          <a:prstGeom prst="rect">
            <a:avLst/>
          </a:prstGeom>
          <a:noFill/>
          <a:ln>
            <a:noFill/>
          </a:ln>
        </p:spPr>
        <p:txBody>
          <a:bodyPr spcFirstLastPara="1" wrap="square" lIns="91425" tIns="45700" rIns="91425" bIns="45700" anchor="t" anchorCtr="0">
            <a:noAutofit/>
          </a:bodyPr>
          <a:lstStyle/>
          <a:p>
            <a:pPr marL="0" marR="0" lvl="0" indent="0" algn="r" rtl="1">
              <a:lnSpc>
                <a:spcPct val="112500"/>
              </a:lnSpc>
              <a:spcBef>
                <a:spcPts val="0"/>
              </a:spcBef>
              <a:spcAft>
                <a:spcPts val="0"/>
              </a:spcAft>
              <a:buClr>
                <a:schemeClr val="lt1"/>
              </a:buClr>
              <a:buSzPts val="4000"/>
              <a:buFont typeface="Calibri"/>
              <a:buNone/>
            </a:pPr>
            <a:r>
              <a:rPr lang="x-none" sz="3800" b="1" i="0" u="none" strike="noStrike" cap="none" dirty="0">
                <a:solidFill>
                  <a:schemeClr val="lt1"/>
                </a:solidFill>
                <a:latin typeface="Gisha"/>
                <a:ea typeface="Gisha"/>
                <a:cs typeface="Gisha"/>
                <a:sym typeface="Gisha"/>
              </a:rPr>
              <a:t>הפקולטה למדעים</a:t>
            </a:r>
            <a:endParaRPr sz="850" b="1" i="0" u="none" strike="noStrike" cap="none" dirty="0">
              <a:solidFill>
                <a:schemeClr val="lt1"/>
              </a:solidFill>
              <a:latin typeface="Gisha"/>
              <a:ea typeface="Gisha"/>
              <a:cs typeface="Gisha"/>
              <a:sym typeface="Gisha"/>
            </a:endParaRPr>
          </a:p>
          <a:p>
            <a:pPr marL="0" marR="0" lvl="0" indent="0" algn="r" rtl="1">
              <a:lnSpc>
                <a:spcPct val="140625"/>
              </a:lnSpc>
              <a:spcBef>
                <a:spcPts val="0"/>
              </a:spcBef>
              <a:spcAft>
                <a:spcPts val="0"/>
              </a:spcAft>
              <a:buClr>
                <a:schemeClr val="lt1"/>
              </a:buClr>
              <a:buSzPts val="3200"/>
              <a:buFont typeface="Calibri"/>
              <a:buNone/>
            </a:pPr>
            <a:r>
              <a:rPr lang="x-none" sz="3000" b="1" i="0" u="none" strike="noStrike" cap="none" dirty="0">
                <a:solidFill>
                  <a:schemeClr val="lt1"/>
                </a:solidFill>
                <a:latin typeface="Gisha"/>
                <a:ea typeface="Gisha"/>
                <a:cs typeface="Gisha"/>
                <a:sym typeface="Gisha"/>
              </a:rPr>
              <a:t>מערך פרויקטים ושיתוף פעולה עם התעשייה</a:t>
            </a:r>
            <a:endParaRPr sz="3000" b="1" i="0" u="none" strike="noStrike" cap="none" dirty="0">
              <a:solidFill>
                <a:schemeClr val="lt1"/>
              </a:solidFill>
              <a:latin typeface="Gisha"/>
              <a:ea typeface="Gisha"/>
              <a:cs typeface="Gisha"/>
              <a:sym typeface="Gisha"/>
            </a:endParaRPr>
          </a:p>
        </p:txBody>
      </p:sp>
      <p:cxnSp>
        <p:nvCxnSpPr>
          <p:cNvPr id="102" name="Google Shape;102;p1"/>
          <p:cNvCxnSpPr/>
          <p:nvPr/>
        </p:nvCxnSpPr>
        <p:spPr>
          <a:xfrm>
            <a:off x="29214338" y="1360394"/>
            <a:ext cx="0" cy="1055688"/>
          </a:xfrm>
          <a:prstGeom prst="straightConnector1">
            <a:avLst/>
          </a:prstGeom>
          <a:solidFill>
            <a:srgbClr val="0033CC"/>
          </a:solidFill>
          <a:ln w="38100" cap="flat" cmpd="sng">
            <a:solidFill>
              <a:schemeClr val="lt1"/>
            </a:solidFill>
            <a:prstDash val="solid"/>
            <a:round/>
            <a:headEnd type="none" w="sm" len="sm"/>
            <a:tailEnd type="none" w="sm" len="sm"/>
          </a:ln>
        </p:spPr>
      </p:cxnSp>
      <p:sp>
        <p:nvSpPr>
          <p:cNvPr id="103" name="Google Shape;103;p1"/>
          <p:cNvSpPr txBox="1"/>
          <p:nvPr/>
        </p:nvSpPr>
        <p:spPr>
          <a:xfrm>
            <a:off x="2855970" y="8255379"/>
            <a:ext cx="10850449" cy="5693866"/>
          </a:xfrm>
          <a:prstGeom prst="rect">
            <a:avLst/>
          </a:prstGeom>
          <a:noFill/>
          <a:ln>
            <a:noFill/>
          </a:ln>
        </p:spPr>
        <p:txBody>
          <a:bodyPr spcFirstLastPara="1" wrap="square" lIns="91425" tIns="45700" rIns="91425" bIns="45700" anchor="ctr" anchorCtr="0">
            <a:noAutofit/>
          </a:bodyPr>
          <a:lstStyle/>
          <a:p>
            <a:pPr marL="708025" marR="0" lvl="1" indent="0" algn="ctr" rtl="1">
              <a:lnSpc>
                <a:spcPct val="100000"/>
              </a:lnSpc>
              <a:spcBef>
                <a:spcPts val="0"/>
              </a:spcBef>
              <a:spcAft>
                <a:spcPts val="0"/>
              </a:spcAft>
              <a:buClr>
                <a:srgbClr val="000000"/>
              </a:buClr>
              <a:buSzPts val="3600"/>
              <a:buFont typeface="Arial"/>
              <a:buNone/>
            </a:pPr>
            <a:r>
              <a:rPr lang="x-none" sz="3600" b="1" i="0" u="none" strike="noStrike" cap="none" dirty="0">
                <a:solidFill>
                  <a:schemeClr val="dk1"/>
                </a:solidFill>
                <a:latin typeface="Calibri"/>
                <a:ea typeface="Calibri"/>
                <a:cs typeface="Calibri"/>
                <a:sym typeface="Calibri"/>
              </a:rPr>
              <a:t>פרויקט זה תרם לנו כפרט וכקבוצה בהיבטים הבאים:</a:t>
            </a:r>
            <a:endParaRPr sz="3600" b="1" i="0" u="none" strike="noStrike" cap="none" dirty="0">
              <a:solidFill>
                <a:schemeClr val="dk1"/>
              </a:solidFill>
              <a:latin typeface="Calibri"/>
              <a:ea typeface="Calibri"/>
              <a:cs typeface="Calibri"/>
              <a:sym typeface="Calibri"/>
            </a:endParaRPr>
          </a:p>
          <a:p>
            <a:pPr marL="1200150" marR="0" lvl="1" indent="-492125" algn="ctr" rtl="1">
              <a:lnSpc>
                <a:spcPct val="100000"/>
              </a:lnSpc>
              <a:spcBef>
                <a:spcPts val="1200"/>
              </a:spcBef>
              <a:spcAft>
                <a:spcPts val="0"/>
              </a:spcAft>
              <a:buClr>
                <a:schemeClr val="dk1"/>
              </a:buClr>
              <a:buSzPts val="2880"/>
              <a:buFont typeface="Calibri"/>
              <a:buChar char="▪"/>
            </a:pPr>
            <a:r>
              <a:rPr lang="x-none" sz="3600" b="0" i="0" u="none" strike="noStrike" cap="none" dirty="0">
                <a:solidFill>
                  <a:schemeClr val="dk1"/>
                </a:solidFill>
                <a:latin typeface="Calibri"/>
                <a:ea typeface="Calibri"/>
                <a:cs typeface="Calibri"/>
                <a:sym typeface="Calibri"/>
              </a:rPr>
              <a:t>עבודת צוות –קביעת יעדים, חלוקה וסנכרון משימות, מחקר משותף, התגברות על קשיים.</a:t>
            </a:r>
            <a:endParaRPr sz="3600" b="0" i="0" u="none" strike="noStrike" cap="none" dirty="0">
              <a:solidFill>
                <a:schemeClr val="dk1"/>
              </a:solidFill>
              <a:latin typeface="Calibri"/>
              <a:ea typeface="Calibri"/>
              <a:cs typeface="Calibri"/>
              <a:sym typeface="Calibri"/>
            </a:endParaRPr>
          </a:p>
          <a:p>
            <a:pPr marL="1200150" marR="0" lvl="1" indent="-492125" algn="ctr" rtl="1">
              <a:lnSpc>
                <a:spcPct val="100000"/>
              </a:lnSpc>
              <a:spcBef>
                <a:spcPts val="1200"/>
              </a:spcBef>
              <a:spcAft>
                <a:spcPts val="0"/>
              </a:spcAft>
              <a:buClr>
                <a:schemeClr val="dk1"/>
              </a:buClr>
              <a:buSzPts val="2880"/>
              <a:buFont typeface="Calibri"/>
              <a:buChar char="▪"/>
            </a:pPr>
            <a:r>
              <a:rPr lang="x-none" sz="3600" b="0" i="0" u="none" strike="noStrike" cap="none" dirty="0">
                <a:solidFill>
                  <a:schemeClr val="dk1"/>
                </a:solidFill>
                <a:latin typeface="Calibri"/>
                <a:ea typeface="Calibri"/>
                <a:cs typeface="Calibri"/>
                <a:sym typeface="Calibri"/>
              </a:rPr>
              <a:t> היכרות </a:t>
            </a:r>
            <a:r>
              <a:rPr lang="he-IL" sz="3600" b="0" i="0" u="none" strike="noStrike" cap="none" dirty="0">
                <a:solidFill>
                  <a:schemeClr val="dk1"/>
                </a:solidFill>
                <a:latin typeface="Calibri"/>
                <a:ea typeface="Calibri"/>
                <a:cs typeface="Calibri"/>
                <a:sym typeface="Calibri"/>
              </a:rPr>
              <a:t>ראשונית </a:t>
            </a:r>
            <a:r>
              <a:rPr lang="x-none" sz="3600" b="0" i="0" u="none" strike="noStrike" cap="none" dirty="0">
                <a:solidFill>
                  <a:schemeClr val="dk1"/>
                </a:solidFill>
                <a:latin typeface="Calibri"/>
                <a:ea typeface="Calibri"/>
                <a:cs typeface="Calibri"/>
                <a:sym typeface="Calibri"/>
              </a:rPr>
              <a:t>עם</a:t>
            </a:r>
            <a:r>
              <a:rPr lang="he-IL" sz="3600" b="0" i="0" u="none" strike="noStrike" cap="none" dirty="0">
                <a:solidFill>
                  <a:schemeClr val="dk1"/>
                </a:solidFill>
                <a:latin typeface="Calibri"/>
                <a:ea typeface="Calibri"/>
                <a:cs typeface="Calibri"/>
                <a:sym typeface="Calibri"/>
              </a:rPr>
              <a:t> פיתוח מערכת </a:t>
            </a:r>
            <a:r>
              <a:rPr lang="en-US" sz="3600" b="0" i="0" u="none" strike="noStrike" cap="none" dirty="0">
                <a:solidFill>
                  <a:schemeClr val="dk1"/>
                </a:solidFill>
                <a:latin typeface="Calibri"/>
                <a:ea typeface="Calibri"/>
                <a:cs typeface="Calibri"/>
                <a:sym typeface="Calibri"/>
              </a:rPr>
              <a:t>WEB</a:t>
            </a:r>
            <a:r>
              <a:rPr lang="he-IL" sz="3600" b="0" i="0" u="none" strike="noStrike" cap="none" dirty="0">
                <a:solidFill>
                  <a:schemeClr val="dk1"/>
                </a:solidFill>
                <a:latin typeface="Calibri"/>
                <a:ea typeface="Calibri"/>
                <a:cs typeface="Calibri"/>
                <a:sym typeface="Calibri"/>
              </a:rPr>
              <a:t> תוך שימוש בטכנולוגיות</a:t>
            </a:r>
            <a:r>
              <a:rPr lang="x-none" sz="3600" b="0" i="0" u="none" strike="noStrike" cap="none" dirty="0">
                <a:solidFill>
                  <a:schemeClr val="dk1"/>
                </a:solidFill>
                <a:latin typeface="Calibri"/>
                <a:ea typeface="Calibri"/>
                <a:cs typeface="Calibri"/>
                <a:sym typeface="Calibri"/>
              </a:rPr>
              <a:t> כגוןHTML, CSS, JS </a:t>
            </a:r>
            <a:r>
              <a:rPr lang="en-US" sz="3600" b="0" i="0" u="none" strike="noStrike" cap="none" dirty="0">
                <a:solidFill>
                  <a:schemeClr val="dk1"/>
                </a:solidFill>
                <a:latin typeface="Calibri"/>
                <a:ea typeface="Calibri"/>
                <a:cs typeface="Calibri"/>
                <a:sym typeface="Calibri"/>
              </a:rPr>
              <a:t>–</a:t>
            </a:r>
            <a:r>
              <a:rPr lang="x-none" sz="3600" b="0" i="0" u="none" strike="noStrike" cap="none" dirty="0">
                <a:solidFill>
                  <a:schemeClr val="dk1"/>
                </a:solidFill>
                <a:latin typeface="Calibri"/>
                <a:ea typeface="Calibri"/>
                <a:cs typeface="Calibri"/>
                <a:sym typeface="Calibri"/>
              </a:rPr>
              <a:t> </a:t>
            </a:r>
            <a:r>
              <a:rPr lang="he-IL" sz="3600" b="0" i="0" u="none" strike="noStrike" cap="none" dirty="0">
                <a:solidFill>
                  <a:schemeClr val="dk1"/>
                </a:solidFill>
                <a:latin typeface="Calibri"/>
                <a:ea typeface="Calibri"/>
                <a:cs typeface="Calibri"/>
                <a:sym typeface="Calibri"/>
              </a:rPr>
              <a:t> </a:t>
            </a:r>
            <a:r>
              <a:rPr lang="x-none" sz="3600" b="0" i="0" u="none" strike="noStrike" cap="none" dirty="0">
                <a:solidFill>
                  <a:schemeClr val="dk1"/>
                </a:solidFill>
                <a:latin typeface="Calibri"/>
                <a:ea typeface="Calibri"/>
                <a:cs typeface="Calibri"/>
                <a:sym typeface="Calibri"/>
              </a:rPr>
              <a:t>ועוד.</a:t>
            </a:r>
            <a:endParaRPr lang="he-IL" sz="3600" b="0" i="0" u="none" strike="noStrike" cap="none" dirty="0">
              <a:solidFill>
                <a:schemeClr val="dk1"/>
              </a:solidFill>
              <a:latin typeface="Calibri"/>
              <a:ea typeface="Calibri"/>
              <a:cs typeface="Calibri"/>
              <a:sym typeface="Calibri"/>
            </a:endParaRPr>
          </a:p>
          <a:p>
            <a:pPr marL="1200150" marR="0" lvl="1" indent="-492125" algn="ctr" rtl="1">
              <a:lnSpc>
                <a:spcPct val="100000"/>
              </a:lnSpc>
              <a:spcBef>
                <a:spcPts val="1200"/>
              </a:spcBef>
              <a:spcAft>
                <a:spcPts val="0"/>
              </a:spcAft>
              <a:buClr>
                <a:schemeClr val="dk1"/>
              </a:buClr>
              <a:buSzPts val="2880"/>
              <a:buFont typeface="Calibri"/>
              <a:buChar char="▪"/>
            </a:pPr>
            <a:r>
              <a:rPr lang="he-IL" sz="3600" dirty="0">
                <a:solidFill>
                  <a:schemeClr val="dk1"/>
                </a:solidFill>
                <a:latin typeface="Calibri"/>
                <a:ea typeface="Calibri"/>
                <a:cs typeface="Calibri"/>
                <a:sym typeface="Calibri"/>
              </a:rPr>
              <a:t>עבודה עם </a:t>
            </a:r>
            <a:r>
              <a:rPr lang="en-US" sz="3600" dirty="0">
                <a:solidFill>
                  <a:schemeClr val="dk1"/>
                </a:solidFill>
                <a:latin typeface="Calibri"/>
                <a:ea typeface="Calibri"/>
                <a:cs typeface="Calibri"/>
                <a:sym typeface="Calibri"/>
              </a:rPr>
              <a:t>API</a:t>
            </a:r>
            <a:r>
              <a:rPr lang="he-IL" sz="3600" dirty="0">
                <a:solidFill>
                  <a:schemeClr val="dk1"/>
                </a:solidFill>
                <a:latin typeface="Calibri"/>
                <a:ea typeface="Calibri"/>
                <a:cs typeface="Calibri"/>
                <a:sym typeface="Calibri"/>
              </a:rPr>
              <a:t> חיצוני : </a:t>
            </a:r>
            <a:r>
              <a:rPr lang="en-US" sz="3600" dirty="0">
                <a:solidFill>
                  <a:schemeClr val="dk1"/>
                </a:solidFill>
                <a:latin typeface="Calibri"/>
                <a:ea typeface="Calibri"/>
                <a:cs typeface="Calibri"/>
                <a:sym typeface="Calibri"/>
              </a:rPr>
              <a:t>GOOGLE MAP</a:t>
            </a:r>
          </a:p>
          <a:p>
            <a:pPr marL="1200150" marR="0" lvl="1" indent="-492125" algn="ctr" rtl="1">
              <a:lnSpc>
                <a:spcPct val="100000"/>
              </a:lnSpc>
              <a:spcBef>
                <a:spcPts val="1200"/>
              </a:spcBef>
              <a:spcAft>
                <a:spcPts val="0"/>
              </a:spcAft>
              <a:buClr>
                <a:schemeClr val="dk1"/>
              </a:buClr>
              <a:buSzPts val="2880"/>
              <a:buFont typeface="Calibri"/>
              <a:buChar char="▪"/>
            </a:pPr>
            <a:r>
              <a:rPr lang="he-IL" sz="3600" dirty="0">
                <a:solidFill>
                  <a:schemeClr val="dk1"/>
                </a:solidFill>
                <a:latin typeface="Calibri"/>
                <a:ea typeface="Calibri"/>
                <a:cs typeface="Calibri"/>
                <a:sym typeface="Calibri"/>
              </a:rPr>
              <a:t>עבודה בסביבת פיתוח חדשה </a:t>
            </a:r>
            <a:r>
              <a:rPr lang="en-US" sz="3600" dirty="0">
                <a:solidFill>
                  <a:schemeClr val="dk1"/>
                </a:solidFill>
                <a:latin typeface="Calibri"/>
                <a:ea typeface="Calibri"/>
                <a:cs typeface="Calibri"/>
                <a:sym typeface="Calibri"/>
              </a:rPr>
              <a:t>VS CODE</a:t>
            </a:r>
          </a:p>
        </p:txBody>
      </p:sp>
      <p:sp>
        <p:nvSpPr>
          <p:cNvPr id="104" name="Google Shape;104;p1"/>
          <p:cNvSpPr/>
          <p:nvPr/>
        </p:nvSpPr>
        <p:spPr>
          <a:xfrm>
            <a:off x="1041971" y="31903044"/>
            <a:ext cx="31062043" cy="2652124"/>
          </a:xfrm>
          <a:prstGeom prst="rect">
            <a:avLst/>
          </a:prstGeom>
          <a:solidFill>
            <a:schemeClr val="accent1">
              <a:lumMod val="60000"/>
              <a:lumOff val="40000"/>
              <a:alpha val="15294"/>
            </a:schemeClr>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a:buNone/>
            </a:pPr>
            <a:endParaRPr sz="2400" b="0" i="0" u="none" strike="noStrike" cap="none">
              <a:solidFill>
                <a:schemeClr val="dk1"/>
              </a:solidFill>
              <a:latin typeface="Times"/>
              <a:ea typeface="Times"/>
              <a:cs typeface="Times"/>
              <a:sym typeface="Times"/>
            </a:endParaRPr>
          </a:p>
        </p:txBody>
      </p:sp>
      <p:sp>
        <p:nvSpPr>
          <p:cNvPr id="105" name="Google Shape;105;p1"/>
          <p:cNvSpPr/>
          <p:nvPr/>
        </p:nvSpPr>
        <p:spPr>
          <a:xfrm>
            <a:off x="1041970" y="30347969"/>
            <a:ext cx="31062043" cy="1291958"/>
          </a:xfrm>
          <a:prstGeom prst="rect">
            <a:avLst/>
          </a:pr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400"/>
              <a:buFont typeface="Times"/>
              <a:buNone/>
            </a:pPr>
            <a:r>
              <a:rPr lang="x-none" sz="5400" b="1" i="0" u="none" strike="noStrike" cap="none">
                <a:solidFill>
                  <a:schemeClr val="lt1"/>
                </a:solidFill>
                <a:latin typeface="Gisha"/>
                <a:ea typeface="Gisha"/>
                <a:cs typeface="Gisha"/>
                <a:sym typeface="Gisha"/>
              </a:rPr>
              <a:t>שפות פיתוח וסביבות עבודה</a:t>
            </a:r>
            <a:endParaRPr sz="5000" b="1" i="0" u="none" strike="noStrike" cap="none">
              <a:solidFill>
                <a:schemeClr val="lt1"/>
              </a:solidFill>
              <a:latin typeface="Gisha"/>
              <a:ea typeface="Gisha"/>
              <a:cs typeface="Gisha"/>
              <a:sym typeface="Gisha"/>
            </a:endParaRPr>
          </a:p>
        </p:txBody>
      </p:sp>
      <p:pic>
        <p:nvPicPr>
          <p:cNvPr id="106" name="Google Shape;106;p1"/>
          <p:cNvPicPr preferRelativeResize="0"/>
          <p:nvPr/>
        </p:nvPicPr>
        <p:blipFill rotWithShape="1">
          <a:blip r:embed="rId4">
            <a:alphaModFix/>
          </a:blip>
          <a:srcRect/>
          <a:stretch/>
        </p:blipFill>
        <p:spPr>
          <a:xfrm>
            <a:off x="12247036" y="31980669"/>
            <a:ext cx="8424328" cy="2380891"/>
          </a:xfrm>
          <a:prstGeom prst="rect">
            <a:avLst/>
          </a:prstGeom>
          <a:noFill/>
          <a:ln>
            <a:noFill/>
          </a:ln>
        </p:spPr>
      </p:pic>
      <p:pic>
        <p:nvPicPr>
          <p:cNvPr id="107" name="Google Shape;107;p1"/>
          <p:cNvPicPr preferRelativeResize="0"/>
          <p:nvPr/>
        </p:nvPicPr>
        <p:blipFill rotWithShape="1">
          <a:blip r:embed="rId5">
            <a:alphaModFix/>
          </a:blip>
          <a:srcRect/>
          <a:stretch/>
        </p:blipFill>
        <p:spPr>
          <a:xfrm rot="10800000" flipH="1">
            <a:off x="4010203" y="32085983"/>
            <a:ext cx="2380891" cy="2380891"/>
          </a:xfrm>
          <a:prstGeom prst="rect">
            <a:avLst/>
          </a:prstGeom>
          <a:noFill/>
          <a:ln>
            <a:noFill/>
          </a:ln>
        </p:spPr>
      </p:pic>
      <p:sp>
        <p:nvSpPr>
          <p:cNvPr id="108" name="Google Shape;108;p1"/>
          <p:cNvSpPr/>
          <p:nvPr/>
        </p:nvSpPr>
        <p:spPr>
          <a:xfrm>
            <a:off x="1017589" y="34788263"/>
            <a:ext cx="31062043" cy="1291958"/>
          </a:xfrm>
          <a:prstGeom prst="rect">
            <a:avLst/>
          </a:prstGeom>
          <a:solidFill>
            <a:schemeClr val="accent1">
              <a:lumMod val="75000"/>
            </a:schemeClr>
          </a:solidFill>
          <a:ln>
            <a:noFill/>
          </a:ln>
        </p:spPr>
        <p:txBody>
          <a:bodyPr spcFirstLastPara="1" wrap="square" lIns="91425" tIns="45700" rIns="91425" bIns="45700" anchor="ctr" anchorCtr="0">
            <a:noAutofit/>
          </a:bodyPr>
          <a:lstStyle/>
          <a:p>
            <a:pPr lvl="0" algn="ctr" rtl="1">
              <a:buClr>
                <a:schemeClr val="lt1"/>
              </a:buClr>
              <a:buSzPts val="5400"/>
            </a:pPr>
            <a:r>
              <a:rPr lang="x-none" sz="5400" b="1" i="0" u="none" strike="noStrike" cap="none" dirty="0">
                <a:solidFill>
                  <a:schemeClr val="lt1"/>
                </a:solidFill>
                <a:latin typeface="Calibri"/>
                <a:ea typeface="Calibri"/>
                <a:cs typeface="Calibri"/>
                <a:sym typeface="Calibri"/>
              </a:rPr>
              <a:t>קישור לאתר</a:t>
            </a:r>
            <a:r>
              <a:rPr lang="he-IL" sz="5400" b="1" i="0" u="none" strike="noStrike" cap="none" dirty="0">
                <a:solidFill>
                  <a:schemeClr val="lt1"/>
                </a:solidFill>
                <a:latin typeface="Calibri"/>
                <a:ea typeface="Calibri"/>
                <a:cs typeface="Calibri"/>
                <a:sym typeface="Calibri"/>
              </a:rPr>
              <a:t>: </a:t>
            </a:r>
            <a:r>
              <a:rPr lang="en-US" sz="5400" b="1" dirty="0">
                <a:solidFill>
                  <a:schemeClr val="bg2">
                    <a:lumMod val="95000"/>
                    <a:lumOff val="5000"/>
                  </a:schemeClr>
                </a:solidFill>
                <a:latin typeface="Calibri"/>
                <a:ea typeface="Calibri"/>
                <a:cs typeface="Calibri"/>
                <a:sym typeface="Calibri"/>
                <a:hlinkClick r:id="rId6"/>
              </a:rPr>
              <a:t>https://gisproject-29bc1.web.app</a:t>
            </a:r>
            <a:endParaRPr sz="5000" b="1" i="0" u="none" strike="noStrike" cap="none" dirty="0">
              <a:solidFill>
                <a:schemeClr val="bg2">
                  <a:lumMod val="95000"/>
                  <a:lumOff val="5000"/>
                </a:schemeClr>
              </a:solidFill>
              <a:latin typeface="Calibri"/>
              <a:ea typeface="Calibri"/>
              <a:cs typeface="Calibri"/>
              <a:sym typeface="Calibri"/>
            </a:endParaRPr>
          </a:p>
        </p:txBody>
      </p:sp>
      <p:sp>
        <p:nvSpPr>
          <p:cNvPr id="110" name="Google Shape;110;p1"/>
          <p:cNvSpPr/>
          <p:nvPr/>
        </p:nvSpPr>
        <p:spPr>
          <a:xfrm>
            <a:off x="983968" y="15986015"/>
            <a:ext cx="9651000" cy="14158200"/>
          </a:xfrm>
          <a:prstGeom prst="rect">
            <a:avLst/>
          </a:prstGeom>
          <a:solidFill>
            <a:schemeClr val="tx2">
              <a:alpha val="15686"/>
            </a:schemeClr>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a:buNone/>
            </a:pPr>
            <a:endParaRPr sz="2400" b="0" i="0" u="none" strike="noStrike" cap="none">
              <a:solidFill>
                <a:schemeClr val="dk1"/>
              </a:solidFill>
              <a:latin typeface="Times"/>
              <a:ea typeface="Times"/>
              <a:cs typeface="Times"/>
              <a:sym typeface="Times"/>
            </a:endParaRPr>
          </a:p>
        </p:txBody>
      </p:sp>
      <p:pic>
        <p:nvPicPr>
          <p:cNvPr id="118" name="Google Shape;118;p1"/>
          <p:cNvPicPr preferRelativeResize="0"/>
          <p:nvPr/>
        </p:nvPicPr>
        <p:blipFill>
          <a:blip r:embed="rId7">
            <a:alphaModFix/>
          </a:blip>
          <a:stretch>
            <a:fillRect/>
          </a:stretch>
        </p:blipFill>
        <p:spPr>
          <a:xfrm>
            <a:off x="24719675" y="32158413"/>
            <a:ext cx="4431283" cy="2111375"/>
          </a:xfrm>
          <a:prstGeom prst="rect">
            <a:avLst/>
          </a:prstGeom>
          <a:noFill/>
          <a:ln w="9525" cap="flat" cmpd="sng">
            <a:solidFill>
              <a:srgbClr val="D8D8D8"/>
            </a:solidFill>
            <a:prstDash val="solid"/>
            <a:round/>
            <a:headEnd type="none" w="sm" len="sm"/>
            <a:tailEnd type="none" w="sm" len="sm"/>
          </a:ln>
        </p:spPr>
      </p:pic>
      <p:pic>
        <p:nvPicPr>
          <p:cNvPr id="3" name="תמונה 2">
            <a:extLst>
              <a:ext uri="{FF2B5EF4-FFF2-40B4-BE49-F238E27FC236}">
                <a16:creationId xmlns:a16="http://schemas.microsoft.com/office/drawing/2014/main" id="{3EB3AB19-ADD3-4163-8945-977529A037C1}"/>
              </a:ext>
            </a:extLst>
          </p:cNvPr>
          <p:cNvPicPr>
            <a:picLocks noChangeAspect="1"/>
          </p:cNvPicPr>
          <p:nvPr/>
        </p:nvPicPr>
        <p:blipFill>
          <a:blip r:embed="rId8"/>
          <a:stretch>
            <a:fillRect/>
          </a:stretch>
        </p:blipFill>
        <p:spPr>
          <a:xfrm>
            <a:off x="1012170" y="16696580"/>
            <a:ext cx="9680657" cy="12809722"/>
          </a:xfrm>
          <a:prstGeom prst="rect">
            <a:avLst/>
          </a:prstGeom>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63633" y="23335687"/>
            <a:ext cx="20570799" cy="6818673"/>
          </a:xfrm>
          <a:prstGeom prst="rect">
            <a:avLst/>
          </a:prstGeom>
        </p:spPr>
      </p:pic>
      <p:sp>
        <p:nvSpPr>
          <p:cNvPr id="4" name="Rounded Rectangle 3"/>
          <p:cNvSpPr/>
          <p:nvPr/>
        </p:nvSpPr>
        <p:spPr>
          <a:xfrm>
            <a:off x="6691436" y="20296522"/>
            <a:ext cx="1956122" cy="1188423"/>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1600" dirty="0"/>
              <a:t>הקלדת שם של עיר </a:t>
            </a:r>
          </a:p>
        </p:txBody>
      </p:sp>
      <p:sp>
        <p:nvSpPr>
          <p:cNvPr id="32" name="Rounded Rectangle 31"/>
          <p:cNvSpPr/>
          <p:nvPr/>
        </p:nvSpPr>
        <p:spPr>
          <a:xfrm>
            <a:off x="2986268" y="20362202"/>
            <a:ext cx="2040344" cy="1122744"/>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1600" dirty="0"/>
              <a:t>הקלדת שם של אזור </a:t>
            </a:r>
          </a:p>
        </p:txBody>
      </p:sp>
      <p:sp>
        <p:nvSpPr>
          <p:cNvPr id="34" name="Rounded Rectangle 33"/>
          <p:cNvSpPr/>
          <p:nvPr/>
        </p:nvSpPr>
        <p:spPr>
          <a:xfrm>
            <a:off x="2986268" y="23166877"/>
            <a:ext cx="2040344" cy="1122744"/>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1600" dirty="0"/>
              <a:t>בחירת מקום המבוקש</a:t>
            </a:r>
          </a:p>
        </p:txBody>
      </p:sp>
      <p:sp>
        <p:nvSpPr>
          <p:cNvPr id="35" name="Rounded Rectangle 34"/>
          <p:cNvSpPr/>
          <p:nvPr/>
        </p:nvSpPr>
        <p:spPr>
          <a:xfrm>
            <a:off x="2986268" y="24927529"/>
            <a:ext cx="2040344" cy="1122744"/>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1600" dirty="0"/>
              <a:t>הצגת מקום על גבי מפה</a:t>
            </a:r>
          </a:p>
        </p:txBody>
      </p:sp>
      <p:sp>
        <p:nvSpPr>
          <p:cNvPr id="36" name="Rounded Rectangle 35"/>
          <p:cNvSpPr/>
          <p:nvPr/>
        </p:nvSpPr>
        <p:spPr>
          <a:xfrm>
            <a:off x="6691436" y="23166877"/>
            <a:ext cx="1956122" cy="1435875"/>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1600" dirty="0"/>
              <a:t>אישור העיר המבוקש על ידי כפתור </a:t>
            </a:r>
            <a:r>
              <a:rPr lang="en-US" sz="1600" dirty="0"/>
              <a:t>Submit</a:t>
            </a:r>
            <a:endParaRPr lang="he-IL" sz="1600" dirty="0"/>
          </a:p>
        </p:txBody>
      </p:sp>
      <p:sp>
        <p:nvSpPr>
          <p:cNvPr id="37" name="Rounded Rectangle 36"/>
          <p:cNvSpPr/>
          <p:nvPr/>
        </p:nvSpPr>
        <p:spPr>
          <a:xfrm>
            <a:off x="6644503" y="25309148"/>
            <a:ext cx="1956122" cy="819845"/>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1600" dirty="0"/>
              <a:t>בחירת העיר המבוקשת</a:t>
            </a:r>
          </a:p>
        </p:txBody>
      </p:sp>
      <p:sp>
        <p:nvSpPr>
          <p:cNvPr id="38" name="Rounded Rectangle 37"/>
          <p:cNvSpPr/>
          <p:nvPr/>
        </p:nvSpPr>
        <p:spPr>
          <a:xfrm>
            <a:off x="6691436" y="26745023"/>
            <a:ext cx="1956122" cy="942989"/>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1600" dirty="0"/>
              <a:t>הצגת העיר המבוקשת</a:t>
            </a:r>
            <a:r>
              <a:rPr lang="en-US" sz="1600" dirty="0"/>
              <a:t>  </a:t>
            </a:r>
            <a:endParaRPr lang="he-IL" sz="1600" dirty="0"/>
          </a:p>
        </p:txBody>
      </p:sp>
      <p:sp>
        <p:nvSpPr>
          <p:cNvPr id="39" name="Rounded Rectangle 38"/>
          <p:cNvSpPr/>
          <p:nvPr/>
        </p:nvSpPr>
        <p:spPr>
          <a:xfrm>
            <a:off x="6691436" y="28302307"/>
            <a:ext cx="1956122" cy="114927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1600" dirty="0"/>
              <a:t>אפשרות לשינוי  </a:t>
            </a:r>
            <a:r>
              <a:rPr lang="en-US" sz="1600" dirty="0"/>
              <a:t>ZOOM</a:t>
            </a:r>
            <a:r>
              <a:rPr lang="he-IL" sz="1600" dirty="0"/>
              <a:t> </a:t>
            </a:r>
          </a:p>
          <a:p>
            <a:pPr algn="ctr"/>
            <a:r>
              <a:rPr lang="he-IL" sz="1600" dirty="0"/>
              <a:t>ותצוגת לווין </a:t>
            </a:r>
          </a:p>
        </p:txBody>
      </p:sp>
      <p:sp>
        <p:nvSpPr>
          <p:cNvPr id="40" name="Rounded Rectangle 39"/>
          <p:cNvSpPr/>
          <p:nvPr/>
        </p:nvSpPr>
        <p:spPr>
          <a:xfrm>
            <a:off x="2986268" y="26428661"/>
            <a:ext cx="1956122" cy="1149278"/>
          </a:xfrm>
          <a:prstGeom prst="roundRect">
            <a:avLst/>
          </a:prstGeom>
        </p:spPr>
        <p:style>
          <a:lnRef idx="3">
            <a:schemeClr val="lt1"/>
          </a:lnRef>
          <a:fillRef idx="1">
            <a:schemeClr val="accent1"/>
          </a:fillRef>
          <a:effectRef idx="1">
            <a:schemeClr val="accent1"/>
          </a:effectRef>
          <a:fontRef idx="minor">
            <a:schemeClr val="lt1"/>
          </a:fontRef>
        </p:style>
        <p:txBody>
          <a:bodyPr rtlCol="1" anchor="ctr"/>
          <a:lstStyle/>
          <a:p>
            <a:pPr algn="ctr"/>
            <a:r>
              <a:rPr lang="he-IL" sz="1600" dirty="0"/>
              <a:t>אפשרות לשינוי  </a:t>
            </a:r>
            <a:r>
              <a:rPr lang="en-US" sz="1600" dirty="0"/>
              <a:t>ZOOM</a:t>
            </a:r>
            <a:r>
              <a:rPr lang="he-IL" sz="1600" dirty="0"/>
              <a:t> </a:t>
            </a:r>
          </a:p>
          <a:p>
            <a:pPr algn="ctr"/>
            <a:r>
              <a:rPr lang="he-IL" sz="1600" dirty="0"/>
              <a:t>ותצוגת לווין </a:t>
            </a: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63634" y="16072795"/>
            <a:ext cx="9713286" cy="6759526"/>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270774" y="16072795"/>
            <a:ext cx="10368139" cy="6759526"/>
          </a:xfrm>
          <a:prstGeom prst="rect">
            <a:avLst/>
          </a:prstGeom>
        </p:spPr>
      </p:pic>
      <p:pic>
        <p:nvPicPr>
          <p:cNvPr id="43" name="Picture 42" descr="C:\Users\Dima\Desktop\clinic-0.jpg"/>
          <p:cNvPicPr/>
          <p:nvPr/>
        </p:nvPicPr>
        <p:blipFill>
          <a:blip r:embed="rId12">
            <a:extLst>
              <a:ext uri="{28A0092B-C50C-407E-A947-70E740481C1C}">
                <a14:useLocalDpi xmlns:a14="http://schemas.microsoft.com/office/drawing/2010/main" val="0"/>
              </a:ext>
            </a:extLst>
          </a:blip>
          <a:srcRect/>
          <a:stretch>
            <a:fillRect/>
          </a:stretch>
        </p:blipFill>
        <p:spPr bwMode="auto">
          <a:xfrm>
            <a:off x="379826" y="74344"/>
            <a:ext cx="4820823" cy="2516455"/>
          </a:xfrm>
          <a:prstGeom prst="rect">
            <a:avLst/>
          </a:prstGeom>
          <a:noFill/>
          <a:ln>
            <a:noFill/>
          </a:ln>
        </p:spPr>
      </p:pic>
      <p:sp>
        <p:nvSpPr>
          <p:cNvPr id="8" name="Rounded Rectangle 7"/>
          <p:cNvSpPr/>
          <p:nvPr/>
        </p:nvSpPr>
        <p:spPr>
          <a:xfrm>
            <a:off x="4990206" y="18250341"/>
            <a:ext cx="1701230" cy="1454452"/>
          </a:xfrm>
          <a:prstGeom prst="roundRect">
            <a:avLst/>
          </a:prstGeom>
          <a:ln/>
        </p:spPr>
        <p:style>
          <a:lnRef idx="0">
            <a:schemeClr val="accent6"/>
          </a:lnRef>
          <a:fillRef idx="3">
            <a:schemeClr val="accent6"/>
          </a:fillRef>
          <a:effectRef idx="3">
            <a:schemeClr val="accent6"/>
          </a:effectRef>
          <a:fontRef idx="minor">
            <a:schemeClr val="lt1"/>
          </a:fontRef>
        </p:style>
        <p:txBody>
          <a:bodyPr rtlCol="1" anchor="ctr"/>
          <a:lstStyle/>
          <a:p>
            <a:pPr algn="ctr"/>
            <a:r>
              <a:rPr lang="he-IL" dirty="0"/>
              <a:t>כניסה לאתר</a:t>
            </a:r>
          </a:p>
        </p:txBody>
      </p:sp>
      <p:sp>
        <p:nvSpPr>
          <p:cNvPr id="10" name="Rectangle 9"/>
          <p:cNvSpPr/>
          <p:nvPr/>
        </p:nvSpPr>
        <p:spPr>
          <a:xfrm>
            <a:off x="4529308" y="16746114"/>
            <a:ext cx="2560320" cy="1473818"/>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 name="Straight Arrow Connector 11"/>
          <p:cNvCxnSpPr>
            <a:endCxn id="10" idx="2"/>
          </p:cNvCxnSpPr>
          <p:nvPr/>
        </p:nvCxnSpPr>
        <p:spPr>
          <a:xfrm>
            <a:off x="5809468" y="17251164"/>
            <a:ext cx="0" cy="9687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 name="Rectangle 4"/>
          <p:cNvSpPr/>
          <p:nvPr/>
        </p:nvSpPr>
        <p:spPr>
          <a:xfrm>
            <a:off x="1047063" y="23101441"/>
            <a:ext cx="1661413" cy="4476498"/>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 name="Rectangle 8"/>
          <p:cNvSpPr/>
          <p:nvPr/>
        </p:nvSpPr>
        <p:spPr>
          <a:xfrm>
            <a:off x="1875113" y="26547043"/>
            <a:ext cx="1053296" cy="1030896"/>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4" name="Rectangle 43"/>
          <p:cNvSpPr/>
          <p:nvPr/>
        </p:nvSpPr>
        <p:spPr>
          <a:xfrm>
            <a:off x="8925349" y="27610216"/>
            <a:ext cx="1795679" cy="1030896"/>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6" name="Rectangle 45"/>
          <p:cNvSpPr/>
          <p:nvPr/>
        </p:nvSpPr>
        <p:spPr>
          <a:xfrm>
            <a:off x="8738886" y="23369366"/>
            <a:ext cx="2124913" cy="1030896"/>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 name="Rectangle 10"/>
          <p:cNvSpPr/>
          <p:nvPr/>
        </p:nvSpPr>
        <p:spPr>
          <a:xfrm>
            <a:off x="8675760" y="20296521"/>
            <a:ext cx="1673022" cy="5753751"/>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Rectangle 12"/>
          <p:cNvSpPr/>
          <p:nvPr/>
        </p:nvSpPr>
        <p:spPr>
          <a:xfrm>
            <a:off x="1354238" y="19704793"/>
            <a:ext cx="1632030" cy="6085955"/>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8" name="Rectangle 47"/>
          <p:cNvSpPr/>
          <p:nvPr/>
        </p:nvSpPr>
        <p:spPr>
          <a:xfrm>
            <a:off x="8647558" y="25583293"/>
            <a:ext cx="1632030" cy="3331016"/>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272</Words>
  <Application>Microsoft Office PowerPoint</Application>
  <PresentationFormat>מותאם אישית</PresentationFormat>
  <Paragraphs>36</Paragraphs>
  <Slides>1</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Arial</vt:lpstr>
      <vt:lpstr>Calibri</vt:lpstr>
      <vt:lpstr>Gisha</vt:lpstr>
      <vt:lpstr>Noto Sans Symbols</vt:lpstr>
      <vt:lpstr>Times</vt:lpstr>
      <vt:lpstr>Blank Presentation</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Dima Khait</cp:lastModifiedBy>
  <cp:revision>27</cp:revision>
  <dcterms:modified xsi:type="dcterms:W3CDTF">2021-10-11T16:18:14Z</dcterms:modified>
</cp:coreProperties>
</file>