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PT Sans Narrow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TSansNarrow-bold.fntdata"/><Relationship Id="rId41" Type="http://schemas.openxmlformats.org/officeDocument/2006/relationships/font" Target="fonts/PTSansNarrow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8766ada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8766ada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48e2b5b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48e2b5b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48e2b5b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48e2b5b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48e2b5b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48e2b5b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48e2b5b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48e2b5b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48e2b5b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48e2b5b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48e2b5b9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f48e2b5b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8766ada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8766ada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a84615854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a8461585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6138435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6138435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ae1ae74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ae1ae74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a8461585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a8461585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f6138435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f6138435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6138435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6138435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f6138435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f6138435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6138435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6138435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f6138435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f6138435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8461585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8461585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f66cf80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f66cf80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f66cf80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f66cf80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f61384351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f61384351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6138435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6138435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f66cf80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f66cf80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f66cf80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f66cf80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f66cf80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f66cf80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f66cf809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f66cf809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f66cf80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f66cf80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f66cf809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f66cf809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8461585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8461585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8461585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8461585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6138435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6138435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a8461585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a8461585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85b893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85b893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a84615854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a84615854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549339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Enfermeiro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PUMAS - PLATAFORMA UNIFICADA MAUÁ SAÚDE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410550" y="2920825"/>
            <a:ext cx="883500" cy="5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877425" y="2920825"/>
            <a:ext cx="883500" cy="5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136750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NOVA TRIAGEM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26700" y="898875"/>
            <a:ext cx="33075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uma nova triagem, preencha os campos ao lado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“Respiração” (rpm);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“Saturação” (%);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“Glicemia” (mg/dl);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Informe o “Nível de Consciência” (Escala de Glasgow) 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12336" l="16673" r="18146" t="18282"/>
          <a:stretch/>
        </p:blipFill>
        <p:spPr>
          <a:xfrm>
            <a:off x="229325" y="1010100"/>
            <a:ext cx="5258899" cy="33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380175" y="12197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80175" y="17216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380175" y="22234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80175" y="27253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380175" y="32717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380175" y="37291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136750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NOVA TRIAGEM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5596200" y="898863"/>
            <a:ext cx="34485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uma nova triagem, preencha os campos ao lado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pt-BR" sz="1600"/>
              <a:t>Selecione a “Escala de Dor”, Leve 1-3, Moderado 4-7, Intensa 8-10;</a:t>
            </a:r>
            <a:r>
              <a:rPr lang="pt-BR" sz="1600"/>
              <a:t>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pt-BR" sz="1600"/>
              <a:t>Selecione se há “Alergia a Medicamentos”, caso haja descreva a alergia no campo “Descrição </a:t>
            </a:r>
            <a:r>
              <a:rPr lang="pt-BR" sz="1600"/>
              <a:t>Alérgica”.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11858" l="19296" r="20459" t="18470"/>
          <a:stretch/>
        </p:blipFill>
        <p:spPr>
          <a:xfrm>
            <a:off x="152875" y="1020250"/>
            <a:ext cx="5187177" cy="33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121475" y="32499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21475" y="37380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136750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NOVA TRIAGEM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5187175" y="898875"/>
            <a:ext cx="38574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uma nova triagem, preencha os campos ao lado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7"/>
            </a:pPr>
            <a:r>
              <a:rPr lang="pt-BR" sz="1600"/>
              <a:t>Digite as “Observações”;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7"/>
            </a:pPr>
            <a:r>
              <a:rPr lang="pt-BR" sz="1600"/>
              <a:t>Selecione a “Classificação de Risco” : Não Urgência - Azul, Pouca Urgência - Verde, Urgência - Amarela, Muita Urgência - Laranja, Emergência - Vermelho.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8959" l="19549" r="20609" t="30135"/>
          <a:stretch/>
        </p:blipFill>
        <p:spPr>
          <a:xfrm>
            <a:off x="202500" y="1020250"/>
            <a:ext cx="4886401" cy="27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147900" y="12600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47900" y="1907738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136750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NOVA TRIAGEM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465650" y="898875"/>
            <a:ext cx="35790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uma nova triagem, preencha os campos ao lado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-BR" sz="1600"/>
              <a:t>Selecione a “Linha de Cuidado”, dentre as opções : </a:t>
            </a:r>
            <a:r>
              <a:rPr lang="pt-BR" sz="1800"/>
              <a:t>GES, HAS, OM, Ano, SM, Ad, Vio</a:t>
            </a:r>
            <a:r>
              <a:rPr lang="pt-BR" sz="1600"/>
              <a:t>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-BR" sz="1600"/>
              <a:t>Selecione a “Outras condições”, dentre as opções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7113" l="17778" r="19245" t="29143"/>
          <a:stretch/>
        </p:blipFill>
        <p:spPr>
          <a:xfrm>
            <a:off x="227200" y="1135900"/>
            <a:ext cx="5167769" cy="294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311700" y="13740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311700" y="2049688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1700" y="2571738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231150" y="3093800"/>
            <a:ext cx="463500" cy="49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10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136750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NOVA TRIAGEM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340075" y="898875"/>
            <a:ext cx="36609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uma nova triagem, preencha os campos ao lado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-BR" sz="1600"/>
              <a:t>Selecione a “Linha de Cuidado”, dentre as opções : </a:t>
            </a:r>
            <a:r>
              <a:rPr lang="pt-BR" sz="1800"/>
              <a:t>GES, HAS, OM, Ano, SM, Ad, Vio</a:t>
            </a:r>
            <a:r>
              <a:rPr lang="pt-BR" sz="1600"/>
              <a:t>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9212" l="17930" r="18641" t="55488"/>
          <a:stretch/>
        </p:blipFill>
        <p:spPr>
          <a:xfrm>
            <a:off x="224325" y="1020250"/>
            <a:ext cx="4931851" cy="15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/>
          <p:nvPr/>
        </p:nvSpPr>
        <p:spPr>
          <a:xfrm>
            <a:off x="224325" y="1195788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136750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NOVA TRIAGEM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5340075" y="898875"/>
            <a:ext cx="36609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uma nova triagem, preencha os campos ao lado :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0"/>
            </a:pPr>
            <a:r>
              <a:rPr lang="pt-BR" sz="1600"/>
              <a:t>Selecione a “Outras condições”, dentre as opções : </a:t>
            </a:r>
            <a:r>
              <a:rPr lang="pt-BR" sz="1800"/>
              <a:t>Asma, DPOC, ICE, ONCO, Outros</a:t>
            </a:r>
            <a:r>
              <a:rPr lang="pt-BR" sz="1600"/>
              <a:t>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5475" l="18013" r="19743" t="65522"/>
          <a:stretch/>
        </p:blipFill>
        <p:spPr>
          <a:xfrm>
            <a:off x="311700" y="1195800"/>
            <a:ext cx="4856325" cy="137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169725" y="1402450"/>
            <a:ext cx="463500" cy="49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10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136750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NOVA TRIAGEM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482025" y="898875"/>
            <a:ext cx="35628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Após selecionar a opção “Nova Triagem”, você irá ser direcionado a tela “Nova Triagem”. Para realizar uma nova triagem, é necessário preencher os campos ao lado : 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7"/>
            </a:pPr>
            <a:r>
              <a:rPr lang="pt-BR" sz="1600"/>
              <a:t>Digite as Observações; 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7"/>
            </a:pPr>
            <a:r>
              <a:rPr lang="pt-BR" sz="1600"/>
              <a:t>Selecione a Classificação de Risco; 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7"/>
            </a:pPr>
            <a:r>
              <a:rPr lang="pt-BR" sz="1600"/>
              <a:t>Selecione a Linha de Cuidado;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7"/>
            </a:pPr>
            <a:r>
              <a:rPr lang="pt-BR" sz="1600"/>
              <a:t>Selecione Outras condições.</a:t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Selecione “Registrar Triagem”, e</a:t>
            </a:r>
            <a:r>
              <a:rPr lang="pt-BR" sz="1600"/>
              <a:t>m seguida é exibida a opção para a impressão da ficha.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 b="7113" l="17778" r="19245" t="29143"/>
          <a:stretch/>
        </p:blipFill>
        <p:spPr>
          <a:xfrm>
            <a:off x="227200" y="1135900"/>
            <a:ext cx="5167769" cy="294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311700" y="13740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311700" y="2049688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311700" y="2571738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50600" y="2980200"/>
            <a:ext cx="463500" cy="49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10</a:t>
            </a:r>
            <a:endParaRPr sz="900"/>
          </a:p>
        </p:txBody>
      </p:sp>
      <p:sp>
        <p:nvSpPr>
          <p:cNvPr id="215" name="Google Shape;215;p28"/>
          <p:cNvSpPr/>
          <p:nvPr/>
        </p:nvSpPr>
        <p:spPr>
          <a:xfrm>
            <a:off x="560875" y="3325450"/>
            <a:ext cx="896400" cy="35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flipH="1" rot="10800000">
            <a:off x="243300" y="376947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NOVA TRIAGEM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5588625" y="1082975"/>
            <a:ext cx="34533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Após o preenchimento do prontuário da triagem aparecerá a opção  “Imprimir a Triagem”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“Sim” para a impressão;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é exibida a tela para a impressão, com a ficha de triagem do paciente preenchida.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5992" l="22305" r="0" t="44845"/>
          <a:stretch/>
        </p:blipFill>
        <p:spPr>
          <a:xfrm>
            <a:off x="204475" y="1181350"/>
            <a:ext cx="5153577" cy="1964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2782950" y="2345925"/>
            <a:ext cx="630600" cy="35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9"/>
          <p:cNvCxnSpPr/>
          <p:nvPr/>
        </p:nvCxnSpPr>
        <p:spPr>
          <a:xfrm flipH="1" rot="10800000">
            <a:off x="2675238" y="278502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9"/>
          <p:cNvSpPr/>
          <p:nvPr/>
        </p:nvSpPr>
        <p:spPr>
          <a:xfrm>
            <a:off x="2269175" y="23735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NOVA TRIAGEM</a:t>
            </a: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6111150" y="937175"/>
            <a:ext cx="28764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a impressão do prontuário: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“Imprimir”;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a ficha de triagem será impressa, e você será redirecionado para a “Página Inicial” do Enfermeiro.</a:t>
            </a:r>
            <a:endParaRPr sz="1600"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14738" l="2317" r="20168" t="8738"/>
          <a:stretch/>
        </p:blipFill>
        <p:spPr>
          <a:xfrm>
            <a:off x="442975" y="1076750"/>
            <a:ext cx="5464574" cy="303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/>
          <p:nvPr/>
        </p:nvSpPr>
        <p:spPr>
          <a:xfrm>
            <a:off x="714250" y="13990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235" name="Google Shape;235;p30"/>
          <p:cNvCxnSpPr/>
          <p:nvPr/>
        </p:nvCxnSpPr>
        <p:spPr>
          <a:xfrm flipH="1" rot="10800000">
            <a:off x="778600" y="179682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0"/>
          <p:cNvSpPr/>
          <p:nvPr/>
        </p:nvSpPr>
        <p:spPr>
          <a:xfrm>
            <a:off x="1119350" y="1399050"/>
            <a:ext cx="386100" cy="25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TELA INICIAL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482025" y="752350"/>
            <a:ext cx="35817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“Nova Triagem”;</a:t>
            </a:r>
            <a:endParaRPr sz="1600" strike="sngStrike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“Histórico de Triagens”;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“Retirar Paciente da Lista”;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“Visualizar Triagens Anteriores”;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/>
              <a:t>Em seguida você será direcionado para a opção desejada.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12637" l="20160" r="20350" t="14102"/>
          <a:stretch/>
        </p:blipFill>
        <p:spPr>
          <a:xfrm>
            <a:off x="163825" y="878325"/>
            <a:ext cx="5219927" cy="36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/>
          <p:nvPr/>
        </p:nvSpPr>
        <p:spPr>
          <a:xfrm>
            <a:off x="81300" y="30707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2280825" y="3177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3112825" y="3177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81288" y="37016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cxnSp>
        <p:nvCxnSpPr>
          <p:cNvPr id="248" name="Google Shape;248;p31"/>
          <p:cNvCxnSpPr>
            <a:stCxn id="244" idx="7"/>
          </p:cNvCxnSpPr>
          <p:nvPr/>
        </p:nvCxnSpPr>
        <p:spPr>
          <a:xfrm flipH="1" rot="10800000">
            <a:off x="339415" y="2830585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1"/>
          <p:cNvCxnSpPr/>
          <p:nvPr/>
        </p:nvCxnSpPr>
        <p:spPr>
          <a:xfrm flipH="1" rot="10800000">
            <a:off x="339415" y="3471885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1"/>
          <p:cNvCxnSpPr>
            <a:stCxn id="245" idx="1"/>
          </p:cNvCxnSpPr>
          <p:nvPr/>
        </p:nvCxnSpPr>
        <p:spPr>
          <a:xfrm rot="10800000">
            <a:off x="1971110" y="2842210"/>
            <a:ext cx="354000" cy="37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1"/>
          <p:cNvCxnSpPr/>
          <p:nvPr/>
        </p:nvCxnSpPr>
        <p:spPr>
          <a:xfrm flipH="1" rot="5400000">
            <a:off x="2850915" y="2889610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1"/>
          <p:cNvSpPr/>
          <p:nvPr/>
        </p:nvSpPr>
        <p:spPr>
          <a:xfrm>
            <a:off x="-36000" y="2915900"/>
            <a:ext cx="537000" cy="61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FLUXOGRAMA  DO PROCESSO :</a:t>
            </a:r>
            <a:endParaRPr b="0"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12472" l="14862" r="16200" t="18198"/>
          <a:stretch/>
        </p:blipFill>
        <p:spPr>
          <a:xfrm>
            <a:off x="419075" y="1043150"/>
            <a:ext cx="7043823" cy="39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HISTÓRICO DE TRIAGENS</a:t>
            </a: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5262350" y="785225"/>
            <a:ext cx="37323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</a:t>
            </a:r>
            <a:r>
              <a:rPr lang="pt-BR" sz="1600"/>
              <a:t>visualizar o Histórico de Triagens</a:t>
            </a:r>
            <a:r>
              <a:rPr lang="pt-BR" sz="1600"/>
              <a:t>, é necessário, selecionar </a:t>
            </a:r>
            <a:r>
              <a:rPr lang="pt-BR" sz="1600"/>
              <a:t>esta</a:t>
            </a:r>
            <a:r>
              <a:rPr lang="pt-BR" sz="1600"/>
              <a:t> opção na </a:t>
            </a:r>
            <a:r>
              <a:rPr lang="pt-BR" sz="1600"/>
              <a:t>página</a:t>
            </a:r>
            <a:r>
              <a:rPr lang="pt-BR" sz="1600"/>
              <a:t> </a:t>
            </a:r>
            <a:r>
              <a:rPr lang="pt-BR" sz="1600"/>
              <a:t>anterior</a:t>
            </a:r>
            <a:r>
              <a:rPr lang="pt-BR" sz="1600"/>
              <a:t>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Nesta página é </a:t>
            </a:r>
            <a:r>
              <a:rPr lang="pt-BR" sz="1600"/>
              <a:t>possível</a:t>
            </a:r>
            <a:r>
              <a:rPr lang="pt-BR" sz="1600"/>
              <a:t> </a:t>
            </a:r>
            <a:r>
              <a:rPr lang="pt-BR" sz="1600"/>
              <a:t>visualizar</a:t>
            </a:r>
            <a:r>
              <a:rPr lang="pt-BR" sz="1600"/>
              <a:t> as </a:t>
            </a:r>
            <a:r>
              <a:rPr lang="pt-BR" sz="1600"/>
              <a:t>informações</a:t>
            </a:r>
            <a:r>
              <a:rPr lang="pt-BR" sz="1600"/>
              <a:t> como : queixa, data e hora da triagem anterior;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“Ver Mais”.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para a página com a Ficha da Triagem e os Dados do Diagnóstico.</a:t>
            </a:r>
            <a:endParaRPr sz="1600"/>
          </a:p>
        </p:txBody>
      </p:sp>
      <p:pic>
        <p:nvPicPr>
          <p:cNvPr id="259" name="Google Shape;259;p32"/>
          <p:cNvPicPr preferRelativeResize="0"/>
          <p:nvPr/>
        </p:nvPicPr>
        <p:blipFill rotWithShape="1">
          <a:blip r:embed="rId3">
            <a:alphaModFix/>
          </a:blip>
          <a:srcRect b="16449" l="18044" r="16600" t="16187"/>
          <a:stretch/>
        </p:blipFill>
        <p:spPr>
          <a:xfrm>
            <a:off x="311700" y="948650"/>
            <a:ext cx="4844143" cy="280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/>
          <p:nvPr/>
        </p:nvSpPr>
        <p:spPr>
          <a:xfrm>
            <a:off x="413425" y="18283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413425" y="2453163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775125" y="2426025"/>
            <a:ext cx="540300" cy="35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32"/>
          <p:cNvCxnSpPr/>
          <p:nvPr/>
        </p:nvCxnSpPr>
        <p:spPr>
          <a:xfrm flipH="1" rot="10800000">
            <a:off x="588525" y="2876175"/>
            <a:ext cx="289200" cy="19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33"/>
          <p:cNvCxnSpPr/>
          <p:nvPr/>
        </p:nvCxnSpPr>
        <p:spPr>
          <a:xfrm flipH="1" rot="10800000">
            <a:off x="344825" y="3386225"/>
            <a:ext cx="289200" cy="19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HISTÓRICO DE TRIAGENS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5262350" y="785225"/>
            <a:ext cx="37323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Nesta página é possível visualizar todas as informações para cada triagem anterior.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A opção “Dados da Triagem ”.</a:t>
            </a:r>
            <a:endParaRPr sz="1600"/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5778" l="25772" r="26465" t="13621"/>
          <a:stretch/>
        </p:blipFill>
        <p:spPr>
          <a:xfrm>
            <a:off x="344825" y="915250"/>
            <a:ext cx="4227176" cy="401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>
            <a:off x="338225" y="13824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HISTÓRICO DE TRIAGENS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5262350" y="785225"/>
            <a:ext cx="37323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Na mesma</a:t>
            </a:r>
            <a:r>
              <a:rPr lang="pt-BR" sz="1600"/>
              <a:t> página é possível visualizar todas as informações para os “Dados do Diagnósticos”, a qual é </a:t>
            </a:r>
            <a:r>
              <a:rPr lang="pt-BR" sz="1600"/>
              <a:t>preenchida</a:t>
            </a:r>
            <a:r>
              <a:rPr lang="pt-BR" sz="1600"/>
              <a:t> após o atendido pelo médico.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Nesta página é possível imprimir novamente a Ficha de Triagem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“Imprimir Triagem ”.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é exibida a tela para a impressão, com a ficha de triagem do paciente preenchida.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9" name="Google Shape;279;p34"/>
          <p:cNvPicPr preferRelativeResize="0"/>
          <p:nvPr/>
        </p:nvPicPr>
        <p:blipFill rotWithShape="1">
          <a:blip r:embed="rId3">
            <a:alphaModFix/>
          </a:blip>
          <a:srcRect b="7415" l="19054" r="20107" t="17373"/>
          <a:stretch/>
        </p:blipFill>
        <p:spPr>
          <a:xfrm>
            <a:off x="344825" y="1012125"/>
            <a:ext cx="4758574" cy="33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/>
          <p:nvPr/>
        </p:nvSpPr>
        <p:spPr>
          <a:xfrm>
            <a:off x="984500" y="3626400"/>
            <a:ext cx="796200" cy="35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1988325" y="36535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282" name="Google Shape;282;p34"/>
          <p:cNvCxnSpPr/>
          <p:nvPr/>
        </p:nvCxnSpPr>
        <p:spPr>
          <a:xfrm flipH="1" rot="10800000">
            <a:off x="695300" y="4125300"/>
            <a:ext cx="289200" cy="19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2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HISTÓRICO DE TRIAGENS</a:t>
            </a: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6111150" y="937175"/>
            <a:ext cx="28764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a impressão do prontuário: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“Imprimir”;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a ficha de triagem será impressa, e você será redirecionado para a “Página Inicial” do Enfermeiro.</a:t>
            </a:r>
            <a:endParaRPr sz="1600"/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14799" l="1314" r="22285" t="9148"/>
          <a:stretch/>
        </p:blipFill>
        <p:spPr>
          <a:xfrm>
            <a:off x="311700" y="1082975"/>
            <a:ext cx="5663019" cy="31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/>
          <p:nvPr/>
        </p:nvSpPr>
        <p:spPr>
          <a:xfrm>
            <a:off x="628100" y="13591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291" name="Google Shape;291;p35"/>
          <p:cNvCxnSpPr/>
          <p:nvPr/>
        </p:nvCxnSpPr>
        <p:spPr>
          <a:xfrm flipH="1" rot="10800000">
            <a:off x="680150" y="179682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5"/>
          <p:cNvSpPr/>
          <p:nvPr/>
        </p:nvSpPr>
        <p:spPr>
          <a:xfrm>
            <a:off x="1119350" y="1411350"/>
            <a:ext cx="386100" cy="25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TELA INICIAL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5482025" y="752350"/>
            <a:ext cx="35817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strike="sngStrike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“Nova Triagem”</a:t>
            </a:r>
            <a:r>
              <a:rPr lang="pt-BR" sz="1600"/>
              <a:t>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pt-BR" sz="1600" strike="sngStrike"/>
              <a:t>“Cadastrar novo Paciente”;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pt-BR" sz="1600"/>
              <a:t>“Retirar Paciente da Lista”;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pt-BR" sz="1600"/>
              <a:t>“Visualizar Triagens Anteriores”;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600"/>
              <a:t>Em seguida você será direcionado para a opção desejada.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3">
            <a:alphaModFix/>
          </a:blip>
          <a:srcRect b="12637" l="20160" r="20350" t="14102"/>
          <a:stretch/>
        </p:blipFill>
        <p:spPr>
          <a:xfrm>
            <a:off x="163825" y="878325"/>
            <a:ext cx="5219927" cy="36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/>
          <p:nvPr/>
        </p:nvSpPr>
        <p:spPr>
          <a:xfrm>
            <a:off x="81300" y="30707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2280825" y="3177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3112825" y="3177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81288" y="37016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cxnSp>
        <p:nvCxnSpPr>
          <p:cNvPr id="304" name="Google Shape;304;p36"/>
          <p:cNvCxnSpPr>
            <a:stCxn id="300" idx="7"/>
          </p:cNvCxnSpPr>
          <p:nvPr/>
        </p:nvCxnSpPr>
        <p:spPr>
          <a:xfrm flipH="1" rot="10800000">
            <a:off x="339415" y="2830585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6"/>
          <p:cNvCxnSpPr/>
          <p:nvPr/>
        </p:nvCxnSpPr>
        <p:spPr>
          <a:xfrm flipH="1" rot="10800000">
            <a:off x="339415" y="3471885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6"/>
          <p:cNvCxnSpPr>
            <a:stCxn id="301" idx="1"/>
          </p:cNvCxnSpPr>
          <p:nvPr/>
        </p:nvCxnSpPr>
        <p:spPr>
          <a:xfrm rot="10800000">
            <a:off x="1971110" y="2842210"/>
            <a:ext cx="354000" cy="37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6"/>
          <p:cNvCxnSpPr/>
          <p:nvPr/>
        </p:nvCxnSpPr>
        <p:spPr>
          <a:xfrm flipH="1" rot="5400000">
            <a:off x="2850915" y="2889610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6"/>
          <p:cNvSpPr/>
          <p:nvPr/>
        </p:nvSpPr>
        <p:spPr>
          <a:xfrm>
            <a:off x="-36000" y="2915900"/>
            <a:ext cx="537000" cy="61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2163525" y="3022325"/>
            <a:ext cx="537000" cy="61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RETIRAR PACIENTE DA LISTA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5939175" y="983325"/>
            <a:ext cx="30510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retirar o paciente da lista de espera é necessário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pt-BR" sz="1600"/>
              <a:t>Selecionar  “Retirar Paciente da Lista”.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para a mesma tela inicial sem o cadastro deste paciente.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6" name="Google Shape;316;p37"/>
          <p:cNvPicPr preferRelativeResize="0"/>
          <p:nvPr/>
        </p:nvPicPr>
        <p:blipFill rotWithShape="1">
          <a:blip r:embed="rId3">
            <a:alphaModFix/>
          </a:blip>
          <a:srcRect b="13947" l="22192" r="22186" t="14893"/>
          <a:stretch/>
        </p:blipFill>
        <p:spPr>
          <a:xfrm>
            <a:off x="230350" y="915175"/>
            <a:ext cx="5534025" cy="39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/>
          <p:nvPr/>
        </p:nvSpPr>
        <p:spPr>
          <a:xfrm>
            <a:off x="2305875" y="3544000"/>
            <a:ext cx="1113300" cy="35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37"/>
          <p:cNvCxnSpPr/>
          <p:nvPr/>
        </p:nvCxnSpPr>
        <p:spPr>
          <a:xfrm flipH="1" rot="10800000">
            <a:off x="2114050" y="3959600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7"/>
          <p:cNvSpPr/>
          <p:nvPr/>
        </p:nvSpPr>
        <p:spPr>
          <a:xfrm>
            <a:off x="3651800" y="35722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RETIRAR PACIENTE DA LISTA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5702225" y="983325"/>
            <a:ext cx="32880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Página atualizada após a retirada do paciente da lista de espera.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6" name="Google Shape;326;p38"/>
          <p:cNvPicPr preferRelativeResize="0"/>
          <p:nvPr/>
        </p:nvPicPr>
        <p:blipFill rotWithShape="1">
          <a:blip r:embed="rId3">
            <a:alphaModFix/>
          </a:blip>
          <a:srcRect b="27114" l="18600" r="18068" t="15850"/>
          <a:stretch/>
        </p:blipFill>
        <p:spPr>
          <a:xfrm>
            <a:off x="311700" y="1082975"/>
            <a:ext cx="5267176" cy="26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TELA INICIAL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5482025" y="752350"/>
            <a:ext cx="35817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strike="sngStrike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“Nova Triagem”</a:t>
            </a:r>
            <a:r>
              <a:rPr lang="pt-BR" sz="1600"/>
              <a:t>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pt-BR" sz="1600" strike="sngStrike"/>
              <a:t>“Cadastrar novo Paciente”;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pt-BR" sz="1600" strike="sngStrike"/>
              <a:t>“Retirar Paciente da Lista”</a:t>
            </a:r>
            <a:r>
              <a:rPr lang="pt-BR" sz="1600"/>
              <a:t>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pt-BR" sz="1600"/>
              <a:t>“Visualizar Triagens Anteriores”;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600"/>
              <a:t>Em seguida você será direcionado para a opção desejada.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3">
            <a:alphaModFix/>
          </a:blip>
          <a:srcRect b="12637" l="20160" r="20350" t="14102"/>
          <a:stretch/>
        </p:blipFill>
        <p:spPr>
          <a:xfrm>
            <a:off x="163825" y="878325"/>
            <a:ext cx="5219927" cy="36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/>
          <p:nvPr/>
        </p:nvSpPr>
        <p:spPr>
          <a:xfrm>
            <a:off x="81300" y="30707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2280825" y="3177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3112825" y="3177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81288" y="37016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cxnSp>
        <p:nvCxnSpPr>
          <p:cNvPr id="338" name="Google Shape;338;p39"/>
          <p:cNvCxnSpPr>
            <a:stCxn id="334" idx="7"/>
          </p:cNvCxnSpPr>
          <p:nvPr/>
        </p:nvCxnSpPr>
        <p:spPr>
          <a:xfrm flipH="1" rot="10800000">
            <a:off x="339415" y="2830585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9"/>
          <p:cNvCxnSpPr/>
          <p:nvPr/>
        </p:nvCxnSpPr>
        <p:spPr>
          <a:xfrm flipH="1" rot="10800000">
            <a:off x="339415" y="3471885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9"/>
          <p:cNvCxnSpPr>
            <a:stCxn id="335" idx="1"/>
          </p:cNvCxnSpPr>
          <p:nvPr/>
        </p:nvCxnSpPr>
        <p:spPr>
          <a:xfrm rot="10800000">
            <a:off x="1971110" y="2842210"/>
            <a:ext cx="354000" cy="37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9"/>
          <p:cNvCxnSpPr/>
          <p:nvPr/>
        </p:nvCxnSpPr>
        <p:spPr>
          <a:xfrm flipH="1" rot="5400000">
            <a:off x="2850915" y="2889610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9"/>
          <p:cNvSpPr/>
          <p:nvPr/>
        </p:nvSpPr>
        <p:spPr>
          <a:xfrm>
            <a:off x="-36000" y="2915900"/>
            <a:ext cx="537000" cy="61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2163525" y="3022325"/>
            <a:ext cx="537000" cy="61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995525" y="3022325"/>
            <a:ext cx="537000" cy="61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4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VISUALIZAR TRIAGENS ANTERIORES 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5634075" y="983325"/>
            <a:ext cx="33561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visualizar as triagens anteriores, através das datas desejadas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pt-BR" sz="1600"/>
              <a:t>Selecione “Visualizar Triagens Anteriores”.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</a:t>
            </a:r>
            <a:r>
              <a:rPr lang="pt-BR" sz="1600"/>
              <a:t>seguida</a:t>
            </a:r>
            <a:r>
              <a:rPr lang="pt-BR" sz="1600"/>
              <a:t> você será direcionado a página.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51" name="Google Shape;351;p40"/>
          <p:cNvPicPr preferRelativeResize="0"/>
          <p:nvPr/>
        </p:nvPicPr>
        <p:blipFill rotWithShape="1">
          <a:blip r:embed="rId3">
            <a:alphaModFix/>
          </a:blip>
          <a:srcRect b="27114" l="19854" r="19926" t="15850"/>
          <a:stretch/>
        </p:blipFill>
        <p:spPr>
          <a:xfrm>
            <a:off x="261250" y="923000"/>
            <a:ext cx="5372826" cy="286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40"/>
          <p:cNvCxnSpPr/>
          <p:nvPr/>
        </p:nvCxnSpPr>
        <p:spPr>
          <a:xfrm flipH="1" rot="10800000">
            <a:off x="657465" y="3415110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0"/>
          <p:cNvSpPr/>
          <p:nvPr/>
        </p:nvSpPr>
        <p:spPr>
          <a:xfrm>
            <a:off x="2047538" y="30634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521175" y="3014650"/>
            <a:ext cx="1353000" cy="39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4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VISUALIZAR TRIAGENS ANTERIORES </a:t>
            </a: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5695850" y="983325"/>
            <a:ext cx="3294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partir desta tela é possível visualizar as  triagens anteriores :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 a data desejada;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“Buscar”, para escolher a data desejada.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“Mostrar apenas triagens sem diagnóstico”, caso deseje.</a:t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a página com os dados referentes a sua busca.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</p:txBody>
      </p:sp>
      <p:pic>
        <p:nvPicPr>
          <p:cNvPr id="361" name="Google Shape;361;p41"/>
          <p:cNvPicPr preferRelativeResize="0"/>
          <p:nvPr/>
        </p:nvPicPr>
        <p:blipFill rotWithShape="1">
          <a:blip r:embed="rId3">
            <a:alphaModFix/>
          </a:blip>
          <a:srcRect b="10475" l="19010" r="19605" t="17870"/>
          <a:stretch/>
        </p:blipFill>
        <p:spPr>
          <a:xfrm>
            <a:off x="230950" y="983325"/>
            <a:ext cx="5464902" cy="36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230950" y="18090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363" name="Google Shape;363;p41"/>
          <p:cNvCxnSpPr/>
          <p:nvPr/>
        </p:nvCxnSpPr>
        <p:spPr>
          <a:xfrm flipH="1" rot="10800000">
            <a:off x="1272225" y="2011975"/>
            <a:ext cx="258600" cy="18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1"/>
          <p:cNvCxnSpPr/>
          <p:nvPr/>
        </p:nvCxnSpPr>
        <p:spPr>
          <a:xfrm flipH="1" rot="10800000">
            <a:off x="833975" y="2481600"/>
            <a:ext cx="258600" cy="18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41"/>
          <p:cNvSpPr/>
          <p:nvPr/>
        </p:nvSpPr>
        <p:spPr>
          <a:xfrm>
            <a:off x="3518450" y="18090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6" name="Google Shape;366;p41"/>
          <p:cNvSpPr/>
          <p:nvPr/>
        </p:nvSpPr>
        <p:spPr>
          <a:xfrm>
            <a:off x="2307750" y="23595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9982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TRIAGEM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937375"/>
            <a:ext cx="82941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 acolhimento, o enfermeiro realizará a triagem do paciente, o qual é submetido a avaliação inicial, sendo ao final realizado a classificação de risco, considerando as seguintes informações: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queixa principal, pressão arterial máxima e mínima, pulso, temperatura, respiração, saturação, glicemia, nível de consciência, peso, escala de dor (entre leve, moderado e intenso);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alergias a medicamentos (presença ou ausência), ou caso o paciente desconheça tal informação;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das alergias;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27483" l="35542" r="19620" t="44363"/>
          <a:stretch/>
        </p:blipFill>
        <p:spPr>
          <a:xfrm>
            <a:off x="5906875" y="3862650"/>
            <a:ext cx="3237126" cy="11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4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VISUALIZAR TRIAGENS ANTERIORES 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5695850" y="983325"/>
            <a:ext cx="3294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partir desta tela é possível visualizar as  triagens anteriores :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“Ver Mais”, para visualizar a ficha de triagem do paciente e seu diagnóstico caso haja.</a:t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a página com os dados referentes a sua busca.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</p:txBody>
      </p:sp>
      <p:pic>
        <p:nvPicPr>
          <p:cNvPr id="373" name="Google Shape;373;p42"/>
          <p:cNvPicPr preferRelativeResize="0"/>
          <p:nvPr/>
        </p:nvPicPr>
        <p:blipFill rotWithShape="1">
          <a:blip r:embed="rId3">
            <a:alphaModFix/>
          </a:blip>
          <a:srcRect b="10475" l="19010" r="19605" t="17870"/>
          <a:stretch/>
        </p:blipFill>
        <p:spPr>
          <a:xfrm>
            <a:off x="230950" y="983325"/>
            <a:ext cx="5464902" cy="36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2"/>
          <p:cNvSpPr/>
          <p:nvPr/>
        </p:nvSpPr>
        <p:spPr>
          <a:xfrm>
            <a:off x="140075" y="40604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375" name="Google Shape;375;p42"/>
          <p:cNvCxnSpPr/>
          <p:nvPr/>
        </p:nvCxnSpPr>
        <p:spPr>
          <a:xfrm flipH="1" rot="10800000">
            <a:off x="442475" y="4492150"/>
            <a:ext cx="258600" cy="18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2"/>
          <p:cNvSpPr/>
          <p:nvPr/>
        </p:nvSpPr>
        <p:spPr>
          <a:xfrm>
            <a:off x="602025" y="3998375"/>
            <a:ext cx="670200" cy="36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RETIRAR PACIENTE DA LISTA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5223550" y="868500"/>
            <a:ext cx="32958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partir desta tela é possível visualizar a ficha referente a  triagem do dia </a:t>
            </a:r>
            <a:r>
              <a:rPr lang="pt-BR" sz="1600"/>
              <a:t>selecionado</a:t>
            </a:r>
            <a:r>
              <a:rPr lang="pt-BR" sz="1600"/>
              <a:t> e imprimir novamente :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“Imprimir Triagem”;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é exibida a tela para a impressão, com a ficha de triagem do paciente preenchida.</a:t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3"/>
          <p:cNvPicPr preferRelativeResize="0"/>
          <p:nvPr/>
        </p:nvPicPr>
        <p:blipFill/>
        <p:spPr>
          <a:xfrm>
            <a:off x="368500" y="821138"/>
            <a:ext cx="4004726" cy="409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3"/>
          <p:cNvSpPr/>
          <p:nvPr/>
        </p:nvSpPr>
        <p:spPr>
          <a:xfrm>
            <a:off x="648650" y="1298100"/>
            <a:ext cx="2870700" cy="30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5" name="Google Shape;385;p43"/>
          <p:cNvCxnSpPr/>
          <p:nvPr/>
        </p:nvCxnSpPr>
        <p:spPr>
          <a:xfrm flipH="1" rot="10800000">
            <a:off x="311700" y="1655575"/>
            <a:ext cx="330600" cy="20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3"/>
          <p:cNvSpPr/>
          <p:nvPr/>
        </p:nvSpPr>
        <p:spPr>
          <a:xfrm>
            <a:off x="897350" y="4593625"/>
            <a:ext cx="726900" cy="30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43"/>
          <p:cNvCxnSpPr/>
          <p:nvPr/>
        </p:nvCxnSpPr>
        <p:spPr>
          <a:xfrm rot="10800000">
            <a:off x="1624250" y="4835650"/>
            <a:ext cx="155700" cy="25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RETIRAR PACIENTE DA LISTA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5588625" y="1082975"/>
            <a:ext cx="34533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Após a visualização da ficha de triagem aparecerá a opção  “Imprimir a Triagem” :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Selecione a opção “Sim” para a impressão.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94" name="Google Shape;394;p44"/>
          <p:cNvPicPr preferRelativeResize="0"/>
          <p:nvPr/>
        </p:nvPicPr>
        <p:blipFill rotWithShape="1">
          <a:blip r:embed="rId3">
            <a:alphaModFix/>
          </a:blip>
          <a:srcRect b="14577" l="1305" r="22787" t="9619"/>
          <a:stretch/>
        </p:blipFill>
        <p:spPr>
          <a:xfrm>
            <a:off x="311700" y="1082975"/>
            <a:ext cx="5276926" cy="308262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/>
          <p:nvPr/>
        </p:nvSpPr>
        <p:spPr>
          <a:xfrm>
            <a:off x="595850" y="13358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396" name="Google Shape;396;p44"/>
          <p:cNvCxnSpPr/>
          <p:nvPr/>
        </p:nvCxnSpPr>
        <p:spPr>
          <a:xfrm flipH="1" rot="10800000">
            <a:off x="898250" y="1804975"/>
            <a:ext cx="270000" cy="19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4"/>
          <p:cNvSpPr/>
          <p:nvPr/>
        </p:nvSpPr>
        <p:spPr>
          <a:xfrm>
            <a:off x="1033600" y="1390475"/>
            <a:ext cx="450600" cy="24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RETIRAR PACIENTE DA LISTA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45"/>
          <p:cNvSpPr txBox="1"/>
          <p:nvPr/>
        </p:nvSpPr>
        <p:spPr>
          <a:xfrm>
            <a:off x="5223550" y="868500"/>
            <a:ext cx="32958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partir desta tela é possível visualizar a ficha referente a  triagem do dia selecionado. Caso o atendimento tenha sido concluído aparecerá “Um diagnóstico para essa triagem já foi realizado.”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Abaixo é possível visualizar o diagnóstico.</a:t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45"/>
          <p:cNvPicPr preferRelativeResize="0"/>
          <p:nvPr/>
        </p:nvPicPr>
        <p:blipFill rotWithShape="1">
          <a:blip r:embed="rId3">
            <a:alphaModFix/>
          </a:blip>
          <a:srcRect b="7639" l="28192" r="29679" t="15661"/>
          <a:stretch/>
        </p:blipFill>
        <p:spPr>
          <a:xfrm>
            <a:off x="351889" y="1015875"/>
            <a:ext cx="3790947" cy="388014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5"/>
          <p:cNvSpPr/>
          <p:nvPr/>
        </p:nvSpPr>
        <p:spPr>
          <a:xfrm>
            <a:off x="642300" y="1736525"/>
            <a:ext cx="1475100" cy="30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p45"/>
          <p:cNvCxnSpPr/>
          <p:nvPr/>
        </p:nvCxnSpPr>
        <p:spPr>
          <a:xfrm flipH="1" rot="10800000">
            <a:off x="418625" y="2147450"/>
            <a:ext cx="330600" cy="20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 startAt="3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RETIRAR PACIENTE DA LISTA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5223550" y="868500"/>
            <a:ext cx="32958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Ao lado é possível visualizar o diagnóstico, em “Dados do Diagnóstico”, ele possui o CID, a prescrição, a situação e o nome do profissional que realizou o diagnóstico.</a:t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46"/>
          <p:cNvPicPr preferRelativeResize="0"/>
          <p:nvPr/>
        </p:nvPicPr>
        <p:blipFill rotWithShape="1">
          <a:blip r:embed="rId3">
            <a:alphaModFix/>
          </a:blip>
          <a:srcRect b="10240" l="21753" r="22709" t="26195"/>
          <a:stretch/>
        </p:blipFill>
        <p:spPr>
          <a:xfrm>
            <a:off x="311700" y="931450"/>
            <a:ext cx="4624675" cy="29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TELA INICIAL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5482025" y="752350"/>
            <a:ext cx="35817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strike="sngStrike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strike="sngStrike"/>
              <a:t>“Nova Triagem”</a:t>
            </a:r>
            <a:r>
              <a:rPr lang="pt-BR" sz="1600"/>
              <a:t>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pt-BR" sz="1600" strike="sngStrike"/>
              <a:t>“Cadastrar novo Paciente”;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pt-BR" sz="1600" strike="sngStrike"/>
              <a:t>“Retirar Paciente da Lista”</a:t>
            </a:r>
            <a:r>
              <a:rPr lang="pt-BR" sz="1600"/>
              <a:t>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pt-BR" sz="1600"/>
              <a:t>“</a:t>
            </a:r>
            <a:r>
              <a:rPr lang="pt-BR" sz="1600" strike="sngStrike"/>
              <a:t>Visualizar Triagens Anteriores”</a:t>
            </a:r>
            <a:r>
              <a:rPr lang="pt-BR" sz="1600"/>
              <a:t>;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420" name="Google Shape;420;p47"/>
          <p:cNvPicPr preferRelativeResize="0"/>
          <p:nvPr/>
        </p:nvPicPr>
        <p:blipFill rotWithShape="1">
          <a:blip r:embed="rId3">
            <a:alphaModFix/>
          </a:blip>
          <a:srcRect b="12637" l="20160" r="20350" t="14102"/>
          <a:stretch/>
        </p:blipFill>
        <p:spPr>
          <a:xfrm>
            <a:off x="163825" y="878325"/>
            <a:ext cx="5219927" cy="36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7"/>
          <p:cNvSpPr/>
          <p:nvPr/>
        </p:nvSpPr>
        <p:spPr>
          <a:xfrm>
            <a:off x="81300" y="30707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2" name="Google Shape;422;p47"/>
          <p:cNvSpPr/>
          <p:nvPr/>
        </p:nvSpPr>
        <p:spPr>
          <a:xfrm>
            <a:off x="2280825" y="3177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3" name="Google Shape;423;p47"/>
          <p:cNvSpPr/>
          <p:nvPr/>
        </p:nvSpPr>
        <p:spPr>
          <a:xfrm>
            <a:off x="3112825" y="3177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4" name="Google Shape;424;p47"/>
          <p:cNvSpPr/>
          <p:nvPr/>
        </p:nvSpPr>
        <p:spPr>
          <a:xfrm>
            <a:off x="81288" y="37016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cxnSp>
        <p:nvCxnSpPr>
          <p:cNvPr id="425" name="Google Shape;425;p47"/>
          <p:cNvCxnSpPr>
            <a:stCxn id="421" idx="7"/>
          </p:cNvCxnSpPr>
          <p:nvPr/>
        </p:nvCxnSpPr>
        <p:spPr>
          <a:xfrm flipH="1" rot="10800000">
            <a:off x="339415" y="2830585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7"/>
          <p:cNvCxnSpPr/>
          <p:nvPr/>
        </p:nvCxnSpPr>
        <p:spPr>
          <a:xfrm flipH="1" rot="10800000">
            <a:off x="339415" y="3471885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7"/>
          <p:cNvCxnSpPr>
            <a:stCxn id="422" idx="1"/>
          </p:cNvCxnSpPr>
          <p:nvPr/>
        </p:nvCxnSpPr>
        <p:spPr>
          <a:xfrm rot="10800000">
            <a:off x="1971110" y="2842210"/>
            <a:ext cx="354000" cy="37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7"/>
          <p:cNvCxnSpPr/>
          <p:nvPr/>
        </p:nvCxnSpPr>
        <p:spPr>
          <a:xfrm flipH="1" rot="5400000">
            <a:off x="2850915" y="2889610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47"/>
          <p:cNvSpPr/>
          <p:nvPr/>
        </p:nvSpPr>
        <p:spPr>
          <a:xfrm>
            <a:off x="-36000" y="2915900"/>
            <a:ext cx="537000" cy="61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"/>
          <p:cNvSpPr/>
          <p:nvPr/>
        </p:nvSpPr>
        <p:spPr>
          <a:xfrm>
            <a:off x="2163525" y="3022325"/>
            <a:ext cx="537000" cy="61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7"/>
          <p:cNvSpPr/>
          <p:nvPr/>
        </p:nvSpPr>
        <p:spPr>
          <a:xfrm>
            <a:off x="2995525" y="3022325"/>
            <a:ext cx="537000" cy="61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7"/>
          <p:cNvSpPr/>
          <p:nvPr/>
        </p:nvSpPr>
        <p:spPr>
          <a:xfrm>
            <a:off x="-36000" y="3546875"/>
            <a:ext cx="537000" cy="612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9982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TRIAGEM</a:t>
            </a: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991050"/>
            <a:ext cx="82941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observações pertinentes;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e)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classificação de risco, por cores: vermelha, laranja, amarela, verde e azul;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f)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linha de cuidado a ser seguida : GES, HAS, OM, Ano, SM, Ad, Vio;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g)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outras condições : Asma, DPOC, ICE, ONCO, Outros 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27483" l="35542" r="19620" t="44363"/>
          <a:stretch/>
        </p:blipFill>
        <p:spPr>
          <a:xfrm>
            <a:off x="5906875" y="3862650"/>
            <a:ext cx="3237126" cy="11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FUNCIONALIDADES DO SISTEMA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44600" y="1016150"/>
            <a:ext cx="8254800" cy="3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perfil associado ao Enfermeiro possui, as seguintes funcionalidades :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Preenche a ficha da triagem do paciente;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Visualiza o histórico de triagens do paciente, no campo Histórico de Triagens;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Caso o paciente não esteja no local, o enfermeiro pode remover o paciente da lista de espera;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Imprime o prontuário, o qual será levado ao médico;</a:t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27483" l="35542" r="19620" t="44363"/>
          <a:stretch/>
        </p:blipFill>
        <p:spPr>
          <a:xfrm>
            <a:off x="5906875" y="3862650"/>
            <a:ext cx="3237126" cy="11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FUNCIONALIDADES DO SISTEMA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4600" y="1016150"/>
            <a:ext cx="8254800" cy="3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pt-BR" sz="1800"/>
              <a:t> Consulta a lista de espera para as triagens;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pt-BR" sz="1800"/>
              <a:t> Consulta a lista de pacientes já atendidos pela triagem na data desejada.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Durante a triagem, a data e hora do início e fim do processo são registradas pelo sistema automaticamente.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27483" l="35542" r="19620" t="44363"/>
          <a:stretch/>
        </p:blipFill>
        <p:spPr>
          <a:xfrm>
            <a:off x="5906875" y="3862650"/>
            <a:ext cx="3237126" cy="11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LOGIN AO SISTEMA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460400" y="779850"/>
            <a:ext cx="35469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600"/>
              <a:t>Essa é a página de login do sistema. </a:t>
            </a:r>
            <a:r>
              <a:rPr lang="pt-BR" sz="1600"/>
              <a:t>Através desta é possível acessar a  tela</a:t>
            </a:r>
            <a:r>
              <a:rPr lang="pt-BR" sz="1600"/>
              <a:t> de inicial do(a) enfermeiro. </a:t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600"/>
              <a:t>Para que seja permitido o acesso é necessário inserir na Página de Login :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“Nome do Usuário”;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“Senha”;</a:t>
            </a:r>
            <a:endParaRPr sz="1600"/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Selecionar a opção “ENTRAR”;</a:t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seguida você será direcionado para a Tela Inicial.</a:t>
            </a:r>
            <a:endParaRPr sz="1600"/>
          </a:p>
        </p:txBody>
      </p:sp>
      <p:sp>
        <p:nvSpPr>
          <p:cNvPr id="110" name="Google Shape;110;p19"/>
          <p:cNvSpPr txBox="1"/>
          <p:nvPr/>
        </p:nvSpPr>
        <p:spPr>
          <a:xfrm>
            <a:off x="1039700" y="4267375"/>
            <a:ext cx="314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16684" l="24905" r="25787" t="16923"/>
          <a:stretch/>
        </p:blipFill>
        <p:spPr>
          <a:xfrm>
            <a:off x="311700" y="877575"/>
            <a:ext cx="5015375" cy="402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/>
          <p:nvPr/>
        </p:nvCxnSpPr>
        <p:spPr>
          <a:xfrm flipH="1" rot="10800000">
            <a:off x="1269525" y="286147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/>
          <p:nvPr/>
        </p:nvSpPr>
        <p:spPr>
          <a:xfrm>
            <a:off x="830975" y="31638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830975" y="37686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045700" y="46980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 flipH="1" rot="10800000">
            <a:off x="1269525" y="346627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flipH="1" rot="10800000">
            <a:off x="1416650" y="4395625"/>
            <a:ext cx="439200" cy="30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/>
          <p:nvPr/>
        </p:nvSpPr>
        <p:spPr>
          <a:xfrm>
            <a:off x="1708725" y="3962075"/>
            <a:ext cx="2254800" cy="35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99475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TELA INICIAL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482025" y="752350"/>
            <a:ext cx="35817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600"/>
              <a:t>Essa tela é a Página Inicial do sistema. Aqui você poderá acessar todas as suas funcionalidades. É permitido o acesso para</a:t>
            </a:r>
            <a:r>
              <a:rPr lang="pt-BR" sz="1600"/>
              <a:t> :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“Nova Triagem”;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Acessar o “Histórico de Triagens”, visualizar as triagens anteriores do paciente;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“Retirar Paciente da Lista” retirar o paciente da lista de espera, caso necessário;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“Visualizar Triagens anteriores ”.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/>
              <a:t>Em seguida você será direcionado para a opção desejada.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12637" l="20160" r="20350" t="14102"/>
          <a:stretch/>
        </p:blipFill>
        <p:spPr>
          <a:xfrm>
            <a:off x="163825" y="878325"/>
            <a:ext cx="5219927" cy="36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81300" y="30707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280825" y="3177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112825" y="31771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81288" y="37016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>
              <a:highlight>
                <a:srgbClr val="76A5AF"/>
              </a:highlight>
            </a:endParaRPr>
          </a:p>
        </p:txBody>
      </p:sp>
      <p:cxnSp>
        <p:nvCxnSpPr>
          <p:cNvPr id="130" name="Google Shape;130;p20"/>
          <p:cNvCxnSpPr>
            <a:stCxn id="126" idx="7"/>
          </p:cNvCxnSpPr>
          <p:nvPr/>
        </p:nvCxnSpPr>
        <p:spPr>
          <a:xfrm flipH="1" rot="10800000">
            <a:off x="339415" y="2830585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/>
          <p:nvPr/>
        </p:nvCxnSpPr>
        <p:spPr>
          <a:xfrm flipH="1" rot="10800000">
            <a:off x="339415" y="3471885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7" idx="1"/>
          </p:cNvCxnSpPr>
          <p:nvPr/>
        </p:nvCxnSpPr>
        <p:spPr>
          <a:xfrm rot="10800000">
            <a:off x="1971110" y="2842210"/>
            <a:ext cx="354000" cy="37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 flipH="1" rot="5400000">
            <a:off x="2850915" y="2889610"/>
            <a:ext cx="3672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36750"/>
            <a:ext cx="85206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AutoNum type="arabicPeriod"/>
            </a:pPr>
            <a:r>
              <a:rPr b="0" lang="pt-BR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NOVA TRIAGEM :</a:t>
            </a:r>
            <a:endParaRPr b="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89525" y="744250"/>
            <a:ext cx="3305100" cy="4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Após selecionar a opção “Nova Triagem”, você será direcionado a tela “Nova Triagem”. </a:t>
            </a:r>
            <a:endParaRPr sz="1600"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realizar a nova triagem, preencha os campos ao lado :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“Queixa Principal”;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“Pressão Arterial” (mmHg);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“Pressão Arterial Mínima” (mmHg); 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o “Pulso” (bpm);</a:t>
            </a:r>
            <a:endParaRPr sz="1600"/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Digite a “Temperatura” (°C);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12212" l="18013" r="19132" t="16577"/>
          <a:stretch/>
        </p:blipFill>
        <p:spPr>
          <a:xfrm>
            <a:off x="235250" y="877050"/>
            <a:ext cx="5357852" cy="36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311700" y="19921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1700" y="253430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11700" y="307642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11700" y="3618550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700" y="4160675"/>
            <a:ext cx="302400" cy="30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