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6" r:id="rId2"/>
    <p:sldId id="259" r:id="rId3"/>
    <p:sldId id="260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44" d="100"/>
          <a:sy n="44" d="100"/>
        </p:scale>
        <p:origin x="5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4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79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7289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37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0988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38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41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19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97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16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13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48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17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1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6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9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2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65177" y="488730"/>
            <a:ext cx="7766936" cy="1646302"/>
          </a:xfrm>
        </p:spPr>
        <p:txBody>
          <a:bodyPr/>
          <a:lstStyle/>
          <a:p>
            <a:pPr algn="ctr"/>
            <a:r>
              <a:rPr lang="fr-FR" sz="6000" dirty="0" smtClean="0">
                <a:latin typeface="Arial Black" panose="020B0A04020102020204" pitchFamily="34" charset="0"/>
              </a:rPr>
              <a:t>PROJET</a:t>
            </a:r>
            <a:r>
              <a:rPr lang="fr-FR" sz="8800" dirty="0" smtClean="0">
                <a:latin typeface="Arial Black" panose="020B0A04020102020204" pitchFamily="34" charset="0"/>
              </a:rPr>
              <a:t> </a:t>
            </a:r>
            <a:r>
              <a:rPr lang="fr-FR" sz="6000" dirty="0" smtClean="0">
                <a:latin typeface="Arial Black" panose="020B0A04020102020204" pitchFamily="34" charset="0"/>
              </a:rPr>
              <a:t>EXIASAVER</a:t>
            </a:r>
            <a:endParaRPr lang="fr-FR" sz="8800" dirty="0">
              <a:latin typeface="Arial Black" panose="020B0A040201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425064" y="5537914"/>
            <a:ext cx="7766936" cy="1445305"/>
          </a:xfrm>
        </p:spPr>
        <p:txBody>
          <a:bodyPr>
            <a:normAutofit lnSpcReduction="10000"/>
          </a:bodyPr>
          <a:lstStyle/>
          <a:p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-MAXENCE KRUGER</a:t>
            </a:r>
          </a:p>
          <a:p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-MAXIME HOLLEBECQ</a:t>
            </a:r>
          </a:p>
          <a:p>
            <a:r>
              <a:rPr lang="fr-FR" sz="16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-</a:t>
            </a:r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FLORIAN FRITSCH</a:t>
            </a:r>
          </a:p>
          <a:p>
            <a:r>
              <a:rPr lang="fr-FR" sz="16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-DIMITRI LIBESSART</a:t>
            </a:r>
            <a:endParaRPr lang="fr-FR" sz="16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941" y="2135032"/>
            <a:ext cx="6825407" cy="3839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428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68400" y="2315149"/>
            <a:ext cx="9325428" cy="2256852"/>
          </a:xfrm>
        </p:spPr>
        <p:txBody>
          <a:bodyPr>
            <a:noAutofit/>
          </a:bodyPr>
          <a:lstStyle/>
          <a:p>
            <a:pPr algn="ctr"/>
            <a:r>
              <a:rPr lang="fr-FR" sz="7200" dirty="0" smtClean="0">
                <a:latin typeface="Arial Black" panose="020B0A04020102020204" pitchFamily="34" charset="0"/>
              </a:rPr>
              <a:t>OBJECTIF DU </a:t>
            </a:r>
            <a:br>
              <a:rPr lang="fr-FR" sz="7200" dirty="0" smtClean="0">
                <a:latin typeface="Arial Black" panose="020B0A04020102020204" pitchFamily="34" charset="0"/>
              </a:rPr>
            </a:br>
            <a:r>
              <a:rPr lang="fr-FR" sz="7200" dirty="0" smtClean="0">
                <a:latin typeface="Arial Black" panose="020B0A04020102020204" pitchFamily="34" charset="0"/>
              </a:rPr>
              <a:t>PROJET</a:t>
            </a:r>
            <a:endParaRPr lang="fr-FR" sz="7200" dirty="0">
              <a:latin typeface="Arial Black" panose="020B0A04020102020204" pitchFamily="34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78843"/>
              </p:ext>
            </p:extLst>
          </p:nvPr>
        </p:nvGraphicFramePr>
        <p:xfrm>
          <a:off x="0" y="0"/>
          <a:ext cx="1756229" cy="685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56229">
                  <a:extLst>
                    <a:ext uri="{9D8B030D-6E8A-4147-A177-3AD203B41FA5}">
                      <a16:colId xmlns:a16="http://schemas.microsoft.com/office/drawing/2014/main" val="1719038655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59628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OBJECTIF DU PROJET</a:t>
                      </a:r>
                      <a:endParaRPr lang="fr-FR" sz="16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8299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REALISATION DU PROJET</a:t>
                      </a:r>
                      <a:endParaRPr lang="fr-FR" sz="16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1382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9998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15356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4163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38205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44146"/>
                  </a:ext>
                </a:extLst>
              </a:tr>
            </a:tbl>
          </a:graphicData>
        </a:graphic>
      </p:graphicFrame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1" r="-2134" b="21553"/>
          <a:stretch/>
        </p:blipFill>
        <p:spPr bwMode="auto">
          <a:xfrm>
            <a:off x="-90713" y="49780"/>
            <a:ext cx="1937656" cy="740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5550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6731" t="14501" r="-779" b="-5847"/>
          <a:stretch/>
        </p:blipFill>
        <p:spPr>
          <a:xfrm>
            <a:off x="3327779" y="4359272"/>
            <a:ext cx="4440614" cy="160145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472" y="1552009"/>
            <a:ext cx="4563228" cy="170459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56229" y="0"/>
            <a:ext cx="7583714" cy="4495800"/>
          </a:xfrm>
        </p:spPr>
        <p:txBody>
          <a:bodyPr>
            <a:noAutofit/>
          </a:bodyPr>
          <a:lstStyle/>
          <a:p>
            <a:pPr algn="ctr"/>
            <a:r>
              <a:rPr lang="fr-FR" sz="4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fr-FR" sz="44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fr-FR" sz="4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TYPE STATIQUE</a:t>
            </a:r>
            <a:br>
              <a:rPr lang="fr-FR" sz="44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fr-FR" sz="4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fr-FR" sz="44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fr-FR" sz="4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fr-FR" sz="44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fr-FR" sz="4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fr-FR" sz="44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fr-FR" sz="4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TYPE DYNAMIQUE</a:t>
            </a:r>
            <a:br>
              <a:rPr lang="fr-FR" sz="44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endParaRPr lang="fr-FR" sz="4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27052"/>
              </p:ext>
            </p:extLst>
          </p:nvPr>
        </p:nvGraphicFramePr>
        <p:xfrm>
          <a:off x="0" y="0"/>
          <a:ext cx="1756229" cy="685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56229">
                  <a:extLst>
                    <a:ext uri="{9D8B030D-6E8A-4147-A177-3AD203B41FA5}">
                      <a16:colId xmlns:a16="http://schemas.microsoft.com/office/drawing/2014/main" val="1719038655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59628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OBJECTIF DU PROJET</a:t>
                      </a:r>
                      <a:endParaRPr lang="fr-FR" sz="16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8299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REALISATION DU PROJET</a:t>
                      </a:r>
                      <a:endParaRPr lang="fr-FR" sz="16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1382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9998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15356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4163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38205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44146"/>
                  </a:ext>
                </a:extLst>
              </a:tr>
            </a:tbl>
          </a:graphicData>
        </a:graphic>
      </p:graphicFrame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1" r="-2134" b="21553"/>
          <a:stretch/>
        </p:blipFill>
        <p:spPr bwMode="auto">
          <a:xfrm>
            <a:off x="-90713" y="49780"/>
            <a:ext cx="1937656" cy="740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7142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56230" y="2336920"/>
            <a:ext cx="8193314" cy="2126222"/>
          </a:xfrm>
        </p:spPr>
        <p:txBody>
          <a:bodyPr>
            <a:noAutofit/>
          </a:bodyPr>
          <a:lstStyle/>
          <a:p>
            <a:pPr algn="ctr"/>
            <a:r>
              <a:rPr lang="fr-FR" sz="7200" dirty="0" smtClean="0">
                <a:latin typeface="Arial Black" panose="020B0A04020102020204" pitchFamily="34" charset="0"/>
              </a:rPr>
              <a:t>REALISATION DU PROJET</a:t>
            </a:r>
            <a:endParaRPr lang="fr-FR" sz="7200" dirty="0">
              <a:latin typeface="Arial Black" panose="020B0A04020102020204" pitchFamily="34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679774"/>
              </p:ext>
            </p:extLst>
          </p:nvPr>
        </p:nvGraphicFramePr>
        <p:xfrm>
          <a:off x="0" y="0"/>
          <a:ext cx="1756229" cy="685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56229">
                  <a:extLst>
                    <a:ext uri="{9D8B030D-6E8A-4147-A177-3AD203B41FA5}">
                      <a16:colId xmlns:a16="http://schemas.microsoft.com/office/drawing/2014/main" val="1719038655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59628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OBJECTIF DU PROJET</a:t>
                      </a:r>
                      <a:endParaRPr lang="fr-FR" sz="16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8299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REALISATION</a:t>
                      </a:r>
                      <a:r>
                        <a:rPr lang="fr-FR" sz="1600" baseline="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DU PROJET</a:t>
                      </a:r>
                      <a:endParaRPr lang="fr-FR" sz="16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1382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9998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15356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4163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38205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44146"/>
                  </a:ext>
                </a:extLst>
              </a:tr>
            </a:tbl>
          </a:graphicData>
        </a:graphic>
      </p:graphicFrame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1" r="-2134" b="21553"/>
          <a:stretch/>
        </p:blipFill>
        <p:spPr bwMode="auto">
          <a:xfrm>
            <a:off x="-90713" y="49780"/>
            <a:ext cx="1937656" cy="740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405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56230" y="0"/>
            <a:ext cx="7583714" cy="1828800"/>
          </a:xfrm>
        </p:spPr>
        <p:txBody>
          <a:bodyPr>
            <a:noAutofit/>
          </a:bodyPr>
          <a:lstStyle/>
          <a:p>
            <a:pPr algn="ctr"/>
            <a:r>
              <a:rPr lang="fr-FR" sz="4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TYPE STATIQUE</a:t>
            </a:r>
            <a:endParaRPr lang="fr-FR" sz="4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679774"/>
              </p:ext>
            </p:extLst>
          </p:nvPr>
        </p:nvGraphicFramePr>
        <p:xfrm>
          <a:off x="0" y="0"/>
          <a:ext cx="1756229" cy="685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56229">
                  <a:extLst>
                    <a:ext uri="{9D8B030D-6E8A-4147-A177-3AD203B41FA5}">
                      <a16:colId xmlns:a16="http://schemas.microsoft.com/office/drawing/2014/main" val="1719038655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59628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OBJECTIF DU PROJET</a:t>
                      </a:r>
                      <a:endParaRPr lang="fr-FR" sz="16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8299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REALISATION</a:t>
                      </a:r>
                      <a:r>
                        <a:rPr lang="fr-FR" sz="1600" baseline="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DU PROJET</a:t>
                      </a:r>
                      <a:endParaRPr lang="fr-FR" sz="16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1382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9998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15356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4163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38205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44146"/>
                  </a:ext>
                </a:extLst>
              </a:tr>
            </a:tbl>
          </a:graphicData>
        </a:graphic>
      </p:graphicFrame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1" r="-2134" b="21553"/>
          <a:stretch/>
        </p:blipFill>
        <p:spPr bwMode="auto">
          <a:xfrm>
            <a:off x="-90713" y="49780"/>
            <a:ext cx="1937656" cy="74022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1846943" y="2068286"/>
            <a:ext cx="7667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Arial Black" panose="020B0A04020102020204" pitchFamily="34" charset="0"/>
              </a:rPr>
              <a:t>Affichage d’une image sous format PBM </a:t>
            </a:r>
            <a:endParaRPr lang="fr-FR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158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56230" y="0"/>
            <a:ext cx="7583714" cy="1828800"/>
          </a:xfrm>
        </p:spPr>
        <p:txBody>
          <a:bodyPr>
            <a:noAutofit/>
          </a:bodyPr>
          <a:lstStyle/>
          <a:p>
            <a:pPr algn="ctr"/>
            <a:r>
              <a:rPr lang="fr-FR" sz="4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TYPE STATIQUE</a:t>
            </a:r>
            <a:endParaRPr lang="fr-FR" sz="4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679774"/>
              </p:ext>
            </p:extLst>
          </p:nvPr>
        </p:nvGraphicFramePr>
        <p:xfrm>
          <a:off x="0" y="0"/>
          <a:ext cx="1756229" cy="685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56229">
                  <a:extLst>
                    <a:ext uri="{9D8B030D-6E8A-4147-A177-3AD203B41FA5}">
                      <a16:colId xmlns:a16="http://schemas.microsoft.com/office/drawing/2014/main" val="1719038655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59628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OBJECTIF DU PROJET</a:t>
                      </a:r>
                      <a:endParaRPr lang="fr-FR" sz="16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8299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REALISATION</a:t>
                      </a:r>
                      <a:r>
                        <a:rPr lang="fr-FR" sz="1600" baseline="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DU PROJET</a:t>
                      </a:r>
                      <a:endParaRPr lang="fr-FR" sz="16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1382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9998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15356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4163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38205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44146"/>
                  </a:ext>
                </a:extLst>
              </a:tr>
            </a:tbl>
          </a:graphicData>
        </a:graphic>
      </p:graphicFrame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1" r="-2134" b="21553"/>
          <a:stretch/>
        </p:blipFill>
        <p:spPr bwMode="auto">
          <a:xfrm>
            <a:off x="-90713" y="49780"/>
            <a:ext cx="1937656" cy="74022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1846943" y="2068286"/>
            <a:ext cx="7667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Arial Black" panose="020B0A04020102020204" pitchFamily="34" charset="0"/>
              </a:rPr>
              <a:t>Affichage d’une image sous format PBM </a:t>
            </a:r>
            <a:endParaRPr lang="fr-FR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598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Personnalisé 12">
      <a:dk1>
        <a:sysClr val="windowText" lastClr="000000"/>
      </a:dk1>
      <a:lt1>
        <a:sysClr val="window" lastClr="FFFFFF"/>
      </a:lt1>
      <a:dk2>
        <a:srgbClr val="323232"/>
      </a:dk2>
      <a:lt2>
        <a:srgbClr val="FF0000"/>
      </a:lt2>
      <a:accent1>
        <a:srgbClr val="FF0000"/>
      </a:accent1>
      <a:accent2>
        <a:srgbClr val="BF0000"/>
      </a:accent2>
      <a:accent3>
        <a:srgbClr val="FF0000"/>
      </a:accent3>
      <a:accent4>
        <a:srgbClr val="7F7F7F"/>
      </a:accent4>
      <a:accent5>
        <a:srgbClr val="989898"/>
      </a:accent5>
      <a:accent6>
        <a:srgbClr val="989898"/>
      </a:accent6>
      <a:hlink>
        <a:srgbClr val="FF0000"/>
      </a:hlink>
      <a:folHlink>
        <a:srgbClr val="FF000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65</Words>
  <Application>Microsoft Office PowerPoint</Application>
  <PresentationFormat>Grand écran</PresentationFormat>
  <Paragraphs>22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Trebuchet MS</vt:lpstr>
      <vt:lpstr>Wingdings 3</vt:lpstr>
      <vt:lpstr>Facette</vt:lpstr>
      <vt:lpstr>PROJET EXIASAVER</vt:lpstr>
      <vt:lpstr>OBJECTIF DU  PROJET</vt:lpstr>
      <vt:lpstr> TYPE STATIQUE    TYPE DYNAMIQUE </vt:lpstr>
      <vt:lpstr>REALISATION DU PROJET</vt:lpstr>
      <vt:lpstr>TYPE STATIQUE</vt:lpstr>
      <vt:lpstr>TYPE STATIQUE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EXIASAVER</dc:title>
  <dc:creator>LIBESSART DIMITRI</dc:creator>
  <cp:lastModifiedBy>LIBESSART DIMITRI</cp:lastModifiedBy>
  <cp:revision>15</cp:revision>
  <dcterms:created xsi:type="dcterms:W3CDTF">2016-12-15T13:22:06Z</dcterms:created>
  <dcterms:modified xsi:type="dcterms:W3CDTF">2016-12-15T15:28:46Z</dcterms:modified>
</cp:coreProperties>
</file>