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28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9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4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2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177" y="488730"/>
            <a:ext cx="7766936" cy="1646302"/>
          </a:xfrm>
        </p:spPr>
        <p:txBody>
          <a:bodyPr/>
          <a:lstStyle/>
          <a:p>
            <a:pPr algn="ctr"/>
            <a:r>
              <a:rPr lang="fr-FR" sz="6000" dirty="0">
                <a:latin typeface="Arial Black" panose="020B0A04020102020204" pitchFamily="34" charset="0"/>
              </a:rPr>
              <a:t>PROJET</a:t>
            </a:r>
            <a:r>
              <a:rPr lang="fr-FR" sz="8800" dirty="0">
                <a:latin typeface="Arial Black" panose="020B0A04020102020204" pitchFamily="34" charset="0"/>
              </a:rPr>
              <a:t> </a:t>
            </a:r>
            <a:r>
              <a:rPr lang="fr-FR" sz="6000" dirty="0">
                <a:latin typeface="Arial Black" panose="020B0A04020102020204" pitchFamily="34" charset="0"/>
              </a:rPr>
              <a:t>EXIASAVER</a:t>
            </a:r>
            <a:endParaRPr lang="fr-FR" sz="8800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425064" y="5537914"/>
            <a:ext cx="7766936" cy="1445305"/>
          </a:xfrm>
        </p:spPr>
        <p:txBody>
          <a:bodyPr>
            <a:normAutofit lnSpcReduction="10000"/>
          </a:bodyPr>
          <a:lstStyle/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MAXENCE KRUGER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MAXIME HOLLEBECQ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FLORIAN FRITSCH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DIMITRI LIBESSART</a:t>
            </a: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1" y="2135032"/>
            <a:ext cx="6825407" cy="383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8400" y="2315149"/>
            <a:ext cx="9325428" cy="225685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Arial Black" panose="020B0A04020102020204" pitchFamily="34" charset="0"/>
              </a:rPr>
              <a:t>OBJECTIF DU </a:t>
            </a:r>
            <a:br>
              <a:rPr lang="fr-FR" sz="7200" dirty="0">
                <a:latin typeface="Arial Black" panose="020B0A04020102020204" pitchFamily="34" charset="0"/>
              </a:rPr>
            </a:br>
            <a:r>
              <a:rPr lang="fr-FR" sz="7200" dirty="0">
                <a:latin typeface="Arial Black" panose="020B0A04020102020204" pitchFamily="34" charset="0"/>
              </a:rPr>
              <a:t>PROJET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45518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5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47855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6731" t="14501" r="-779" b="-5847"/>
          <a:stretch/>
        </p:blipFill>
        <p:spPr>
          <a:xfrm>
            <a:off x="3327779" y="4359272"/>
            <a:ext cx="4440614" cy="16014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72" y="1552009"/>
            <a:ext cx="4563228" cy="1704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29" y="0"/>
            <a:ext cx="7583714" cy="4495800"/>
          </a:xfrm>
        </p:spPr>
        <p:txBody>
          <a:bodyPr>
            <a:noAutofit/>
          </a:bodyPr>
          <a:lstStyle/>
          <a:p>
            <a:pPr algn="ctr"/>
            <a:b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  <a:t>TYPE STATIQUE</a:t>
            </a:r>
            <a:b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  <a:t>TYPE DYNAMIQUE</a:t>
            </a:r>
            <a:b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fr-F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1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4625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2336920"/>
            <a:ext cx="8193314" cy="212622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Arial Black" panose="020B0A04020102020204" pitchFamily="34" charset="0"/>
              </a:rPr>
              <a:t>REALISATION DU PROJET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4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57634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0"/>
            <a:ext cx="7583714" cy="1828800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  <a:t>TYPE STATIQUE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756229" y="1834910"/>
            <a:ext cx="758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Affichage d’une image aléatoire sous format PBM :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53" y="2485162"/>
            <a:ext cx="2091067" cy="11747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224" y="2485162"/>
            <a:ext cx="2092331" cy="11710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86" y="4313060"/>
            <a:ext cx="2091067" cy="11751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456" y="4313060"/>
            <a:ext cx="2092331" cy="11751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990" y="4306430"/>
            <a:ext cx="2083131" cy="11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29987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0"/>
            <a:ext cx="7583714" cy="1828800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  <a:t>TYPE DYNAMIQUE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846942" y="1343758"/>
            <a:ext cx="76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Affichage de l’heure et actualisation :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49" y="2184397"/>
            <a:ext cx="6955955" cy="34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2386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0"/>
            <a:ext cx="7583714" cy="1828800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Arial Black" panose="020B0A04020102020204" pitchFamily="34" charset="0"/>
              </a:rPr>
              <a:t>LAUNCHER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756228" y="1628745"/>
            <a:ext cx="76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Exécution aléatoire d’un des 3 types d’affichage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56228" y="2894287"/>
            <a:ext cx="76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Affichage de l’historique ( ./Launcher –stats ) :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6859"/>
          <a:stretch/>
        </p:blipFill>
        <p:spPr>
          <a:xfrm>
            <a:off x="2543549" y="3528836"/>
            <a:ext cx="6083617" cy="2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86258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29" y="2615216"/>
            <a:ext cx="8193314" cy="212622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8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8391"/>
              </p:ext>
            </p:extLst>
          </p:nvPr>
        </p:nvGraphicFramePr>
        <p:xfrm>
          <a:off x="0" y="0"/>
          <a:ext cx="1756229" cy="6857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16863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168639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1798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CONCLUSION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29" y="1697782"/>
            <a:ext cx="8193314" cy="212622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Arial Black" panose="020B0A04020102020204" pitchFamily="34" charset="0"/>
              </a:rPr>
              <a:t>MERCI DE VOTRE ATTENTION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0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Personnalisé 12">
      <a:dk1>
        <a:sysClr val="windowText" lastClr="000000"/>
      </a:dk1>
      <a:lt1>
        <a:sysClr val="window" lastClr="FFFFFF"/>
      </a:lt1>
      <a:dk2>
        <a:srgbClr val="323232"/>
      </a:dk2>
      <a:lt2>
        <a:srgbClr val="FF0000"/>
      </a:lt2>
      <a:accent1>
        <a:srgbClr val="FF0000"/>
      </a:accent1>
      <a:accent2>
        <a:srgbClr val="BF0000"/>
      </a:accent2>
      <a:accent3>
        <a:srgbClr val="FF0000"/>
      </a:accent3>
      <a:accent4>
        <a:srgbClr val="7F7F7F"/>
      </a:accent4>
      <a:accent5>
        <a:srgbClr val="989898"/>
      </a:accent5>
      <a:accent6>
        <a:srgbClr val="989898"/>
      </a:accent6>
      <a:hlink>
        <a:srgbClr val="FF0000"/>
      </a:hlink>
      <a:folHlink>
        <a:srgbClr val="FF000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112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Trebuchet MS</vt:lpstr>
      <vt:lpstr>Wingdings 3</vt:lpstr>
      <vt:lpstr>Facette</vt:lpstr>
      <vt:lpstr>PROJET EXIASAVER</vt:lpstr>
      <vt:lpstr>OBJECTIF DU  PROJET</vt:lpstr>
      <vt:lpstr> TYPE STATIQUE    TYPE DYNAMIQUE </vt:lpstr>
      <vt:lpstr>REALISATION DU PROJET</vt:lpstr>
      <vt:lpstr>TYPE STATIQUE</vt:lpstr>
      <vt:lpstr>TYPE DYNAMIQUE</vt:lpstr>
      <vt:lpstr>LAUNCHER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EXIASAVER</dc:title>
  <dc:creator>LIBESSART DIMITRI</dc:creator>
  <cp:lastModifiedBy>Florian Fritsch</cp:lastModifiedBy>
  <cp:revision>24</cp:revision>
  <dcterms:created xsi:type="dcterms:W3CDTF">2016-12-15T13:22:06Z</dcterms:created>
  <dcterms:modified xsi:type="dcterms:W3CDTF">2016-12-15T16:35:28Z</dcterms:modified>
</cp:coreProperties>
</file>