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7046" autoAdjust="0"/>
  </p:normalViewPr>
  <p:slideViewPr>
    <p:cSldViewPr snapToGrid="0">
      <p:cViewPr varScale="1">
        <p:scale>
          <a:sx n="159" d="100"/>
          <a:sy n="159" d="100"/>
        </p:scale>
        <p:origin x="30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ri" userId="ce1f3da0379b16c8" providerId="LiveId" clId="{1A759295-0B90-442E-8BB5-F210BB21EE44}"/>
    <pc:docChg chg="custSel modSld">
      <pc:chgData name="Dimitri" userId="ce1f3da0379b16c8" providerId="LiveId" clId="{1A759295-0B90-442E-8BB5-F210BB21EE44}" dt="2023-08-16T12:31:20.886" v="9" actId="20577"/>
      <pc:docMkLst>
        <pc:docMk/>
      </pc:docMkLst>
      <pc:sldChg chg="modSp mod">
        <pc:chgData name="Dimitri" userId="ce1f3da0379b16c8" providerId="LiveId" clId="{1A759295-0B90-442E-8BB5-F210BB21EE44}" dt="2023-08-16T12:31:20.886" v="9" actId="20577"/>
        <pc:sldMkLst>
          <pc:docMk/>
          <pc:sldMk cId="1451363343" sldId="258"/>
        </pc:sldMkLst>
        <pc:spChg chg="mod">
          <ac:chgData name="Dimitri" userId="ce1f3da0379b16c8" providerId="LiveId" clId="{1A759295-0B90-442E-8BB5-F210BB21EE44}" dt="2023-08-16T12:31:20.886" v="9" actId="20577"/>
          <ac:spMkLst>
            <pc:docMk/>
            <pc:sldMk cId="1451363343" sldId="258"/>
            <ac:spMk id="3" creationId="{F8005D67-2D62-5001-2AD6-AF0B11ACDAC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8:11:25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325 470 24575,'-121'12'0,"119"-12"0,1 0 0,-1 0 0,0 0 0,0-1 0,0 1 0,1-1 0,-1 1 0,0-1 0,0 0 0,1 0 0,-1 0 0,1 0 0,-1 0 0,1 0 0,-1 0 0,1 0 0,-1 0 0,1-1 0,0 1 0,-2-3 0,-24-40 0,0 3 0,3 20 0,4 4 0,-30-35 0,47 48 0,1-1 0,-1 0 0,1 0 0,0 0 0,0 0 0,0-1 0,1 1 0,0 0 0,0-1 0,0 1 0,1-1 0,0 1 0,0-1 0,0 1 0,2-10 0,0 5 0,-1 1 0,1-1 0,1 1 0,0 0 0,0 0 0,1 0 0,0 0 0,6-9 0,-4 10 0,0 1 0,0 0 0,0 0 0,1 0 0,0 1 0,0 0 0,0 0 0,1 1 0,0 0 0,0 1 0,0-1 0,1 1 0,12-3 0,-2 2 0,0 1 0,0 0 0,0 2 0,1 0 0,27 2 0,-28 0 0,-13-1 0,-1 1 0,1 0 0,0 0 0,0 0 0,0 1 0,-1-1 0,1 1 0,0 1 0,-1-1 0,1 1 0,-1 0 0,1 0 0,-1 1 0,0-1 0,0 1 0,0 0 0,5 5 0,68 63 0,-59-51 0,-12-13 0,0 0 0,-1 0 0,0 1 0,0 0 0,-1 0 0,1 0 0,4 12 0,-4-7 0,-2-1 0,1 1 0,-2-1 0,1 1 0,1 26 0,-4-32 0,-1-1 0,-1 1 0,1 0 0,-1-1 0,-1 1 0,1 0 0,-1-1 0,0 1 0,0-1 0,-1 0 0,0 0 0,0 0 0,-6 9 0,4-8 0,-1 1 0,0-1 0,0 0 0,0-1 0,-1 0 0,0 0 0,0 0 0,0-1 0,-1 0 0,0 0 0,0 0 0,0-1 0,0-1 0,-1 0 0,1 0 0,-17 3 0,-1 1-1365,15-4-5461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8:22:09.1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24575,'115'2'0,"121"-4"0,-178-6 0,35-1 0,-10 9-1365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6T08:22:11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1 24575,'1'11'0,"-1"0"0,1 0 0,1 0 0,0 0 0,0 0 0,1-1 0,0 1 0,1-1 0,1 0 0,-1 0 0,2 0 0,-1 0 0,1-1 0,1 0 0,-1 0 0,2-1 0,7 9 0,43 59 0,-57-75 0,0 0 0,0 1 0,0 0 0,-1-1 0,1 1 0,0-1 0,-1 1 0,1 0 0,-1 0 0,0-1 0,0 1 0,1 0 0,-1 0 0,0-1 0,0 1 0,-1 0 0,1 0 0,0-1 0,0 1 0,-1 0 0,1-1 0,-1 1 0,0 0 0,1-1 0,-1 1 0,0-1 0,-2 3 0,-3 4 0,0 0 0,-1-1 0,0 0 0,-9 7 0,-15 16 0,21-18 0,1 2 0,0-1 0,0 1 0,2 1 0,-1-1 0,2 1 0,0 0 0,1 1 0,1 0 0,-4 21 0,5-24-1365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2674-91B1-4666-A237-57501C5C2F95}" type="datetimeFigureOut">
              <a:rPr lang="fr-FR" smtClean="0"/>
              <a:t>16.08.23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7DD36-2CC3-4FC6-B56A-C371A438257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52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5BC079-7676-496D-AF2C-4F3FD1340649}"/>
              </a:ext>
            </a:extLst>
          </p:cNvPr>
          <p:cNvSpPr/>
          <p:nvPr userDrawn="1"/>
        </p:nvSpPr>
        <p:spPr>
          <a:xfrm>
            <a:off x="0" y="4724516"/>
            <a:ext cx="12192000" cy="213348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71B8F-1BCB-412B-9D0B-7BB4D4E2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015" y="370761"/>
            <a:ext cx="10975431" cy="4026679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74B105-253F-420E-90AD-4DCF8836A58E}"/>
              </a:ext>
            </a:extLst>
          </p:cNvPr>
          <p:cNvSpPr txBox="1"/>
          <p:nvPr userDrawn="1"/>
        </p:nvSpPr>
        <p:spPr>
          <a:xfrm>
            <a:off x="435362" y="4852839"/>
            <a:ext cx="39664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DIMITRI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MEISTERMANN, PhD</a:t>
            </a:r>
          </a:p>
          <a:p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biologist</a:t>
            </a:r>
          </a:p>
          <a:p>
            <a:endParaRPr lang="en-US" sz="1600" b="1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Postdoctoral Researcher at the Kilpinen group</a:t>
            </a:r>
            <a:endParaRPr lang="fr-FR" sz="1600" b="1" dirty="0">
              <a:solidFill>
                <a:schemeClr val="bg1"/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8574E406-0A02-4177-8A9E-ED2DE4B2CC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1897" y="4932105"/>
            <a:ext cx="2495550" cy="16573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84596BC-CFC4-4604-AA96-8B9C1BA82ED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09801" y="4956574"/>
            <a:ext cx="2780435" cy="16693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320192F-097B-4BE4-AB06-68C6CF000D2A}"/>
              </a:ext>
            </a:extLst>
          </p:cNvPr>
          <p:cNvSpPr txBox="1"/>
          <p:nvPr userDrawn="1"/>
        </p:nvSpPr>
        <p:spPr>
          <a:xfrm>
            <a:off x="11272060" y="6539456"/>
            <a:ext cx="91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98AB2B0-3F8A-4D0E-A213-6A168EA6F5F6}" type="slidenum">
              <a:rPr lang="fr-FR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fr-FR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1DD287-564E-4AE5-92A9-2B40BF94BA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2277438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FA946E-6240-442A-9102-AF840FD8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ADEC87-A137-4B4D-808C-D5DBC268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477203-8AEA-4901-9A1F-8BF6DAD8F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14D2EC-DD32-4990-AB0D-64728F71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636E-199F-46EA-B3C3-9F1A99B05CEC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715DAF-3A3E-4098-8931-09BDF1BA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FE2F69-CE8B-4B3C-8B14-69254F8C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2358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664C1-AC00-42B2-B56D-37F55D48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2E2583-44C1-4EDA-A8C1-9E30676F9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95FB29-E1B1-4E0E-9B6E-8F88536E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2835DB-9E15-4530-9E10-1A647AB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311D-FCEE-44D1-B8B9-DF60565F7DFA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01B35-8D9B-4AAD-8AFC-DCD53D6E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4F7D89-4E38-44A2-865F-1E20BB57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94215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ADA12-9944-4B42-AB56-5AEB4193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1E91DA1-9385-4D32-A310-426D47E2C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8F5CDA-FB69-42E5-8169-40B5F429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4F95C-2F09-410E-BF9F-CE57497259C0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0F2AA-3EF8-49B8-841C-24A7E053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AA4C0-0A34-47B8-8792-415DD28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0492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BD5C074-E7CC-4222-A99E-70CBA09A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A013D7-35CE-4A28-A596-16962ED09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2C41CC-C76C-4D33-9946-B8D6D3C6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1F4A6-C1AD-4C72-83EA-33789BAD2BB9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ECD03F-FD36-4C7D-B3F7-A7676D92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E26A5C-351C-4E29-BFB0-7395803E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9421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5BBE2C-2EB7-4B47-97AE-B99BAF1449D9}"/>
              </a:ext>
            </a:extLst>
          </p:cNvPr>
          <p:cNvSpPr/>
          <p:nvPr userDrawn="1"/>
        </p:nvSpPr>
        <p:spPr>
          <a:xfrm>
            <a:off x="0" y="0"/>
            <a:ext cx="12192000" cy="66501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2FDB78-935D-437C-A57E-C88E6CBF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10294-7D2F-4A36-8F0C-007FE6A30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243"/>
            <a:ext cx="10515600" cy="58865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676988-EEA4-4D5C-A8EF-272B25CCBAE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D7194E-CF43-44FC-829D-BD1FFAE4E2F2}"/>
              </a:ext>
            </a:extLst>
          </p:cNvPr>
          <p:cNvSpPr txBox="1"/>
          <p:nvPr userDrawn="1"/>
        </p:nvSpPr>
        <p:spPr>
          <a:xfrm>
            <a:off x="11272060" y="6539456"/>
            <a:ext cx="91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98AB2B0-3F8A-4D0E-A213-6A168EA6F5F6}" type="slidenum">
              <a:rPr lang="fr-FR" sz="1400" b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fr-FR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Ryhmä 11">
            <a:extLst>
              <a:ext uri="{FF2B5EF4-FFF2-40B4-BE49-F238E27FC236}">
                <a16:creationId xmlns:a16="http://schemas.microsoft.com/office/drawing/2014/main" id="{39CAA453-01C4-45B4-BDD7-B64B9BA0214B}"/>
              </a:ext>
            </a:extLst>
          </p:cNvPr>
          <p:cNvGrpSpPr/>
          <p:nvPr userDrawn="1"/>
        </p:nvGrpSpPr>
        <p:grpSpPr bwMode="white">
          <a:xfrm>
            <a:off x="111460" y="57594"/>
            <a:ext cx="570461" cy="549841"/>
            <a:chOff x="1311275" y="373063"/>
            <a:chExt cx="6524625" cy="6115050"/>
          </a:xfrm>
          <a:solidFill>
            <a:schemeClr val="bg1"/>
          </a:soli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31FE73AB-96C0-45DC-B76C-6EB0BBB36F8C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7200" y="5875338"/>
              <a:ext cx="609600" cy="612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A29993C7-0B09-47B0-8595-D733C70858DC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7200" y="373063"/>
              <a:ext cx="609600" cy="609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271CD20B-4895-44EC-9C54-0185A5F1C070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1311275" y="1436688"/>
              <a:ext cx="6524625" cy="4152900"/>
            </a:xfrm>
            <a:custGeom>
              <a:avLst/>
              <a:gdLst>
                <a:gd name="T0" fmla="*/ 3947 w 4110"/>
                <a:gd name="T1" fmla="*/ 1670 h 2616"/>
                <a:gd name="T2" fmla="*/ 3459 w 4110"/>
                <a:gd name="T3" fmla="*/ 1403 h 2616"/>
                <a:gd name="T4" fmla="*/ 3294 w 4110"/>
                <a:gd name="T5" fmla="*/ 1199 h 2616"/>
                <a:gd name="T6" fmla="*/ 3062 w 4110"/>
                <a:gd name="T7" fmla="*/ 1048 h 2616"/>
                <a:gd name="T8" fmla="*/ 2897 w 4110"/>
                <a:gd name="T9" fmla="*/ 789 h 2616"/>
                <a:gd name="T10" fmla="*/ 2734 w 4110"/>
                <a:gd name="T11" fmla="*/ 314 h 2616"/>
                <a:gd name="T12" fmla="*/ 2417 w 4110"/>
                <a:gd name="T13" fmla="*/ 63 h 2616"/>
                <a:gd name="T14" fmla="*/ 2077 w 4110"/>
                <a:gd name="T15" fmla="*/ 19 h 2616"/>
                <a:gd name="T16" fmla="*/ 2204 w 4110"/>
                <a:gd name="T17" fmla="*/ 197 h 2616"/>
                <a:gd name="T18" fmla="*/ 2175 w 4110"/>
                <a:gd name="T19" fmla="*/ 357 h 2616"/>
                <a:gd name="T20" fmla="*/ 2041 w 4110"/>
                <a:gd name="T21" fmla="*/ 433 h 2616"/>
                <a:gd name="T22" fmla="*/ 1818 w 4110"/>
                <a:gd name="T23" fmla="*/ 362 h 2616"/>
                <a:gd name="T24" fmla="*/ 1518 w 4110"/>
                <a:gd name="T25" fmla="*/ 159 h 2616"/>
                <a:gd name="T26" fmla="*/ 1213 w 4110"/>
                <a:gd name="T27" fmla="*/ 130 h 2616"/>
                <a:gd name="T28" fmla="*/ 1198 w 4110"/>
                <a:gd name="T29" fmla="*/ 209 h 2616"/>
                <a:gd name="T30" fmla="*/ 1401 w 4110"/>
                <a:gd name="T31" fmla="*/ 481 h 2616"/>
                <a:gd name="T32" fmla="*/ 1555 w 4110"/>
                <a:gd name="T33" fmla="*/ 708 h 2616"/>
                <a:gd name="T34" fmla="*/ 1672 w 4110"/>
                <a:gd name="T35" fmla="*/ 796 h 2616"/>
                <a:gd name="T36" fmla="*/ 1405 w 4110"/>
                <a:gd name="T37" fmla="*/ 787 h 2616"/>
                <a:gd name="T38" fmla="*/ 1102 w 4110"/>
                <a:gd name="T39" fmla="*/ 558 h 2616"/>
                <a:gd name="T40" fmla="*/ 821 w 4110"/>
                <a:gd name="T41" fmla="*/ 395 h 2616"/>
                <a:gd name="T42" fmla="*/ 531 w 4110"/>
                <a:gd name="T43" fmla="*/ 426 h 2616"/>
                <a:gd name="T44" fmla="*/ 748 w 4110"/>
                <a:gd name="T45" fmla="*/ 537 h 2616"/>
                <a:gd name="T46" fmla="*/ 762 w 4110"/>
                <a:gd name="T47" fmla="*/ 704 h 2616"/>
                <a:gd name="T48" fmla="*/ 608 w 4110"/>
                <a:gd name="T49" fmla="*/ 689 h 2616"/>
                <a:gd name="T50" fmla="*/ 387 w 4110"/>
                <a:gd name="T51" fmla="*/ 529 h 2616"/>
                <a:gd name="T52" fmla="*/ 103 w 4110"/>
                <a:gd name="T53" fmla="*/ 499 h 2616"/>
                <a:gd name="T54" fmla="*/ 157 w 4110"/>
                <a:gd name="T55" fmla="*/ 597 h 2616"/>
                <a:gd name="T56" fmla="*/ 397 w 4110"/>
                <a:gd name="T57" fmla="*/ 913 h 2616"/>
                <a:gd name="T58" fmla="*/ 578 w 4110"/>
                <a:gd name="T59" fmla="*/ 1190 h 2616"/>
                <a:gd name="T60" fmla="*/ 954 w 4110"/>
                <a:gd name="T61" fmla="*/ 1253 h 2616"/>
                <a:gd name="T62" fmla="*/ 1184 w 4110"/>
                <a:gd name="T63" fmla="*/ 1316 h 2616"/>
                <a:gd name="T64" fmla="*/ 1250 w 4110"/>
                <a:gd name="T65" fmla="*/ 1526 h 2616"/>
                <a:gd name="T66" fmla="*/ 1365 w 4110"/>
                <a:gd name="T67" fmla="*/ 1691 h 2616"/>
                <a:gd name="T68" fmla="*/ 1601 w 4110"/>
                <a:gd name="T69" fmla="*/ 1766 h 2616"/>
                <a:gd name="T70" fmla="*/ 1384 w 4110"/>
                <a:gd name="T71" fmla="*/ 1823 h 2616"/>
                <a:gd name="T72" fmla="*/ 965 w 4110"/>
                <a:gd name="T73" fmla="*/ 1706 h 2616"/>
                <a:gd name="T74" fmla="*/ 971 w 4110"/>
                <a:gd name="T75" fmla="*/ 1890 h 2616"/>
                <a:gd name="T76" fmla="*/ 1173 w 4110"/>
                <a:gd name="T77" fmla="*/ 2136 h 2616"/>
                <a:gd name="T78" fmla="*/ 1534 w 4110"/>
                <a:gd name="T79" fmla="*/ 2226 h 2616"/>
                <a:gd name="T80" fmla="*/ 1883 w 4110"/>
                <a:gd name="T81" fmla="*/ 2182 h 2616"/>
                <a:gd name="T82" fmla="*/ 1985 w 4110"/>
                <a:gd name="T83" fmla="*/ 2299 h 2616"/>
                <a:gd name="T84" fmla="*/ 2154 w 4110"/>
                <a:gd name="T85" fmla="*/ 2418 h 2616"/>
                <a:gd name="T86" fmla="*/ 2476 w 4110"/>
                <a:gd name="T87" fmla="*/ 2413 h 2616"/>
                <a:gd name="T88" fmla="*/ 2797 w 4110"/>
                <a:gd name="T89" fmla="*/ 2585 h 2616"/>
                <a:gd name="T90" fmla="*/ 2803 w 4110"/>
                <a:gd name="T91" fmla="*/ 2395 h 2616"/>
                <a:gd name="T92" fmla="*/ 2594 w 4110"/>
                <a:gd name="T93" fmla="*/ 2119 h 2616"/>
                <a:gd name="T94" fmla="*/ 2403 w 4110"/>
                <a:gd name="T95" fmla="*/ 1960 h 2616"/>
                <a:gd name="T96" fmla="*/ 2426 w 4110"/>
                <a:gd name="T97" fmla="*/ 1890 h 2616"/>
                <a:gd name="T98" fmla="*/ 2663 w 4110"/>
                <a:gd name="T99" fmla="*/ 1996 h 2616"/>
                <a:gd name="T100" fmla="*/ 3012 w 4110"/>
                <a:gd name="T101" fmla="*/ 2088 h 2616"/>
                <a:gd name="T102" fmla="*/ 3156 w 4110"/>
                <a:gd name="T103" fmla="*/ 2125 h 2616"/>
                <a:gd name="T104" fmla="*/ 3035 w 4110"/>
                <a:gd name="T105" fmla="*/ 1900 h 2616"/>
                <a:gd name="T106" fmla="*/ 2837 w 4110"/>
                <a:gd name="T107" fmla="*/ 1698 h 2616"/>
                <a:gd name="T108" fmla="*/ 3185 w 4110"/>
                <a:gd name="T109" fmla="*/ 1746 h 2616"/>
                <a:gd name="T110" fmla="*/ 3440 w 4110"/>
                <a:gd name="T111" fmla="*/ 1741 h 2616"/>
                <a:gd name="T112" fmla="*/ 3596 w 4110"/>
                <a:gd name="T113" fmla="*/ 1842 h 2616"/>
                <a:gd name="T114" fmla="*/ 3951 w 4110"/>
                <a:gd name="T115" fmla="*/ 1816 h 2616"/>
                <a:gd name="T116" fmla="*/ 2246 w 4110"/>
                <a:gd name="T117" fmla="*/ 144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10" h="2616">
                  <a:moveTo>
                    <a:pt x="4110" y="1887"/>
                  </a:moveTo>
                  <a:lnTo>
                    <a:pt x="4095" y="1858"/>
                  </a:lnTo>
                  <a:lnTo>
                    <a:pt x="4080" y="1829"/>
                  </a:lnTo>
                  <a:lnTo>
                    <a:pt x="4062" y="1802"/>
                  </a:lnTo>
                  <a:lnTo>
                    <a:pt x="4045" y="1777"/>
                  </a:lnTo>
                  <a:lnTo>
                    <a:pt x="4028" y="1754"/>
                  </a:lnTo>
                  <a:lnTo>
                    <a:pt x="4009" y="1731"/>
                  </a:lnTo>
                  <a:lnTo>
                    <a:pt x="3989" y="1710"/>
                  </a:lnTo>
                  <a:lnTo>
                    <a:pt x="3968" y="1689"/>
                  </a:lnTo>
                  <a:lnTo>
                    <a:pt x="3947" y="1670"/>
                  </a:lnTo>
                  <a:lnTo>
                    <a:pt x="3926" y="1652"/>
                  </a:lnTo>
                  <a:lnTo>
                    <a:pt x="3903" y="1635"/>
                  </a:lnTo>
                  <a:lnTo>
                    <a:pt x="3882" y="1618"/>
                  </a:lnTo>
                  <a:lnTo>
                    <a:pt x="3834" y="1589"/>
                  </a:lnTo>
                  <a:lnTo>
                    <a:pt x="3788" y="1560"/>
                  </a:lnTo>
                  <a:lnTo>
                    <a:pt x="3690" y="1512"/>
                  </a:lnTo>
                  <a:lnTo>
                    <a:pt x="3594" y="1468"/>
                  </a:lnTo>
                  <a:lnTo>
                    <a:pt x="3548" y="1447"/>
                  </a:lnTo>
                  <a:lnTo>
                    <a:pt x="3504" y="1426"/>
                  </a:lnTo>
                  <a:lnTo>
                    <a:pt x="3459" y="1403"/>
                  </a:lnTo>
                  <a:lnTo>
                    <a:pt x="3419" y="1378"/>
                  </a:lnTo>
                  <a:lnTo>
                    <a:pt x="3402" y="1364"/>
                  </a:lnTo>
                  <a:lnTo>
                    <a:pt x="3385" y="1351"/>
                  </a:lnTo>
                  <a:lnTo>
                    <a:pt x="3369" y="1336"/>
                  </a:lnTo>
                  <a:lnTo>
                    <a:pt x="3356" y="1318"/>
                  </a:lnTo>
                  <a:lnTo>
                    <a:pt x="3342" y="1299"/>
                  </a:lnTo>
                  <a:lnTo>
                    <a:pt x="3331" y="1282"/>
                  </a:lnTo>
                  <a:lnTo>
                    <a:pt x="3319" y="1263"/>
                  </a:lnTo>
                  <a:lnTo>
                    <a:pt x="3310" y="1242"/>
                  </a:lnTo>
                  <a:lnTo>
                    <a:pt x="3294" y="1199"/>
                  </a:lnTo>
                  <a:lnTo>
                    <a:pt x="3281" y="1157"/>
                  </a:lnTo>
                  <a:lnTo>
                    <a:pt x="3271" y="1115"/>
                  </a:lnTo>
                  <a:lnTo>
                    <a:pt x="3264" y="1073"/>
                  </a:lnTo>
                  <a:lnTo>
                    <a:pt x="3223" y="1076"/>
                  </a:lnTo>
                  <a:lnTo>
                    <a:pt x="3179" y="1076"/>
                  </a:lnTo>
                  <a:lnTo>
                    <a:pt x="3156" y="1075"/>
                  </a:lnTo>
                  <a:lnTo>
                    <a:pt x="3133" y="1071"/>
                  </a:lnTo>
                  <a:lnTo>
                    <a:pt x="3110" y="1065"/>
                  </a:lnTo>
                  <a:lnTo>
                    <a:pt x="3087" y="1057"/>
                  </a:lnTo>
                  <a:lnTo>
                    <a:pt x="3062" y="1048"/>
                  </a:lnTo>
                  <a:lnTo>
                    <a:pt x="3039" y="1034"/>
                  </a:lnTo>
                  <a:lnTo>
                    <a:pt x="3018" y="1019"/>
                  </a:lnTo>
                  <a:lnTo>
                    <a:pt x="2997" y="1000"/>
                  </a:lnTo>
                  <a:lnTo>
                    <a:pt x="2976" y="979"/>
                  </a:lnTo>
                  <a:lnTo>
                    <a:pt x="2956" y="952"/>
                  </a:lnTo>
                  <a:lnTo>
                    <a:pt x="2939" y="921"/>
                  </a:lnTo>
                  <a:lnTo>
                    <a:pt x="2924" y="886"/>
                  </a:lnTo>
                  <a:lnTo>
                    <a:pt x="2912" y="856"/>
                  </a:lnTo>
                  <a:lnTo>
                    <a:pt x="2905" y="823"/>
                  </a:lnTo>
                  <a:lnTo>
                    <a:pt x="2897" y="789"/>
                  </a:lnTo>
                  <a:lnTo>
                    <a:pt x="2889" y="752"/>
                  </a:lnTo>
                  <a:lnTo>
                    <a:pt x="2874" y="675"/>
                  </a:lnTo>
                  <a:lnTo>
                    <a:pt x="2857" y="593"/>
                  </a:lnTo>
                  <a:lnTo>
                    <a:pt x="2845" y="550"/>
                  </a:lnTo>
                  <a:lnTo>
                    <a:pt x="2834" y="508"/>
                  </a:lnTo>
                  <a:lnTo>
                    <a:pt x="2816" y="464"/>
                  </a:lnTo>
                  <a:lnTo>
                    <a:pt x="2797" y="422"/>
                  </a:lnTo>
                  <a:lnTo>
                    <a:pt x="2776" y="378"/>
                  </a:lnTo>
                  <a:lnTo>
                    <a:pt x="2749" y="335"/>
                  </a:lnTo>
                  <a:lnTo>
                    <a:pt x="2734" y="314"/>
                  </a:lnTo>
                  <a:lnTo>
                    <a:pt x="2718" y="293"/>
                  </a:lnTo>
                  <a:lnTo>
                    <a:pt x="2701" y="272"/>
                  </a:lnTo>
                  <a:lnTo>
                    <a:pt x="2682" y="251"/>
                  </a:lnTo>
                  <a:lnTo>
                    <a:pt x="2647" y="216"/>
                  </a:lnTo>
                  <a:lnTo>
                    <a:pt x="2611" y="184"/>
                  </a:lnTo>
                  <a:lnTo>
                    <a:pt x="2572" y="153"/>
                  </a:lnTo>
                  <a:lnTo>
                    <a:pt x="2534" y="126"/>
                  </a:lnTo>
                  <a:lnTo>
                    <a:pt x="2496" y="101"/>
                  </a:lnTo>
                  <a:lnTo>
                    <a:pt x="2457" y="80"/>
                  </a:lnTo>
                  <a:lnTo>
                    <a:pt x="2417" y="63"/>
                  </a:lnTo>
                  <a:lnTo>
                    <a:pt x="2377" y="46"/>
                  </a:lnTo>
                  <a:lnTo>
                    <a:pt x="2336" y="32"/>
                  </a:lnTo>
                  <a:lnTo>
                    <a:pt x="2296" y="21"/>
                  </a:lnTo>
                  <a:lnTo>
                    <a:pt x="2256" y="13"/>
                  </a:lnTo>
                  <a:lnTo>
                    <a:pt x="2215" y="5"/>
                  </a:lnTo>
                  <a:lnTo>
                    <a:pt x="2175" y="1"/>
                  </a:lnTo>
                  <a:lnTo>
                    <a:pt x="2135" y="0"/>
                  </a:lnTo>
                  <a:lnTo>
                    <a:pt x="2094" y="0"/>
                  </a:lnTo>
                  <a:lnTo>
                    <a:pt x="2054" y="1"/>
                  </a:lnTo>
                  <a:lnTo>
                    <a:pt x="2077" y="19"/>
                  </a:lnTo>
                  <a:lnTo>
                    <a:pt x="2098" y="34"/>
                  </a:lnTo>
                  <a:lnTo>
                    <a:pt x="2117" y="51"/>
                  </a:lnTo>
                  <a:lnTo>
                    <a:pt x="2135" y="71"/>
                  </a:lnTo>
                  <a:lnTo>
                    <a:pt x="2150" y="88"/>
                  </a:lnTo>
                  <a:lnTo>
                    <a:pt x="2163" y="105"/>
                  </a:lnTo>
                  <a:lnTo>
                    <a:pt x="2175" y="124"/>
                  </a:lnTo>
                  <a:lnTo>
                    <a:pt x="2185" y="142"/>
                  </a:lnTo>
                  <a:lnTo>
                    <a:pt x="2192" y="161"/>
                  </a:lnTo>
                  <a:lnTo>
                    <a:pt x="2200" y="178"/>
                  </a:lnTo>
                  <a:lnTo>
                    <a:pt x="2204" y="197"/>
                  </a:lnTo>
                  <a:lnTo>
                    <a:pt x="2208" y="215"/>
                  </a:lnTo>
                  <a:lnTo>
                    <a:pt x="2210" y="232"/>
                  </a:lnTo>
                  <a:lnTo>
                    <a:pt x="2210" y="249"/>
                  </a:lnTo>
                  <a:lnTo>
                    <a:pt x="2208" y="266"/>
                  </a:lnTo>
                  <a:lnTo>
                    <a:pt x="2206" y="284"/>
                  </a:lnTo>
                  <a:lnTo>
                    <a:pt x="2202" y="299"/>
                  </a:lnTo>
                  <a:lnTo>
                    <a:pt x="2198" y="314"/>
                  </a:lnTo>
                  <a:lnTo>
                    <a:pt x="2190" y="330"/>
                  </a:lnTo>
                  <a:lnTo>
                    <a:pt x="2183" y="343"/>
                  </a:lnTo>
                  <a:lnTo>
                    <a:pt x="2175" y="357"/>
                  </a:lnTo>
                  <a:lnTo>
                    <a:pt x="2165" y="370"/>
                  </a:lnTo>
                  <a:lnTo>
                    <a:pt x="2156" y="382"/>
                  </a:lnTo>
                  <a:lnTo>
                    <a:pt x="2144" y="391"/>
                  </a:lnTo>
                  <a:lnTo>
                    <a:pt x="2131" y="401"/>
                  </a:lnTo>
                  <a:lnTo>
                    <a:pt x="2117" y="410"/>
                  </a:lnTo>
                  <a:lnTo>
                    <a:pt x="2104" y="418"/>
                  </a:lnTo>
                  <a:lnTo>
                    <a:pt x="2089" y="424"/>
                  </a:lnTo>
                  <a:lnTo>
                    <a:pt x="2073" y="428"/>
                  </a:lnTo>
                  <a:lnTo>
                    <a:pt x="2058" y="431"/>
                  </a:lnTo>
                  <a:lnTo>
                    <a:pt x="2041" y="433"/>
                  </a:lnTo>
                  <a:lnTo>
                    <a:pt x="2023" y="435"/>
                  </a:lnTo>
                  <a:lnTo>
                    <a:pt x="1998" y="433"/>
                  </a:lnTo>
                  <a:lnTo>
                    <a:pt x="1975" y="431"/>
                  </a:lnTo>
                  <a:lnTo>
                    <a:pt x="1954" y="428"/>
                  </a:lnTo>
                  <a:lnTo>
                    <a:pt x="1933" y="422"/>
                  </a:lnTo>
                  <a:lnTo>
                    <a:pt x="1912" y="414"/>
                  </a:lnTo>
                  <a:lnTo>
                    <a:pt x="1893" y="407"/>
                  </a:lnTo>
                  <a:lnTo>
                    <a:pt x="1874" y="397"/>
                  </a:lnTo>
                  <a:lnTo>
                    <a:pt x="1854" y="385"/>
                  </a:lnTo>
                  <a:lnTo>
                    <a:pt x="1818" y="362"/>
                  </a:lnTo>
                  <a:lnTo>
                    <a:pt x="1781" y="335"/>
                  </a:lnTo>
                  <a:lnTo>
                    <a:pt x="1747" y="307"/>
                  </a:lnTo>
                  <a:lnTo>
                    <a:pt x="1710" y="278"/>
                  </a:lnTo>
                  <a:lnTo>
                    <a:pt x="1672" y="247"/>
                  </a:lnTo>
                  <a:lnTo>
                    <a:pt x="1632" y="220"/>
                  </a:lnTo>
                  <a:lnTo>
                    <a:pt x="1610" y="207"/>
                  </a:lnTo>
                  <a:lnTo>
                    <a:pt x="1589" y="193"/>
                  </a:lnTo>
                  <a:lnTo>
                    <a:pt x="1566" y="180"/>
                  </a:lnTo>
                  <a:lnTo>
                    <a:pt x="1543" y="168"/>
                  </a:lnTo>
                  <a:lnTo>
                    <a:pt x="1518" y="159"/>
                  </a:lnTo>
                  <a:lnTo>
                    <a:pt x="1491" y="149"/>
                  </a:lnTo>
                  <a:lnTo>
                    <a:pt x="1465" y="142"/>
                  </a:lnTo>
                  <a:lnTo>
                    <a:pt x="1436" y="134"/>
                  </a:lnTo>
                  <a:lnTo>
                    <a:pt x="1405" y="128"/>
                  </a:lnTo>
                  <a:lnTo>
                    <a:pt x="1374" y="124"/>
                  </a:lnTo>
                  <a:lnTo>
                    <a:pt x="1342" y="120"/>
                  </a:lnTo>
                  <a:lnTo>
                    <a:pt x="1305" y="120"/>
                  </a:lnTo>
                  <a:lnTo>
                    <a:pt x="1273" y="120"/>
                  </a:lnTo>
                  <a:lnTo>
                    <a:pt x="1242" y="124"/>
                  </a:lnTo>
                  <a:lnTo>
                    <a:pt x="1213" y="130"/>
                  </a:lnTo>
                  <a:lnTo>
                    <a:pt x="1184" y="138"/>
                  </a:lnTo>
                  <a:lnTo>
                    <a:pt x="1159" y="147"/>
                  </a:lnTo>
                  <a:lnTo>
                    <a:pt x="1134" y="157"/>
                  </a:lnTo>
                  <a:lnTo>
                    <a:pt x="1113" y="168"/>
                  </a:lnTo>
                  <a:lnTo>
                    <a:pt x="1092" y="180"/>
                  </a:lnTo>
                  <a:lnTo>
                    <a:pt x="1113" y="182"/>
                  </a:lnTo>
                  <a:lnTo>
                    <a:pt x="1130" y="186"/>
                  </a:lnTo>
                  <a:lnTo>
                    <a:pt x="1150" y="192"/>
                  </a:lnTo>
                  <a:lnTo>
                    <a:pt x="1167" y="195"/>
                  </a:lnTo>
                  <a:lnTo>
                    <a:pt x="1198" y="209"/>
                  </a:lnTo>
                  <a:lnTo>
                    <a:pt x="1226" y="224"/>
                  </a:lnTo>
                  <a:lnTo>
                    <a:pt x="1251" y="243"/>
                  </a:lnTo>
                  <a:lnTo>
                    <a:pt x="1274" y="264"/>
                  </a:lnTo>
                  <a:lnTo>
                    <a:pt x="1296" y="286"/>
                  </a:lnTo>
                  <a:lnTo>
                    <a:pt x="1315" y="311"/>
                  </a:lnTo>
                  <a:lnTo>
                    <a:pt x="1332" y="337"/>
                  </a:lnTo>
                  <a:lnTo>
                    <a:pt x="1347" y="364"/>
                  </a:lnTo>
                  <a:lnTo>
                    <a:pt x="1363" y="391"/>
                  </a:lnTo>
                  <a:lnTo>
                    <a:pt x="1376" y="422"/>
                  </a:lnTo>
                  <a:lnTo>
                    <a:pt x="1401" y="481"/>
                  </a:lnTo>
                  <a:lnTo>
                    <a:pt x="1426" y="541"/>
                  </a:lnTo>
                  <a:lnTo>
                    <a:pt x="1436" y="564"/>
                  </a:lnTo>
                  <a:lnTo>
                    <a:pt x="1447" y="585"/>
                  </a:lnTo>
                  <a:lnTo>
                    <a:pt x="1461" y="606"/>
                  </a:lnTo>
                  <a:lnTo>
                    <a:pt x="1474" y="625"/>
                  </a:lnTo>
                  <a:lnTo>
                    <a:pt x="1488" y="645"/>
                  </a:lnTo>
                  <a:lnTo>
                    <a:pt x="1503" y="662"/>
                  </a:lnTo>
                  <a:lnTo>
                    <a:pt x="1520" y="677"/>
                  </a:lnTo>
                  <a:lnTo>
                    <a:pt x="1538" y="693"/>
                  </a:lnTo>
                  <a:lnTo>
                    <a:pt x="1555" y="708"/>
                  </a:lnTo>
                  <a:lnTo>
                    <a:pt x="1576" y="721"/>
                  </a:lnTo>
                  <a:lnTo>
                    <a:pt x="1595" y="733"/>
                  </a:lnTo>
                  <a:lnTo>
                    <a:pt x="1616" y="744"/>
                  </a:lnTo>
                  <a:lnTo>
                    <a:pt x="1639" y="754"/>
                  </a:lnTo>
                  <a:lnTo>
                    <a:pt x="1662" y="764"/>
                  </a:lnTo>
                  <a:lnTo>
                    <a:pt x="1687" y="771"/>
                  </a:lnTo>
                  <a:lnTo>
                    <a:pt x="1714" y="779"/>
                  </a:lnTo>
                  <a:lnTo>
                    <a:pt x="1703" y="785"/>
                  </a:lnTo>
                  <a:lnTo>
                    <a:pt x="1687" y="790"/>
                  </a:lnTo>
                  <a:lnTo>
                    <a:pt x="1672" y="796"/>
                  </a:lnTo>
                  <a:lnTo>
                    <a:pt x="1651" y="802"/>
                  </a:lnTo>
                  <a:lnTo>
                    <a:pt x="1630" y="806"/>
                  </a:lnTo>
                  <a:lnTo>
                    <a:pt x="1605" y="810"/>
                  </a:lnTo>
                  <a:lnTo>
                    <a:pt x="1578" y="812"/>
                  </a:lnTo>
                  <a:lnTo>
                    <a:pt x="1551" y="812"/>
                  </a:lnTo>
                  <a:lnTo>
                    <a:pt x="1518" y="812"/>
                  </a:lnTo>
                  <a:lnTo>
                    <a:pt x="1490" y="808"/>
                  </a:lnTo>
                  <a:lnTo>
                    <a:pt x="1461" y="802"/>
                  </a:lnTo>
                  <a:lnTo>
                    <a:pt x="1432" y="796"/>
                  </a:lnTo>
                  <a:lnTo>
                    <a:pt x="1405" y="787"/>
                  </a:lnTo>
                  <a:lnTo>
                    <a:pt x="1378" y="777"/>
                  </a:lnTo>
                  <a:lnTo>
                    <a:pt x="1353" y="765"/>
                  </a:lnTo>
                  <a:lnTo>
                    <a:pt x="1328" y="752"/>
                  </a:lnTo>
                  <a:lnTo>
                    <a:pt x="1303" y="737"/>
                  </a:lnTo>
                  <a:lnTo>
                    <a:pt x="1280" y="721"/>
                  </a:lnTo>
                  <a:lnTo>
                    <a:pt x="1257" y="702"/>
                  </a:lnTo>
                  <a:lnTo>
                    <a:pt x="1234" y="685"/>
                  </a:lnTo>
                  <a:lnTo>
                    <a:pt x="1188" y="643"/>
                  </a:lnTo>
                  <a:lnTo>
                    <a:pt x="1142" y="598"/>
                  </a:lnTo>
                  <a:lnTo>
                    <a:pt x="1102" y="558"/>
                  </a:lnTo>
                  <a:lnTo>
                    <a:pt x="1059" y="518"/>
                  </a:lnTo>
                  <a:lnTo>
                    <a:pt x="1036" y="501"/>
                  </a:lnTo>
                  <a:lnTo>
                    <a:pt x="1013" y="483"/>
                  </a:lnTo>
                  <a:lnTo>
                    <a:pt x="990" y="466"/>
                  </a:lnTo>
                  <a:lnTo>
                    <a:pt x="965" y="451"/>
                  </a:lnTo>
                  <a:lnTo>
                    <a:pt x="938" y="435"/>
                  </a:lnTo>
                  <a:lnTo>
                    <a:pt x="912" y="424"/>
                  </a:lnTo>
                  <a:lnTo>
                    <a:pt x="883" y="412"/>
                  </a:lnTo>
                  <a:lnTo>
                    <a:pt x="854" y="403"/>
                  </a:lnTo>
                  <a:lnTo>
                    <a:pt x="821" y="395"/>
                  </a:lnTo>
                  <a:lnTo>
                    <a:pt x="789" y="389"/>
                  </a:lnTo>
                  <a:lnTo>
                    <a:pt x="754" y="385"/>
                  </a:lnTo>
                  <a:lnTo>
                    <a:pt x="718" y="385"/>
                  </a:lnTo>
                  <a:lnTo>
                    <a:pt x="683" y="385"/>
                  </a:lnTo>
                  <a:lnTo>
                    <a:pt x="649" y="389"/>
                  </a:lnTo>
                  <a:lnTo>
                    <a:pt x="620" y="395"/>
                  </a:lnTo>
                  <a:lnTo>
                    <a:pt x="591" y="403"/>
                  </a:lnTo>
                  <a:lnTo>
                    <a:pt x="568" y="410"/>
                  </a:lnTo>
                  <a:lnTo>
                    <a:pt x="547" y="418"/>
                  </a:lnTo>
                  <a:lnTo>
                    <a:pt x="531" y="426"/>
                  </a:lnTo>
                  <a:lnTo>
                    <a:pt x="520" y="433"/>
                  </a:lnTo>
                  <a:lnTo>
                    <a:pt x="562" y="441"/>
                  </a:lnTo>
                  <a:lnTo>
                    <a:pt x="608" y="455"/>
                  </a:lnTo>
                  <a:lnTo>
                    <a:pt x="631" y="464"/>
                  </a:lnTo>
                  <a:lnTo>
                    <a:pt x="652" y="474"/>
                  </a:lnTo>
                  <a:lnTo>
                    <a:pt x="675" y="483"/>
                  </a:lnTo>
                  <a:lnTo>
                    <a:pt x="695" y="495"/>
                  </a:lnTo>
                  <a:lnTo>
                    <a:pt x="716" y="508"/>
                  </a:lnTo>
                  <a:lnTo>
                    <a:pt x="733" y="522"/>
                  </a:lnTo>
                  <a:lnTo>
                    <a:pt x="748" y="537"/>
                  </a:lnTo>
                  <a:lnTo>
                    <a:pt x="764" y="554"/>
                  </a:lnTo>
                  <a:lnTo>
                    <a:pt x="773" y="572"/>
                  </a:lnTo>
                  <a:lnTo>
                    <a:pt x="783" y="591"/>
                  </a:lnTo>
                  <a:lnTo>
                    <a:pt x="789" y="610"/>
                  </a:lnTo>
                  <a:lnTo>
                    <a:pt x="791" y="631"/>
                  </a:lnTo>
                  <a:lnTo>
                    <a:pt x="789" y="648"/>
                  </a:lnTo>
                  <a:lnTo>
                    <a:pt x="785" y="666"/>
                  </a:lnTo>
                  <a:lnTo>
                    <a:pt x="779" y="679"/>
                  </a:lnTo>
                  <a:lnTo>
                    <a:pt x="771" y="693"/>
                  </a:lnTo>
                  <a:lnTo>
                    <a:pt x="762" y="704"/>
                  </a:lnTo>
                  <a:lnTo>
                    <a:pt x="750" y="714"/>
                  </a:lnTo>
                  <a:lnTo>
                    <a:pt x="739" y="719"/>
                  </a:lnTo>
                  <a:lnTo>
                    <a:pt x="723" y="725"/>
                  </a:lnTo>
                  <a:lnTo>
                    <a:pt x="710" y="727"/>
                  </a:lnTo>
                  <a:lnTo>
                    <a:pt x="693" y="727"/>
                  </a:lnTo>
                  <a:lnTo>
                    <a:pt x="677" y="725"/>
                  </a:lnTo>
                  <a:lnTo>
                    <a:pt x="660" y="721"/>
                  </a:lnTo>
                  <a:lnTo>
                    <a:pt x="643" y="714"/>
                  </a:lnTo>
                  <a:lnTo>
                    <a:pt x="626" y="702"/>
                  </a:lnTo>
                  <a:lnTo>
                    <a:pt x="608" y="689"/>
                  </a:lnTo>
                  <a:lnTo>
                    <a:pt x="591" y="673"/>
                  </a:lnTo>
                  <a:lnTo>
                    <a:pt x="572" y="654"/>
                  </a:lnTo>
                  <a:lnTo>
                    <a:pt x="553" y="635"/>
                  </a:lnTo>
                  <a:lnTo>
                    <a:pt x="531" y="618"/>
                  </a:lnTo>
                  <a:lnTo>
                    <a:pt x="508" y="600"/>
                  </a:lnTo>
                  <a:lnTo>
                    <a:pt x="485" y="583"/>
                  </a:lnTo>
                  <a:lnTo>
                    <a:pt x="462" y="568"/>
                  </a:lnTo>
                  <a:lnTo>
                    <a:pt x="439" y="554"/>
                  </a:lnTo>
                  <a:lnTo>
                    <a:pt x="414" y="541"/>
                  </a:lnTo>
                  <a:lnTo>
                    <a:pt x="387" y="529"/>
                  </a:lnTo>
                  <a:lnTo>
                    <a:pt x="361" y="520"/>
                  </a:lnTo>
                  <a:lnTo>
                    <a:pt x="334" y="510"/>
                  </a:lnTo>
                  <a:lnTo>
                    <a:pt x="307" y="503"/>
                  </a:lnTo>
                  <a:lnTo>
                    <a:pt x="278" y="497"/>
                  </a:lnTo>
                  <a:lnTo>
                    <a:pt x="249" y="491"/>
                  </a:lnTo>
                  <a:lnTo>
                    <a:pt x="220" y="489"/>
                  </a:lnTo>
                  <a:lnTo>
                    <a:pt x="192" y="489"/>
                  </a:lnTo>
                  <a:lnTo>
                    <a:pt x="161" y="489"/>
                  </a:lnTo>
                  <a:lnTo>
                    <a:pt x="132" y="493"/>
                  </a:lnTo>
                  <a:lnTo>
                    <a:pt x="103" y="499"/>
                  </a:lnTo>
                  <a:lnTo>
                    <a:pt x="78" y="504"/>
                  </a:lnTo>
                  <a:lnTo>
                    <a:pt x="53" y="514"/>
                  </a:lnTo>
                  <a:lnTo>
                    <a:pt x="32" y="524"/>
                  </a:lnTo>
                  <a:lnTo>
                    <a:pt x="13" y="535"/>
                  </a:lnTo>
                  <a:lnTo>
                    <a:pt x="0" y="547"/>
                  </a:lnTo>
                  <a:lnTo>
                    <a:pt x="34" y="550"/>
                  </a:lnTo>
                  <a:lnTo>
                    <a:pt x="67" y="558"/>
                  </a:lnTo>
                  <a:lnTo>
                    <a:pt x="98" y="570"/>
                  </a:lnTo>
                  <a:lnTo>
                    <a:pt x="128" y="581"/>
                  </a:lnTo>
                  <a:lnTo>
                    <a:pt x="157" y="597"/>
                  </a:lnTo>
                  <a:lnTo>
                    <a:pt x="184" y="616"/>
                  </a:lnTo>
                  <a:lnTo>
                    <a:pt x="211" y="637"/>
                  </a:lnTo>
                  <a:lnTo>
                    <a:pt x="236" y="660"/>
                  </a:lnTo>
                  <a:lnTo>
                    <a:pt x="261" y="687"/>
                  </a:lnTo>
                  <a:lnTo>
                    <a:pt x="284" y="718"/>
                  </a:lnTo>
                  <a:lnTo>
                    <a:pt x="307" y="750"/>
                  </a:lnTo>
                  <a:lnTo>
                    <a:pt x="330" y="785"/>
                  </a:lnTo>
                  <a:lnTo>
                    <a:pt x="353" y="825"/>
                  </a:lnTo>
                  <a:lnTo>
                    <a:pt x="374" y="867"/>
                  </a:lnTo>
                  <a:lnTo>
                    <a:pt x="397" y="913"/>
                  </a:lnTo>
                  <a:lnTo>
                    <a:pt x="418" y="961"/>
                  </a:lnTo>
                  <a:lnTo>
                    <a:pt x="432" y="990"/>
                  </a:lnTo>
                  <a:lnTo>
                    <a:pt x="445" y="1019"/>
                  </a:lnTo>
                  <a:lnTo>
                    <a:pt x="460" y="1046"/>
                  </a:lnTo>
                  <a:lnTo>
                    <a:pt x="476" y="1073"/>
                  </a:lnTo>
                  <a:lnTo>
                    <a:pt x="493" y="1100"/>
                  </a:lnTo>
                  <a:lnTo>
                    <a:pt x="512" y="1124"/>
                  </a:lnTo>
                  <a:lnTo>
                    <a:pt x="531" y="1148"/>
                  </a:lnTo>
                  <a:lnTo>
                    <a:pt x="554" y="1169"/>
                  </a:lnTo>
                  <a:lnTo>
                    <a:pt x="578" y="1190"/>
                  </a:lnTo>
                  <a:lnTo>
                    <a:pt x="604" y="1207"/>
                  </a:lnTo>
                  <a:lnTo>
                    <a:pt x="633" y="1222"/>
                  </a:lnTo>
                  <a:lnTo>
                    <a:pt x="664" y="1236"/>
                  </a:lnTo>
                  <a:lnTo>
                    <a:pt x="698" y="1247"/>
                  </a:lnTo>
                  <a:lnTo>
                    <a:pt x="735" y="1255"/>
                  </a:lnTo>
                  <a:lnTo>
                    <a:pt x="775" y="1261"/>
                  </a:lnTo>
                  <a:lnTo>
                    <a:pt x="818" y="1263"/>
                  </a:lnTo>
                  <a:lnTo>
                    <a:pt x="860" y="1263"/>
                  </a:lnTo>
                  <a:lnTo>
                    <a:pt x="906" y="1257"/>
                  </a:lnTo>
                  <a:lnTo>
                    <a:pt x="954" y="1253"/>
                  </a:lnTo>
                  <a:lnTo>
                    <a:pt x="1000" y="1249"/>
                  </a:lnTo>
                  <a:lnTo>
                    <a:pt x="1025" y="1249"/>
                  </a:lnTo>
                  <a:lnTo>
                    <a:pt x="1048" y="1251"/>
                  </a:lnTo>
                  <a:lnTo>
                    <a:pt x="1071" y="1253"/>
                  </a:lnTo>
                  <a:lnTo>
                    <a:pt x="1092" y="1257"/>
                  </a:lnTo>
                  <a:lnTo>
                    <a:pt x="1113" y="1265"/>
                  </a:lnTo>
                  <a:lnTo>
                    <a:pt x="1134" y="1274"/>
                  </a:lnTo>
                  <a:lnTo>
                    <a:pt x="1154" y="1286"/>
                  </a:lnTo>
                  <a:lnTo>
                    <a:pt x="1171" y="1299"/>
                  </a:lnTo>
                  <a:lnTo>
                    <a:pt x="1184" y="1316"/>
                  </a:lnTo>
                  <a:lnTo>
                    <a:pt x="1198" y="1332"/>
                  </a:lnTo>
                  <a:lnTo>
                    <a:pt x="1207" y="1349"/>
                  </a:lnTo>
                  <a:lnTo>
                    <a:pt x="1215" y="1366"/>
                  </a:lnTo>
                  <a:lnTo>
                    <a:pt x="1223" y="1384"/>
                  </a:lnTo>
                  <a:lnTo>
                    <a:pt x="1228" y="1401"/>
                  </a:lnTo>
                  <a:lnTo>
                    <a:pt x="1232" y="1418"/>
                  </a:lnTo>
                  <a:lnTo>
                    <a:pt x="1236" y="1435"/>
                  </a:lnTo>
                  <a:lnTo>
                    <a:pt x="1242" y="1472"/>
                  </a:lnTo>
                  <a:lnTo>
                    <a:pt x="1248" y="1508"/>
                  </a:lnTo>
                  <a:lnTo>
                    <a:pt x="1250" y="1526"/>
                  </a:lnTo>
                  <a:lnTo>
                    <a:pt x="1255" y="1543"/>
                  </a:lnTo>
                  <a:lnTo>
                    <a:pt x="1259" y="1560"/>
                  </a:lnTo>
                  <a:lnTo>
                    <a:pt x="1267" y="1578"/>
                  </a:lnTo>
                  <a:lnTo>
                    <a:pt x="1276" y="1597"/>
                  </a:lnTo>
                  <a:lnTo>
                    <a:pt x="1288" y="1616"/>
                  </a:lnTo>
                  <a:lnTo>
                    <a:pt x="1299" y="1633"/>
                  </a:lnTo>
                  <a:lnTo>
                    <a:pt x="1313" y="1649"/>
                  </a:lnTo>
                  <a:lnTo>
                    <a:pt x="1328" y="1664"/>
                  </a:lnTo>
                  <a:lnTo>
                    <a:pt x="1346" y="1677"/>
                  </a:lnTo>
                  <a:lnTo>
                    <a:pt x="1365" y="1691"/>
                  </a:lnTo>
                  <a:lnTo>
                    <a:pt x="1386" y="1702"/>
                  </a:lnTo>
                  <a:lnTo>
                    <a:pt x="1407" y="1712"/>
                  </a:lnTo>
                  <a:lnTo>
                    <a:pt x="1432" y="1721"/>
                  </a:lnTo>
                  <a:lnTo>
                    <a:pt x="1457" y="1729"/>
                  </a:lnTo>
                  <a:lnTo>
                    <a:pt x="1486" y="1737"/>
                  </a:lnTo>
                  <a:lnTo>
                    <a:pt x="1514" y="1743"/>
                  </a:lnTo>
                  <a:lnTo>
                    <a:pt x="1547" y="1746"/>
                  </a:lnTo>
                  <a:lnTo>
                    <a:pt x="1580" y="1750"/>
                  </a:lnTo>
                  <a:lnTo>
                    <a:pt x="1616" y="1754"/>
                  </a:lnTo>
                  <a:lnTo>
                    <a:pt x="1601" y="1766"/>
                  </a:lnTo>
                  <a:lnTo>
                    <a:pt x="1584" y="1777"/>
                  </a:lnTo>
                  <a:lnTo>
                    <a:pt x="1564" y="1787"/>
                  </a:lnTo>
                  <a:lnTo>
                    <a:pt x="1545" y="1794"/>
                  </a:lnTo>
                  <a:lnTo>
                    <a:pt x="1524" y="1802"/>
                  </a:lnTo>
                  <a:lnTo>
                    <a:pt x="1503" y="1808"/>
                  </a:lnTo>
                  <a:lnTo>
                    <a:pt x="1480" y="1814"/>
                  </a:lnTo>
                  <a:lnTo>
                    <a:pt x="1457" y="1817"/>
                  </a:lnTo>
                  <a:lnTo>
                    <a:pt x="1434" y="1821"/>
                  </a:lnTo>
                  <a:lnTo>
                    <a:pt x="1409" y="1823"/>
                  </a:lnTo>
                  <a:lnTo>
                    <a:pt x="1384" y="1823"/>
                  </a:lnTo>
                  <a:lnTo>
                    <a:pt x="1359" y="1823"/>
                  </a:lnTo>
                  <a:lnTo>
                    <a:pt x="1309" y="1821"/>
                  </a:lnTo>
                  <a:lnTo>
                    <a:pt x="1257" y="1816"/>
                  </a:lnTo>
                  <a:lnTo>
                    <a:pt x="1207" y="1806"/>
                  </a:lnTo>
                  <a:lnTo>
                    <a:pt x="1157" y="1793"/>
                  </a:lnTo>
                  <a:lnTo>
                    <a:pt x="1109" y="1777"/>
                  </a:lnTo>
                  <a:lnTo>
                    <a:pt x="1063" y="1760"/>
                  </a:lnTo>
                  <a:lnTo>
                    <a:pt x="1021" y="1739"/>
                  </a:lnTo>
                  <a:lnTo>
                    <a:pt x="983" y="1718"/>
                  </a:lnTo>
                  <a:lnTo>
                    <a:pt x="965" y="1706"/>
                  </a:lnTo>
                  <a:lnTo>
                    <a:pt x="950" y="1693"/>
                  </a:lnTo>
                  <a:lnTo>
                    <a:pt x="935" y="1679"/>
                  </a:lnTo>
                  <a:lnTo>
                    <a:pt x="921" y="1668"/>
                  </a:lnTo>
                  <a:lnTo>
                    <a:pt x="923" y="1700"/>
                  </a:lnTo>
                  <a:lnTo>
                    <a:pt x="927" y="1733"/>
                  </a:lnTo>
                  <a:lnTo>
                    <a:pt x="933" y="1766"/>
                  </a:lnTo>
                  <a:lnTo>
                    <a:pt x="940" y="1798"/>
                  </a:lnTo>
                  <a:lnTo>
                    <a:pt x="948" y="1829"/>
                  </a:lnTo>
                  <a:lnTo>
                    <a:pt x="960" y="1860"/>
                  </a:lnTo>
                  <a:lnTo>
                    <a:pt x="971" y="1890"/>
                  </a:lnTo>
                  <a:lnTo>
                    <a:pt x="985" y="1919"/>
                  </a:lnTo>
                  <a:lnTo>
                    <a:pt x="998" y="1948"/>
                  </a:lnTo>
                  <a:lnTo>
                    <a:pt x="1015" y="1975"/>
                  </a:lnTo>
                  <a:lnTo>
                    <a:pt x="1033" y="2002"/>
                  </a:lnTo>
                  <a:lnTo>
                    <a:pt x="1052" y="2027"/>
                  </a:lnTo>
                  <a:lnTo>
                    <a:pt x="1073" y="2052"/>
                  </a:lnTo>
                  <a:lnTo>
                    <a:pt x="1096" y="2075"/>
                  </a:lnTo>
                  <a:lnTo>
                    <a:pt x="1121" y="2096"/>
                  </a:lnTo>
                  <a:lnTo>
                    <a:pt x="1146" y="2117"/>
                  </a:lnTo>
                  <a:lnTo>
                    <a:pt x="1173" y="2136"/>
                  </a:lnTo>
                  <a:lnTo>
                    <a:pt x="1202" y="2153"/>
                  </a:lnTo>
                  <a:lnTo>
                    <a:pt x="1232" y="2169"/>
                  </a:lnTo>
                  <a:lnTo>
                    <a:pt x="1265" y="2182"/>
                  </a:lnTo>
                  <a:lnTo>
                    <a:pt x="1298" y="2196"/>
                  </a:lnTo>
                  <a:lnTo>
                    <a:pt x="1334" y="2205"/>
                  </a:lnTo>
                  <a:lnTo>
                    <a:pt x="1370" y="2215"/>
                  </a:lnTo>
                  <a:lnTo>
                    <a:pt x="1409" y="2221"/>
                  </a:lnTo>
                  <a:lnTo>
                    <a:pt x="1447" y="2224"/>
                  </a:lnTo>
                  <a:lnTo>
                    <a:pt x="1490" y="2226"/>
                  </a:lnTo>
                  <a:lnTo>
                    <a:pt x="1534" y="2226"/>
                  </a:lnTo>
                  <a:lnTo>
                    <a:pt x="1578" y="2224"/>
                  </a:lnTo>
                  <a:lnTo>
                    <a:pt x="1624" y="2219"/>
                  </a:lnTo>
                  <a:lnTo>
                    <a:pt x="1672" y="2213"/>
                  </a:lnTo>
                  <a:lnTo>
                    <a:pt x="1722" y="2201"/>
                  </a:lnTo>
                  <a:lnTo>
                    <a:pt x="1772" y="2190"/>
                  </a:lnTo>
                  <a:lnTo>
                    <a:pt x="1808" y="2182"/>
                  </a:lnTo>
                  <a:lnTo>
                    <a:pt x="1839" y="2178"/>
                  </a:lnTo>
                  <a:lnTo>
                    <a:pt x="1854" y="2178"/>
                  </a:lnTo>
                  <a:lnTo>
                    <a:pt x="1870" y="2180"/>
                  </a:lnTo>
                  <a:lnTo>
                    <a:pt x="1883" y="2182"/>
                  </a:lnTo>
                  <a:lnTo>
                    <a:pt x="1897" y="2186"/>
                  </a:lnTo>
                  <a:lnTo>
                    <a:pt x="1908" y="2192"/>
                  </a:lnTo>
                  <a:lnTo>
                    <a:pt x="1920" y="2199"/>
                  </a:lnTo>
                  <a:lnTo>
                    <a:pt x="1931" y="2207"/>
                  </a:lnTo>
                  <a:lnTo>
                    <a:pt x="1941" y="2217"/>
                  </a:lnTo>
                  <a:lnTo>
                    <a:pt x="1950" y="2228"/>
                  </a:lnTo>
                  <a:lnTo>
                    <a:pt x="1960" y="2244"/>
                  </a:lnTo>
                  <a:lnTo>
                    <a:pt x="1968" y="2259"/>
                  </a:lnTo>
                  <a:lnTo>
                    <a:pt x="1975" y="2276"/>
                  </a:lnTo>
                  <a:lnTo>
                    <a:pt x="1985" y="2299"/>
                  </a:lnTo>
                  <a:lnTo>
                    <a:pt x="1996" y="2320"/>
                  </a:lnTo>
                  <a:lnTo>
                    <a:pt x="2010" y="2340"/>
                  </a:lnTo>
                  <a:lnTo>
                    <a:pt x="2025" y="2357"/>
                  </a:lnTo>
                  <a:lnTo>
                    <a:pt x="2041" y="2370"/>
                  </a:lnTo>
                  <a:lnTo>
                    <a:pt x="2058" y="2384"/>
                  </a:lnTo>
                  <a:lnTo>
                    <a:pt x="2075" y="2393"/>
                  </a:lnTo>
                  <a:lnTo>
                    <a:pt x="2094" y="2403"/>
                  </a:lnTo>
                  <a:lnTo>
                    <a:pt x="2114" y="2409"/>
                  </a:lnTo>
                  <a:lnTo>
                    <a:pt x="2133" y="2414"/>
                  </a:lnTo>
                  <a:lnTo>
                    <a:pt x="2154" y="2418"/>
                  </a:lnTo>
                  <a:lnTo>
                    <a:pt x="2175" y="2420"/>
                  </a:lnTo>
                  <a:lnTo>
                    <a:pt x="2196" y="2420"/>
                  </a:lnTo>
                  <a:lnTo>
                    <a:pt x="2217" y="2420"/>
                  </a:lnTo>
                  <a:lnTo>
                    <a:pt x="2238" y="2420"/>
                  </a:lnTo>
                  <a:lnTo>
                    <a:pt x="2259" y="2418"/>
                  </a:lnTo>
                  <a:lnTo>
                    <a:pt x="2307" y="2413"/>
                  </a:lnTo>
                  <a:lnTo>
                    <a:pt x="2354" y="2409"/>
                  </a:lnTo>
                  <a:lnTo>
                    <a:pt x="2396" y="2409"/>
                  </a:lnTo>
                  <a:lnTo>
                    <a:pt x="2438" y="2411"/>
                  </a:lnTo>
                  <a:lnTo>
                    <a:pt x="2476" y="2413"/>
                  </a:lnTo>
                  <a:lnTo>
                    <a:pt x="2515" y="2418"/>
                  </a:lnTo>
                  <a:lnTo>
                    <a:pt x="2549" y="2428"/>
                  </a:lnTo>
                  <a:lnTo>
                    <a:pt x="2584" y="2438"/>
                  </a:lnTo>
                  <a:lnTo>
                    <a:pt x="2618" y="2451"/>
                  </a:lnTo>
                  <a:lnTo>
                    <a:pt x="2649" y="2466"/>
                  </a:lnTo>
                  <a:lnTo>
                    <a:pt x="2680" y="2485"/>
                  </a:lnTo>
                  <a:lnTo>
                    <a:pt x="2711" y="2505"/>
                  </a:lnTo>
                  <a:lnTo>
                    <a:pt x="2739" y="2530"/>
                  </a:lnTo>
                  <a:lnTo>
                    <a:pt x="2768" y="2555"/>
                  </a:lnTo>
                  <a:lnTo>
                    <a:pt x="2797" y="2585"/>
                  </a:lnTo>
                  <a:lnTo>
                    <a:pt x="2826" y="2616"/>
                  </a:lnTo>
                  <a:lnTo>
                    <a:pt x="2828" y="2589"/>
                  </a:lnTo>
                  <a:lnTo>
                    <a:pt x="2830" y="2562"/>
                  </a:lnTo>
                  <a:lnTo>
                    <a:pt x="2828" y="2537"/>
                  </a:lnTo>
                  <a:lnTo>
                    <a:pt x="2828" y="2510"/>
                  </a:lnTo>
                  <a:lnTo>
                    <a:pt x="2824" y="2487"/>
                  </a:lnTo>
                  <a:lnTo>
                    <a:pt x="2820" y="2462"/>
                  </a:lnTo>
                  <a:lnTo>
                    <a:pt x="2816" y="2439"/>
                  </a:lnTo>
                  <a:lnTo>
                    <a:pt x="2809" y="2416"/>
                  </a:lnTo>
                  <a:lnTo>
                    <a:pt x="2803" y="2395"/>
                  </a:lnTo>
                  <a:lnTo>
                    <a:pt x="2795" y="2374"/>
                  </a:lnTo>
                  <a:lnTo>
                    <a:pt x="2786" y="2353"/>
                  </a:lnTo>
                  <a:lnTo>
                    <a:pt x="2776" y="2334"/>
                  </a:lnTo>
                  <a:lnTo>
                    <a:pt x="2755" y="2295"/>
                  </a:lnTo>
                  <a:lnTo>
                    <a:pt x="2732" y="2261"/>
                  </a:lnTo>
                  <a:lnTo>
                    <a:pt x="2707" y="2226"/>
                  </a:lnTo>
                  <a:lnTo>
                    <a:pt x="2680" y="2198"/>
                  </a:lnTo>
                  <a:lnTo>
                    <a:pt x="2651" y="2169"/>
                  </a:lnTo>
                  <a:lnTo>
                    <a:pt x="2622" y="2144"/>
                  </a:lnTo>
                  <a:lnTo>
                    <a:pt x="2594" y="2119"/>
                  </a:lnTo>
                  <a:lnTo>
                    <a:pt x="2567" y="2098"/>
                  </a:lnTo>
                  <a:lnTo>
                    <a:pt x="2540" y="2080"/>
                  </a:lnTo>
                  <a:lnTo>
                    <a:pt x="2513" y="2063"/>
                  </a:lnTo>
                  <a:lnTo>
                    <a:pt x="2490" y="2048"/>
                  </a:lnTo>
                  <a:lnTo>
                    <a:pt x="2471" y="2032"/>
                  </a:lnTo>
                  <a:lnTo>
                    <a:pt x="2453" y="2019"/>
                  </a:lnTo>
                  <a:lnTo>
                    <a:pt x="2438" y="2004"/>
                  </a:lnTo>
                  <a:lnTo>
                    <a:pt x="2425" y="1988"/>
                  </a:lnTo>
                  <a:lnTo>
                    <a:pt x="2413" y="1973"/>
                  </a:lnTo>
                  <a:lnTo>
                    <a:pt x="2403" y="1960"/>
                  </a:lnTo>
                  <a:lnTo>
                    <a:pt x="2396" y="1944"/>
                  </a:lnTo>
                  <a:lnTo>
                    <a:pt x="2390" y="1931"/>
                  </a:lnTo>
                  <a:lnTo>
                    <a:pt x="2384" y="1915"/>
                  </a:lnTo>
                  <a:lnTo>
                    <a:pt x="2380" y="1902"/>
                  </a:lnTo>
                  <a:lnTo>
                    <a:pt x="2377" y="1888"/>
                  </a:lnTo>
                  <a:lnTo>
                    <a:pt x="2375" y="1862"/>
                  </a:lnTo>
                  <a:lnTo>
                    <a:pt x="2373" y="1837"/>
                  </a:lnTo>
                  <a:lnTo>
                    <a:pt x="2390" y="1856"/>
                  </a:lnTo>
                  <a:lnTo>
                    <a:pt x="2407" y="1873"/>
                  </a:lnTo>
                  <a:lnTo>
                    <a:pt x="2426" y="1890"/>
                  </a:lnTo>
                  <a:lnTo>
                    <a:pt x="2446" y="1906"/>
                  </a:lnTo>
                  <a:lnTo>
                    <a:pt x="2467" y="1919"/>
                  </a:lnTo>
                  <a:lnTo>
                    <a:pt x="2486" y="1931"/>
                  </a:lnTo>
                  <a:lnTo>
                    <a:pt x="2507" y="1942"/>
                  </a:lnTo>
                  <a:lnTo>
                    <a:pt x="2528" y="1954"/>
                  </a:lnTo>
                  <a:lnTo>
                    <a:pt x="2549" y="1963"/>
                  </a:lnTo>
                  <a:lnTo>
                    <a:pt x="2572" y="1971"/>
                  </a:lnTo>
                  <a:lnTo>
                    <a:pt x="2594" y="1979"/>
                  </a:lnTo>
                  <a:lnTo>
                    <a:pt x="2617" y="1986"/>
                  </a:lnTo>
                  <a:lnTo>
                    <a:pt x="2663" y="1996"/>
                  </a:lnTo>
                  <a:lnTo>
                    <a:pt x="2709" y="2004"/>
                  </a:lnTo>
                  <a:lnTo>
                    <a:pt x="2747" y="2009"/>
                  </a:lnTo>
                  <a:lnTo>
                    <a:pt x="2786" y="2017"/>
                  </a:lnTo>
                  <a:lnTo>
                    <a:pt x="2822" y="2025"/>
                  </a:lnTo>
                  <a:lnTo>
                    <a:pt x="2858" y="2032"/>
                  </a:lnTo>
                  <a:lnTo>
                    <a:pt x="2891" y="2042"/>
                  </a:lnTo>
                  <a:lnTo>
                    <a:pt x="2924" y="2052"/>
                  </a:lnTo>
                  <a:lnTo>
                    <a:pt x="2954" y="2063"/>
                  </a:lnTo>
                  <a:lnTo>
                    <a:pt x="2983" y="2075"/>
                  </a:lnTo>
                  <a:lnTo>
                    <a:pt x="3012" y="2088"/>
                  </a:lnTo>
                  <a:lnTo>
                    <a:pt x="3037" y="2102"/>
                  </a:lnTo>
                  <a:lnTo>
                    <a:pt x="3062" y="2117"/>
                  </a:lnTo>
                  <a:lnTo>
                    <a:pt x="3085" y="2134"/>
                  </a:lnTo>
                  <a:lnTo>
                    <a:pt x="3106" y="2151"/>
                  </a:lnTo>
                  <a:lnTo>
                    <a:pt x="3125" y="2169"/>
                  </a:lnTo>
                  <a:lnTo>
                    <a:pt x="3143" y="2188"/>
                  </a:lnTo>
                  <a:lnTo>
                    <a:pt x="3160" y="2209"/>
                  </a:lnTo>
                  <a:lnTo>
                    <a:pt x="3160" y="2180"/>
                  </a:lnTo>
                  <a:lnTo>
                    <a:pt x="3160" y="2151"/>
                  </a:lnTo>
                  <a:lnTo>
                    <a:pt x="3156" y="2125"/>
                  </a:lnTo>
                  <a:lnTo>
                    <a:pt x="3152" y="2100"/>
                  </a:lnTo>
                  <a:lnTo>
                    <a:pt x="3146" y="2075"/>
                  </a:lnTo>
                  <a:lnTo>
                    <a:pt x="3139" y="2052"/>
                  </a:lnTo>
                  <a:lnTo>
                    <a:pt x="3129" y="2029"/>
                  </a:lnTo>
                  <a:lnTo>
                    <a:pt x="3120" y="2008"/>
                  </a:lnTo>
                  <a:lnTo>
                    <a:pt x="3106" y="1988"/>
                  </a:lnTo>
                  <a:lnTo>
                    <a:pt x="3095" y="1969"/>
                  </a:lnTo>
                  <a:lnTo>
                    <a:pt x="3081" y="1950"/>
                  </a:lnTo>
                  <a:lnTo>
                    <a:pt x="3066" y="1933"/>
                  </a:lnTo>
                  <a:lnTo>
                    <a:pt x="3035" y="1900"/>
                  </a:lnTo>
                  <a:lnTo>
                    <a:pt x="3004" y="1871"/>
                  </a:lnTo>
                  <a:lnTo>
                    <a:pt x="2937" y="1817"/>
                  </a:lnTo>
                  <a:lnTo>
                    <a:pt x="2876" y="1769"/>
                  </a:lnTo>
                  <a:lnTo>
                    <a:pt x="2849" y="1746"/>
                  </a:lnTo>
                  <a:lnTo>
                    <a:pt x="2828" y="1721"/>
                  </a:lnTo>
                  <a:lnTo>
                    <a:pt x="2818" y="1710"/>
                  </a:lnTo>
                  <a:lnTo>
                    <a:pt x="2810" y="1698"/>
                  </a:lnTo>
                  <a:lnTo>
                    <a:pt x="2803" y="1685"/>
                  </a:lnTo>
                  <a:lnTo>
                    <a:pt x="2799" y="1673"/>
                  </a:lnTo>
                  <a:lnTo>
                    <a:pt x="2837" y="1698"/>
                  </a:lnTo>
                  <a:lnTo>
                    <a:pt x="2876" y="1718"/>
                  </a:lnTo>
                  <a:lnTo>
                    <a:pt x="2910" y="1735"/>
                  </a:lnTo>
                  <a:lnTo>
                    <a:pt x="2947" y="1746"/>
                  </a:lnTo>
                  <a:lnTo>
                    <a:pt x="2983" y="1756"/>
                  </a:lnTo>
                  <a:lnTo>
                    <a:pt x="3020" y="1760"/>
                  </a:lnTo>
                  <a:lnTo>
                    <a:pt x="3058" y="1762"/>
                  </a:lnTo>
                  <a:lnTo>
                    <a:pt x="3098" y="1760"/>
                  </a:lnTo>
                  <a:lnTo>
                    <a:pt x="3125" y="1758"/>
                  </a:lnTo>
                  <a:lnTo>
                    <a:pt x="3156" y="1752"/>
                  </a:lnTo>
                  <a:lnTo>
                    <a:pt x="3185" y="1746"/>
                  </a:lnTo>
                  <a:lnTo>
                    <a:pt x="3216" y="1739"/>
                  </a:lnTo>
                  <a:lnTo>
                    <a:pt x="3244" y="1733"/>
                  </a:lnTo>
                  <a:lnTo>
                    <a:pt x="3275" y="1727"/>
                  </a:lnTo>
                  <a:lnTo>
                    <a:pt x="3306" y="1723"/>
                  </a:lnTo>
                  <a:lnTo>
                    <a:pt x="3337" y="1721"/>
                  </a:lnTo>
                  <a:lnTo>
                    <a:pt x="3367" y="1721"/>
                  </a:lnTo>
                  <a:lnTo>
                    <a:pt x="3396" y="1725"/>
                  </a:lnTo>
                  <a:lnTo>
                    <a:pt x="3411" y="1729"/>
                  </a:lnTo>
                  <a:lnTo>
                    <a:pt x="3427" y="1735"/>
                  </a:lnTo>
                  <a:lnTo>
                    <a:pt x="3440" y="1741"/>
                  </a:lnTo>
                  <a:lnTo>
                    <a:pt x="3456" y="1746"/>
                  </a:lnTo>
                  <a:lnTo>
                    <a:pt x="3469" y="1756"/>
                  </a:lnTo>
                  <a:lnTo>
                    <a:pt x="3484" y="1766"/>
                  </a:lnTo>
                  <a:lnTo>
                    <a:pt x="3498" y="1777"/>
                  </a:lnTo>
                  <a:lnTo>
                    <a:pt x="3511" y="1791"/>
                  </a:lnTo>
                  <a:lnTo>
                    <a:pt x="3525" y="1806"/>
                  </a:lnTo>
                  <a:lnTo>
                    <a:pt x="3538" y="1823"/>
                  </a:lnTo>
                  <a:lnTo>
                    <a:pt x="3552" y="1840"/>
                  </a:lnTo>
                  <a:lnTo>
                    <a:pt x="3563" y="1862"/>
                  </a:lnTo>
                  <a:lnTo>
                    <a:pt x="3596" y="1842"/>
                  </a:lnTo>
                  <a:lnTo>
                    <a:pt x="3630" y="1827"/>
                  </a:lnTo>
                  <a:lnTo>
                    <a:pt x="3665" y="1814"/>
                  </a:lnTo>
                  <a:lnTo>
                    <a:pt x="3699" y="1804"/>
                  </a:lnTo>
                  <a:lnTo>
                    <a:pt x="3736" y="1798"/>
                  </a:lnTo>
                  <a:lnTo>
                    <a:pt x="3772" y="1794"/>
                  </a:lnTo>
                  <a:lnTo>
                    <a:pt x="3809" y="1794"/>
                  </a:lnTo>
                  <a:lnTo>
                    <a:pt x="3843" y="1796"/>
                  </a:lnTo>
                  <a:lnTo>
                    <a:pt x="3880" y="1800"/>
                  </a:lnTo>
                  <a:lnTo>
                    <a:pt x="3916" y="1808"/>
                  </a:lnTo>
                  <a:lnTo>
                    <a:pt x="3951" y="1816"/>
                  </a:lnTo>
                  <a:lnTo>
                    <a:pt x="3986" y="1827"/>
                  </a:lnTo>
                  <a:lnTo>
                    <a:pt x="4018" y="1839"/>
                  </a:lnTo>
                  <a:lnTo>
                    <a:pt x="4051" y="1854"/>
                  </a:lnTo>
                  <a:lnTo>
                    <a:pt x="4080" y="1869"/>
                  </a:lnTo>
                  <a:lnTo>
                    <a:pt x="4110" y="1887"/>
                  </a:lnTo>
                  <a:close/>
                  <a:moveTo>
                    <a:pt x="2246" y="1449"/>
                  </a:moveTo>
                  <a:lnTo>
                    <a:pt x="1862" y="1449"/>
                  </a:lnTo>
                  <a:lnTo>
                    <a:pt x="1862" y="1063"/>
                  </a:lnTo>
                  <a:lnTo>
                    <a:pt x="2246" y="1063"/>
                  </a:lnTo>
                  <a:lnTo>
                    <a:pt x="2246" y="14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</p:grpSp>
    </p:spTree>
    <p:extLst>
      <p:ext uri="{BB962C8B-B14F-4D97-AF65-F5344CB8AC3E}">
        <p14:creationId xmlns:p14="http://schemas.microsoft.com/office/powerpoint/2010/main" val="16013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5174F6E0-D405-4A73-AF81-CA0A8816CEDA}"/>
              </a:ext>
            </a:extLst>
          </p:cNvPr>
          <p:cNvSpPr txBox="1">
            <a:spLocks/>
          </p:cNvSpPr>
          <p:nvPr userDrawn="1"/>
        </p:nvSpPr>
        <p:spPr>
          <a:xfrm>
            <a:off x="11353800" y="6526128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100" b="1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5831443-2B63-47E5-9790-7E7722281B38}" type="slidenum">
              <a:rPr lang="en-US" sz="1100" smtClean="0"/>
              <a:pPr/>
              <a:t>‹#›</a:t>
            </a:fld>
            <a:endParaRPr lang="en-US" sz="11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D11CD5F-D6DD-48CD-AEBF-98E67F7B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15" y="548943"/>
            <a:ext cx="10289771" cy="57601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E6F2820F-7F23-40B1-BCBB-FE47BD9F8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78" y="64068"/>
            <a:ext cx="712804" cy="6829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DA0760-7C42-4463-9472-0D059763AD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8967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3FCE6E-01E7-44D7-AE70-E110C6BC2FAF}"/>
              </a:ext>
            </a:extLst>
          </p:cNvPr>
          <p:cNvSpPr/>
          <p:nvPr userDrawn="1"/>
        </p:nvSpPr>
        <p:spPr>
          <a:xfrm>
            <a:off x="0" y="0"/>
            <a:ext cx="12192000" cy="68472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DC6115B-1AB7-410A-B89F-610A7839B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4B96098-2809-4ADF-93BF-8B55CEE7DC99}"/>
              </a:ext>
            </a:extLst>
          </p:cNvPr>
          <p:cNvSpPr txBox="1"/>
          <p:nvPr userDrawn="1"/>
        </p:nvSpPr>
        <p:spPr>
          <a:xfrm>
            <a:off x="11272060" y="6539456"/>
            <a:ext cx="919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98AB2B0-3F8A-4D0E-A213-6A168EA6F5F6}" type="slidenum">
              <a:rPr lang="fr-FR" sz="1400" b="1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fr-FR" sz="1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7" name="Ryhmä 11">
            <a:extLst>
              <a:ext uri="{FF2B5EF4-FFF2-40B4-BE49-F238E27FC236}">
                <a16:creationId xmlns:a16="http://schemas.microsoft.com/office/drawing/2014/main" id="{BF13EA4E-A297-4F47-AFF6-A9B38C4A03F8}"/>
              </a:ext>
            </a:extLst>
          </p:cNvPr>
          <p:cNvGrpSpPr/>
          <p:nvPr userDrawn="1"/>
        </p:nvGrpSpPr>
        <p:grpSpPr bwMode="white">
          <a:xfrm>
            <a:off x="111460" y="57594"/>
            <a:ext cx="570461" cy="549841"/>
            <a:chOff x="1311275" y="373063"/>
            <a:chExt cx="6524625" cy="6115050"/>
          </a:xfrm>
          <a:solidFill>
            <a:schemeClr val="bg1"/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D701295-23FB-4F7D-B123-D39A83882072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7200" y="5875338"/>
              <a:ext cx="609600" cy="6127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C15AD8FA-D718-417D-9913-B3CB16625EA6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7200" y="373063"/>
              <a:ext cx="609600" cy="6096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1E8633CB-35E0-40B1-A8DC-0B6F4268565C}"/>
                </a:ext>
              </a:extLst>
            </p:cNvPr>
            <p:cNvSpPr>
              <a:spLocks noEditPoints="1"/>
            </p:cNvSpPr>
            <p:nvPr userDrawn="1"/>
          </p:nvSpPr>
          <p:spPr bwMode="white">
            <a:xfrm>
              <a:off x="1311275" y="1436688"/>
              <a:ext cx="6524625" cy="4152900"/>
            </a:xfrm>
            <a:custGeom>
              <a:avLst/>
              <a:gdLst>
                <a:gd name="T0" fmla="*/ 3947 w 4110"/>
                <a:gd name="T1" fmla="*/ 1670 h 2616"/>
                <a:gd name="T2" fmla="*/ 3459 w 4110"/>
                <a:gd name="T3" fmla="*/ 1403 h 2616"/>
                <a:gd name="T4" fmla="*/ 3294 w 4110"/>
                <a:gd name="T5" fmla="*/ 1199 h 2616"/>
                <a:gd name="T6" fmla="*/ 3062 w 4110"/>
                <a:gd name="T7" fmla="*/ 1048 h 2616"/>
                <a:gd name="T8" fmla="*/ 2897 w 4110"/>
                <a:gd name="T9" fmla="*/ 789 h 2616"/>
                <a:gd name="T10" fmla="*/ 2734 w 4110"/>
                <a:gd name="T11" fmla="*/ 314 h 2616"/>
                <a:gd name="T12" fmla="*/ 2417 w 4110"/>
                <a:gd name="T13" fmla="*/ 63 h 2616"/>
                <a:gd name="T14" fmla="*/ 2077 w 4110"/>
                <a:gd name="T15" fmla="*/ 19 h 2616"/>
                <a:gd name="T16" fmla="*/ 2204 w 4110"/>
                <a:gd name="T17" fmla="*/ 197 h 2616"/>
                <a:gd name="T18" fmla="*/ 2175 w 4110"/>
                <a:gd name="T19" fmla="*/ 357 h 2616"/>
                <a:gd name="T20" fmla="*/ 2041 w 4110"/>
                <a:gd name="T21" fmla="*/ 433 h 2616"/>
                <a:gd name="T22" fmla="*/ 1818 w 4110"/>
                <a:gd name="T23" fmla="*/ 362 h 2616"/>
                <a:gd name="T24" fmla="*/ 1518 w 4110"/>
                <a:gd name="T25" fmla="*/ 159 h 2616"/>
                <a:gd name="T26" fmla="*/ 1213 w 4110"/>
                <a:gd name="T27" fmla="*/ 130 h 2616"/>
                <a:gd name="T28" fmla="*/ 1198 w 4110"/>
                <a:gd name="T29" fmla="*/ 209 h 2616"/>
                <a:gd name="T30" fmla="*/ 1401 w 4110"/>
                <a:gd name="T31" fmla="*/ 481 h 2616"/>
                <a:gd name="T32" fmla="*/ 1555 w 4110"/>
                <a:gd name="T33" fmla="*/ 708 h 2616"/>
                <a:gd name="T34" fmla="*/ 1672 w 4110"/>
                <a:gd name="T35" fmla="*/ 796 h 2616"/>
                <a:gd name="T36" fmla="*/ 1405 w 4110"/>
                <a:gd name="T37" fmla="*/ 787 h 2616"/>
                <a:gd name="T38" fmla="*/ 1102 w 4110"/>
                <a:gd name="T39" fmla="*/ 558 h 2616"/>
                <a:gd name="T40" fmla="*/ 821 w 4110"/>
                <a:gd name="T41" fmla="*/ 395 h 2616"/>
                <a:gd name="T42" fmla="*/ 531 w 4110"/>
                <a:gd name="T43" fmla="*/ 426 h 2616"/>
                <a:gd name="T44" fmla="*/ 748 w 4110"/>
                <a:gd name="T45" fmla="*/ 537 h 2616"/>
                <a:gd name="T46" fmla="*/ 762 w 4110"/>
                <a:gd name="T47" fmla="*/ 704 h 2616"/>
                <a:gd name="T48" fmla="*/ 608 w 4110"/>
                <a:gd name="T49" fmla="*/ 689 h 2616"/>
                <a:gd name="T50" fmla="*/ 387 w 4110"/>
                <a:gd name="T51" fmla="*/ 529 h 2616"/>
                <a:gd name="T52" fmla="*/ 103 w 4110"/>
                <a:gd name="T53" fmla="*/ 499 h 2616"/>
                <a:gd name="T54" fmla="*/ 157 w 4110"/>
                <a:gd name="T55" fmla="*/ 597 h 2616"/>
                <a:gd name="T56" fmla="*/ 397 w 4110"/>
                <a:gd name="T57" fmla="*/ 913 h 2616"/>
                <a:gd name="T58" fmla="*/ 578 w 4110"/>
                <a:gd name="T59" fmla="*/ 1190 h 2616"/>
                <a:gd name="T60" fmla="*/ 954 w 4110"/>
                <a:gd name="T61" fmla="*/ 1253 h 2616"/>
                <a:gd name="T62" fmla="*/ 1184 w 4110"/>
                <a:gd name="T63" fmla="*/ 1316 h 2616"/>
                <a:gd name="T64" fmla="*/ 1250 w 4110"/>
                <a:gd name="T65" fmla="*/ 1526 h 2616"/>
                <a:gd name="T66" fmla="*/ 1365 w 4110"/>
                <a:gd name="T67" fmla="*/ 1691 h 2616"/>
                <a:gd name="T68" fmla="*/ 1601 w 4110"/>
                <a:gd name="T69" fmla="*/ 1766 h 2616"/>
                <a:gd name="T70" fmla="*/ 1384 w 4110"/>
                <a:gd name="T71" fmla="*/ 1823 h 2616"/>
                <a:gd name="T72" fmla="*/ 965 w 4110"/>
                <a:gd name="T73" fmla="*/ 1706 h 2616"/>
                <a:gd name="T74" fmla="*/ 971 w 4110"/>
                <a:gd name="T75" fmla="*/ 1890 h 2616"/>
                <a:gd name="T76" fmla="*/ 1173 w 4110"/>
                <a:gd name="T77" fmla="*/ 2136 h 2616"/>
                <a:gd name="T78" fmla="*/ 1534 w 4110"/>
                <a:gd name="T79" fmla="*/ 2226 h 2616"/>
                <a:gd name="T80" fmla="*/ 1883 w 4110"/>
                <a:gd name="T81" fmla="*/ 2182 h 2616"/>
                <a:gd name="T82" fmla="*/ 1985 w 4110"/>
                <a:gd name="T83" fmla="*/ 2299 h 2616"/>
                <a:gd name="T84" fmla="*/ 2154 w 4110"/>
                <a:gd name="T85" fmla="*/ 2418 h 2616"/>
                <a:gd name="T86" fmla="*/ 2476 w 4110"/>
                <a:gd name="T87" fmla="*/ 2413 h 2616"/>
                <a:gd name="T88" fmla="*/ 2797 w 4110"/>
                <a:gd name="T89" fmla="*/ 2585 h 2616"/>
                <a:gd name="T90" fmla="*/ 2803 w 4110"/>
                <a:gd name="T91" fmla="*/ 2395 h 2616"/>
                <a:gd name="T92" fmla="*/ 2594 w 4110"/>
                <a:gd name="T93" fmla="*/ 2119 h 2616"/>
                <a:gd name="T94" fmla="*/ 2403 w 4110"/>
                <a:gd name="T95" fmla="*/ 1960 h 2616"/>
                <a:gd name="T96" fmla="*/ 2426 w 4110"/>
                <a:gd name="T97" fmla="*/ 1890 h 2616"/>
                <a:gd name="T98" fmla="*/ 2663 w 4110"/>
                <a:gd name="T99" fmla="*/ 1996 h 2616"/>
                <a:gd name="T100" fmla="*/ 3012 w 4110"/>
                <a:gd name="T101" fmla="*/ 2088 h 2616"/>
                <a:gd name="T102" fmla="*/ 3156 w 4110"/>
                <a:gd name="T103" fmla="*/ 2125 h 2616"/>
                <a:gd name="T104" fmla="*/ 3035 w 4110"/>
                <a:gd name="T105" fmla="*/ 1900 h 2616"/>
                <a:gd name="T106" fmla="*/ 2837 w 4110"/>
                <a:gd name="T107" fmla="*/ 1698 h 2616"/>
                <a:gd name="T108" fmla="*/ 3185 w 4110"/>
                <a:gd name="T109" fmla="*/ 1746 h 2616"/>
                <a:gd name="T110" fmla="*/ 3440 w 4110"/>
                <a:gd name="T111" fmla="*/ 1741 h 2616"/>
                <a:gd name="T112" fmla="*/ 3596 w 4110"/>
                <a:gd name="T113" fmla="*/ 1842 h 2616"/>
                <a:gd name="T114" fmla="*/ 3951 w 4110"/>
                <a:gd name="T115" fmla="*/ 1816 h 2616"/>
                <a:gd name="T116" fmla="*/ 2246 w 4110"/>
                <a:gd name="T117" fmla="*/ 1449 h 2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10" h="2616">
                  <a:moveTo>
                    <a:pt x="4110" y="1887"/>
                  </a:moveTo>
                  <a:lnTo>
                    <a:pt x="4095" y="1858"/>
                  </a:lnTo>
                  <a:lnTo>
                    <a:pt x="4080" y="1829"/>
                  </a:lnTo>
                  <a:lnTo>
                    <a:pt x="4062" y="1802"/>
                  </a:lnTo>
                  <a:lnTo>
                    <a:pt x="4045" y="1777"/>
                  </a:lnTo>
                  <a:lnTo>
                    <a:pt x="4028" y="1754"/>
                  </a:lnTo>
                  <a:lnTo>
                    <a:pt x="4009" y="1731"/>
                  </a:lnTo>
                  <a:lnTo>
                    <a:pt x="3989" y="1710"/>
                  </a:lnTo>
                  <a:lnTo>
                    <a:pt x="3968" y="1689"/>
                  </a:lnTo>
                  <a:lnTo>
                    <a:pt x="3947" y="1670"/>
                  </a:lnTo>
                  <a:lnTo>
                    <a:pt x="3926" y="1652"/>
                  </a:lnTo>
                  <a:lnTo>
                    <a:pt x="3903" y="1635"/>
                  </a:lnTo>
                  <a:lnTo>
                    <a:pt x="3882" y="1618"/>
                  </a:lnTo>
                  <a:lnTo>
                    <a:pt x="3834" y="1589"/>
                  </a:lnTo>
                  <a:lnTo>
                    <a:pt x="3788" y="1560"/>
                  </a:lnTo>
                  <a:lnTo>
                    <a:pt x="3690" y="1512"/>
                  </a:lnTo>
                  <a:lnTo>
                    <a:pt x="3594" y="1468"/>
                  </a:lnTo>
                  <a:lnTo>
                    <a:pt x="3548" y="1447"/>
                  </a:lnTo>
                  <a:lnTo>
                    <a:pt x="3504" y="1426"/>
                  </a:lnTo>
                  <a:lnTo>
                    <a:pt x="3459" y="1403"/>
                  </a:lnTo>
                  <a:lnTo>
                    <a:pt x="3419" y="1378"/>
                  </a:lnTo>
                  <a:lnTo>
                    <a:pt x="3402" y="1364"/>
                  </a:lnTo>
                  <a:lnTo>
                    <a:pt x="3385" y="1351"/>
                  </a:lnTo>
                  <a:lnTo>
                    <a:pt x="3369" y="1336"/>
                  </a:lnTo>
                  <a:lnTo>
                    <a:pt x="3356" y="1318"/>
                  </a:lnTo>
                  <a:lnTo>
                    <a:pt x="3342" y="1299"/>
                  </a:lnTo>
                  <a:lnTo>
                    <a:pt x="3331" y="1282"/>
                  </a:lnTo>
                  <a:lnTo>
                    <a:pt x="3319" y="1263"/>
                  </a:lnTo>
                  <a:lnTo>
                    <a:pt x="3310" y="1242"/>
                  </a:lnTo>
                  <a:lnTo>
                    <a:pt x="3294" y="1199"/>
                  </a:lnTo>
                  <a:lnTo>
                    <a:pt x="3281" y="1157"/>
                  </a:lnTo>
                  <a:lnTo>
                    <a:pt x="3271" y="1115"/>
                  </a:lnTo>
                  <a:lnTo>
                    <a:pt x="3264" y="1073"/>
                  </a:lnTo>
                  <a:lnTo>
                    <a:pt x="3223" y="1076"/>
                  </a:lnTo>
                  <a:lnTo>
                    <a:pt x="3179" y="1076"/>
                  </a:lnTo>
                  <a:lnTo>
                    <a:pt x="3156" y="1075"/>
                  </a:lnTo>
                  <a:lnTo>
                    <a:pt x="3133" y="1071"/>
                  </a:lnTo>
                  <a:lnTo>
                    <a:pt x="3110" y="1065"/>
                  </a:lnTo>
                  <a:lnTo>
                    <a:pt x="3087" y="1057"/>
                  </a:lnTo>
                  <a:lnTo>
                    <a:pt x="3062" y="1048"/>
                  </a:lnTo>
                  <a:lnTo>
                    <a:pt x="3039" y="1034"/>
                  </a:lnTo>
                  <a:lnTo>
                    <a:pt x="3018" y="1019"/>
                  </a:lnTo>
                  <a:lnTo>
                    <a:pt x="2997" y="1000"/>
                  </a:lnTo>
                  <a:lnTo>
                    <a:pt x="2976" y="979"/>
                  </a:lnTo>
                  <a:lnTo>
                    <a:pt x="2956" y="952"/>
                  </a:lnTo>
                  <a:lnTo>
                    <a:pt x="2939" y="921"/>
                  </a:lnTo>
                  <a:lnTo>
                    <a:pt x="2924" y="886"/>
                  </a:lnTo>
                  <a:lnTo>
                    <a:pt x="2912" y="856"/>
                  </a:lnTo>
                  <a:lnTo>
                    <a:pt x="2905" y="823"/>
                  </a:lnTo>
                  <a:lnTo>
                    <a:pt x="2897" y="789"/>
                  </a:lnTo>
                  <a:lnTo>
                    <a:pt x="2889" y="752"/>
                  </a:lnTo>
                  <a:lnTo>
                    <a:pt x="2874" y="675"/>
                  </a:lnTo>
                  <a:lnTo>
                    <a:pt x="2857" y="593"/>
                  </a:lnTo>
                  <a:lnTo>
                    <a:pt x="2845" y="550"/>
                  </a:lnTo>
                  <a:lnTo>
                    <a:pt x="2834" y="508"/>
                  </a:lnTo>
                  <a:lnTo>
                    <a:pt x="2816" y="464"/>
                  </a:lnTo>
                  <a:lnTo>
                    <a:pt x="2797" y="422"/>
                  </a:lnTo>
                  <a:lnTo>
                    <a:pt x="2776" y="378"/>
                  </a:lnTo>
                  <a:lnTo>
                    <a:pt x="2749" y="335"/>
                  </a:lnTo>
                  <a:lnTo>
                    <a:pt x="2734" y="314"/>
                  </a:lnTo>
                  <a:lnTo>
                    <a:pt x="2718" y="293"/>
                  </a:lnTo>
                  <a:lnTo>
                    <a:pt x="2701" y="272"/>
                  </a:lnTo>
                  <a:lnTo>
                    <a:pt x="2682" y="251"/>
                  </a:lnTo>
                  <a:lnTo>
                    <a:pt x="2647" y="216"/>
                  </a:lnTo>
                  <a:lnTo>
                    <a:pt x="2611" y="184"/>
                  </a:lnTo>
                  <a:lnTo>
                    <a:pt x="2572" y="153"/>
                  </a:lnTo>
                  <a:lnTo>
                    <a:pt x="2534" y="126"/>
                  </a:lnTo>
                  <a:lnTo>
                    <a:pt x="2496" y="101"/>
                  </a:lnTo>
                  <a:lnTo>
                    <a:pt x="2457" y="80"/>
                  </a:lnTo>
                  <a:lnTo>
                    <a:pt x="2417" y="63"/>
                  </a:lnTo>
                  <a:lnTo>
                    <a:pt x="2377" y="46"/>
                  </a:lnTo>
                  <a:lnTo>
                    <a:pt x="2336" y="32"/>
                  </a:lnTo>
                  <a:lnTo>
                    <a:pt x="2296" y="21"/>
                  </a:lnTo>
                  <a:lnTo>
                    <a:pt x="2256" y="13"/>
                  </a:lnTo>
                  <a:lnTo>
                    <a:pt x="2215" y="5"/>
                  </a:lnTo>
                  <a:lnTo>
                    <a:pt x="2175" y="1"/>
                  </a:lnTo>
                  <a:lnTo>
                    <a:pt x="2135" y="0"/>
                  </a:lnTo>
                  <a:lnTo>
                    <a:pt x="2094" y="0"/>
                  </a:lnTo>
                  <a:lnTo>
                    <a:pt x="2054" y="1"/>
                  </a:lnTo>
                  <a:lnTo>
                    <a:pt x="2077" y="19"/>
                  </a:lnTo>
                  <a:lnTo>
                    <a:pt x="2098" y="34"/>
                  </a:lnTo>
                  <a:lnTo>
                    <a:pt x="2117" y="51"/>
                  </a:lnTo>
                  <a:lnTo>
                    <a:pt x="2135" y="71"/>
                  </a:lnTo>
                  <a:lnTo>
                    <a:pt x="2150" y="88"/>
                  </a:lnTo>
                  <a:lnTo>
                    <a:pt x="2163" y="105"/>
                  </a:lnTo>
                  <a:lnTo>
                    <a:pt x="2175" y="124"/>
                  </a:lnTo>
                  <a:lnTo>
                    <a:pt x="2185" y="142"/>
                  </a:lnTo>
                  <a:lnTo>
                    <a:pt x="2192" y="161"/>
                  </a:lnTo>
                  <a:lnTo>
                    <a:pt x="2200" y="178"/>
                  </a:lnTo>
                  <a:lnTo>
                    <a:pt x="2204" y="197"/>
                  </a:lnTo>
                  <a:lnTo>
                    <a:pt x="2208" y="215"/>
                  </a:lnTo>
                  <a:lnTo>
                    <a:pt x="2210" y="232"/>
                  </a:lnTo>
                  <a:lnTo>
                    <a:pt x="2210" y="249"/>
                  </a:lnTo>
                  <a:lnTo>
                    <a:pt x="2208" y="266"/>
                  </a:lnTo>
                  <a:lnTo>
                    <a:pt x="2206" y="284"/>
                  </a:lnTo>
                  <a:lnTo>
                    <a:pt x="2202" y="299"/>
                  </a:lnTo>
                  <a:lnTo>
                    <a:pt x="2198" y="314"/>
                  </a:lnTo>
                  <a:lnTo>
                    <a:pt x="2190" y="330"/>
                  </a:lnTo>
                  <a:lnTo>
                    <a:pt x="2183" y="343"/>
                  </a:lnTo>
                  <a:lnTo>
                    <a:pt x="2175" y="357"/>
                  </a:lnTo>
                  <a:lnTo>
                    <a:pt x="2165" y="370"/>
                  </a:lnTo>
                  <a:lnTo>
                    <a:pt x="2156" y="382"/>
                  </a:lnTo>
                  <a:lnTo>
                    <a:pt x="2144" y="391"/>
                  </a:lnTo>
                  <a:lnTo>
                    <a:pt x="2131" y="401"/>
                  </a:lnTo>
                  <a:lnTo>
                    <a:pt x="2117" y="410"/>
                  </a:lnTo>
                  <a:lnTo>
                    <a:pt x="2104" y="418"/>
                  </a:lnTo>
                  <a:lnTo>
                    <a:pt x="2089" y="424"/>
                  </a:lnTo>
                  <a:lnTo>
                    <a:pt x="2073" y="428"/>
                  </a:lnTo>
                  <a:lnTo>
                    <a:pt x="2058" y="431"/>
                  </a:lnTo>
                  <a:lnTo>
                    <a:pt x="2041" y="433"/>
                  </a:lnTo>
                  <a:lnTo>
                    <a:pt x="2023" y="435"/>
                  </a:lnTo>
                  <a:lnTo>
                    <a:pt x="1998" y="433"/>
                  </a:lnTo>
                  <a:lnTo>
                    <a:pt x="1975" y="431"/>
                  </a:lnTo>
                  <a:lnTo>
                    <a:pt x="1954" y="428"/>
                  </a:lnTo>
                  <a:lnTo>
                    <a:pt x="1933" y="422"/>
                  </a:lnTo>
                  <a:lnTo>
                    <a:pt x="1912" y="414"/>
                  </a:lnTo>
                  <a:lnTo>
                    <a:pt x="1893" y="407"/>
                  </a:lnTo>
                  <a:lnTo>
                    <a:pt x="1874" y="397"/>
                  </a:lnTo>
                  <a:lnTo>
                    <a:pt x="1854" y="385"/>
                  </a:lnTo>
                  <a:lnTo>
                    <a:pt x="1818" y="362"/>
                  </a:lnTo>
                  <a:lnTo>
                    <a:pt x="1781" y="335"/>
                  </a:lnTo>
                  <a:lnTo>
                    <a:pt x="1747" y="307"/>
                  </a:lnTo>
                  <a:lnTo>
                    <a:pt x="1710" y="278"/>
                  </a:lnTo>
                  <a:lnTo>
                    <a:pt x="1672" y="247"/>
                  </a:lnTo>
                  <a:lnTo>
                    <a:pt x="1632" y="220"/>
                  </a:lnTo>
                  <a:lnTo>
                    <a:pt x="1610" y="207"/>
                  </a:lnTo>
                  <a:lnTo>
                    <a:pt x="1589" y="193"/>
                  </a:lnTo>
                  <a:lnTo>
                    <a:pt x="1566" y="180"/>
                  </a:lnTo>
                  <a:lnTo>
                    <a:pt x="1543" y="168"/>
                  </a:lnTo>
                  <a:lnTo>
                    <a:pt x="1518" y="159"/>
                  </a:lnTo>
                  <a:lnTo>
                    <a:pt x="1491" y="149"/>
                  </a:lnTo>
                  <a:lnTo>
                    <a:pt x="1465" y="142"/>
                  </a:lnTo>
                  <a:lnTo>
                    <a:pt x="1436" y="134"/>
                  </a:lnTo>
                  <a:lnTo>
                    <a:pt x="1405" y="128"/>
                  </a:lnTo>
                  <a:lnTo>
                    <a:pt x="1374" y="124"/>
                  </a:lnTo>
                  <a:lnTo>
                    <a:pt x="1342" y="120"/>
                  </a:lnTo>
                  <a:lnTo>
                    <a:pt x="1305" y="120"/>
                  </a:lnTo>
                  <a:lnTo>
                    <a:pt x="1273" y="120"/>
                  </a:lnTo>
                  <a:lnTo>
                    <a:pt x="1242" y="124"/>
                  </a:lnTo>
                  <a:lnTo>
                    <a:pt x="1213" y="130"/>
                  </a:lnTo>
                  <a:lnTo>
                    <a:pt x="1184" y="138"/>
                  </a:lnTo>
                  <a:lnTo>
                    <a:pt x="1159" y="147"/>
                  </a:lnTo>
                  <a:lnTo>
                    <a:pt x="1134" y="157"/>
                  </a:lnTo>
                  <a:lnTo>
                    <a:pt x="1113" y="168"/>
                  </a:lnTo>
                  <a:lnTo>
                    <a:pt x="1092" y="180"/>
                  </a:lnTo>
                  <a:lnTo>
                    <a:pt x="1113" y="182"/>
                  </a:lnTo>
                  <a:lnTo>
                    <a:pt x="1130" y="186"/>
                  </a:lnTo>
                  <a:lnTo>
                    <a:pt x="1150" y="192"/>
                  </a:lnTo>
                  <a:lnTo>
                    <a:pt x="1167" y="195"/>
                  </a:lnTo>
                  <a:lnTo>
                    <a:pt x="1198" y="209"/>
                  </a:lnTo>
                  <a:lnTo>
                    <a:pt x="1226" y="224"/>
                  </a:lnTo>
                  <a:lnTo>
                    <a:pt x="1251" y="243"/>
                  </a:lnTo>
                  <a:lnTo>
                    <a:pt x="1274" y="264"/>
                  </a:lnTo>
                  <a:lnTo>
                    <a:pt x="1296" y="286"/>
                  </a:lnTo>
                  <a:lnTo>
                    <a:pt x="1315" y="311"/>
                  </a:lnTo>
                  <a:lnTo>
                    <a:pt x="1332" y="337"/>
                  </a:lnTo>
                  <a:lnTo>
                    <a:pt x="1347" y="364"/>
                  </a:lnTo>
                  <a:lnTo>
                    <a:pt x="1363" y="391"/>
                  </a:lnTo>
                  <a:lnTo>
                    <a:pt x="1376" y="422"/>
                  </a:lnTo>
                  <a:lnTo>
                    <a:pt x="1401" y="481"/>
                  </a:lnTo>
                  <a:lnTo>
                    <a:pt x="1426" y="541"/>
                  </a:lnTo>
                  <a:lnTo>
                    <a:pt x="1436" y="564"/>
                  </a:lnTo>
                  <a:lnTo>
                    <a:pt x="1447" y="585"/>
                  </a:lnTo>
                  <a:lnTo>
                    <a:pt x="1461" y="606"/>
                  </a:lnTo>
                  <a:lnTo>
                    <a:pt x="1474" y="625"/>
                  </a:lnTo>
                  <a:lnTo>
                    <a:pt x="1488" y="645"/>
                  </a:lnTo>
                  <a:lnTo>
                    <a:pt x="1503" y="662"/>
                  </a:lnTo>
                  <a:lnTo>
                    <a:pt x="1520" y="677"/>
                  </a:lnTo>
                  <a:lnTo>
                    <a:pt x="1538" y="693"/>
                  </a:lnTo>
                  <a:lnTo>
                    <a:pt x="1555" y="708"/>
                  </a:lnTo>
                  <a:lnTo>
                    <a:pt x="1576" y="721"/>
                  </a:lnTo>
                  <a:lnTo>
                    <a:pt x="1595" y="733"/>
                  </a:lnTo>
                  <a:lnTo>
                    <a:pt x="1616" y="744"/>
                  </a:lnTo>
                  <a:lnTo>
                    <a:pt x="1639" y="754"/>
                  </a:lnTo>
                  <a:lnTo>
                    <a:pt x="1662" y="764"/>
                  </a:lnTo>
                  <a:lnTo>
                    <a:pt x="1687" y="771"/>
                  </a:lnTo>
                  <a:lnTo>
                    <a:pt x="1714" y="779"/>
                  </a:lnTo>
                  <a:lnTo>
                    <a:pt x="1703" y="785"/>
                  </a:lnTo>
                  <a:lnTo>
                    <a:pt x="1687" y="790"/>
                  </a:lnTo>
                  <a:lnTo>
                    <a:pt x="1672" y="796"/>
                  </a:lnTo>
                  <a:lnTo>
                    <a:pt x="1651" y="802"/>
                  </a:lnTo>
                  <a:lnTo>
                    <a:pt x="1630" y="806"/>
                  </a:lnTo>
                  <a:lnTo>
                    <a:pt x="1605" y="810"/>
                  </a:lnTo>
                  <a:lnTo>
                    <a:pt x="1578" y="812"/>
                  </a:lnTo>
                  <a:lnTo>
                    <a:pt x="1551" y="812"/>
                  </a:lnTo>
                  <a:lnTo>
                    <a:pt x="1518" y="812"/>
                  </a:lnTo>
                  <a:lnTo>
                    <a:pt x="1490" y="808"/>
                  </a:lnTo>
                  <a:lnTo>
                    <a:pt x="1461" y="802"/>
                  </a:lnTo>
                  <a:lnTo>
                    <a:pt x="1432" y="796"/>
                  </a:lnTo>
                  <a:lnTo>
                    <a:pt x="1405" y="787"/>
                  </a:lnTo>
                  <a:lnTo>
                    <a:pt x="1378" y="777"/>
                  </a:lnTo>
                  <a:lnTo>
                    <a:pt x="1353" y="765"/>
                  </a:lnTo>
                  <a:lnTo>
                    <a:pt x="1328" y="752"/>
                  </a:lnTo>
                  <a:lnTo>
                    <a:pt x="1303" y="737"/>
                  </a:lnTo>
                  <a:lnTo>
                    <a:pt x="1280" y="721"/>
                  </a:lnTo>
                  <a:lnTo>
                    <a:pt x="1257" y="702"/>
                  </a:lnTo>
                  <a:lnTo>
                    <a:pt x="1234" y="685"/>
                  </a:lnTo>
                  <a:lnTo>
                    <a:pt x="1188" y="643"/>
                  </a:lnTo>
                  <a:lnTo>
                    <a:pt x="1142" y="598"/>
                  </a:lnTo>
                  <a:lnTo>
                    <a:pt x="1102" y="558"/>
                  </a:lnTo>
                  <a:lnTo>
                    <a:pt x="1059" y="518"/>
                  </a:lnTo>
                  <a:lnTo>
                    <a:pt x="1036" y="501"/>
                  </a:lnTo>
                  <a:lnTo>
                    <a:pt x="1013" y="483"/>
                  </a:lnTo>
                  <a:lnTo>
                    <a:pt x="990" y="466"/>
                  </a:lnTo>
                  <a:lnTo>
                    <a:pt x="965" y="451"/>
                  </a:lnTo>
                  <a:lnTo>
                    <a:pt x="938" y="435"/>
                  </a:lnTo>
                  <a:lnTo>
                    <a:pt x="912" y="424"/>
                  </a:lnTo>
                  <a:lnTo>
                    <a:pt x="883" y="412"/>
                  </a:lnTo>
                  <a:lnTo>
                    <a:pt x="854" y="403"/>
                  </a:lnTo>
                  <a:lnTo>
                    <a:pt x="821" y="395"/>
                  </a:lnTo>
                  <a:lnTo>
                    <a:pt x="789" y="389"/>
                  </a:lnTo>
                  <a:lnTo>
                    <a:pt x="754" y="385"/>
                  </a:lnTo>
                  <a:lnTo>
                    <a:pt x="718" y="385"/>
                  </a:lnTo>
                  <a:lnTo>
                    <a:pt x="683" y="385"/>
                  </a:lnTo>
                  <a:lnTo>
                    <a:pt x="649" y="389"/>
                  </a:lnTo>
                  <a:lnTo>
                    <a:pt x="620" y="395"/>
                  </a:lnTo>
                  <a:lnTo>
                    <a:pt x="591" y="403"/>
                  </a:lnTo>
                  <a:lnTo>
                    <a:pt x="568" y="410"/>
                  </a:lnTo>
                  <a:lnTo>
                    <a:pt x="547" y="418"/>
                  </a:lnTo>
                  <a:lnTo>
                    <a:pt x="531" y="426"/>
                  </a:lnTo>
                  <a:lnTo>
                    <a:pt x="520" y="433"/>
                  </a:lnTo>
                  <a:lnTo>
                    <a:pt x="562" y="441"/>
                  </a:lnTo>
                  <a:lnTo>
                    <a:pt x="608" y="455"/>
                  </a:lnTo>
                  <a:lnTo>
                    <a:pt x="631" y="464"/>
                  </a:lnTo>
                  <a:lnTo>
                    <a:pt x="652" y="474"/>
                  </a:lnTo>
                  <a:lnTo>
                    <a:pt x="675" y="483"/>
                  </a:lnTo>
                  <a:lnTo>
                    <a:pt x="695" y="495"/>
                  </a:lnTo>
                  <a:lnTo>
                    <a:pt x="716" y="508"/>
                  </a:lnTo>
                  <a:lnTo>
                    <a:pt x="733" y="522"/>
                  </a:lnTo>
                  <a:lnTo>
                    <a:pt x="748" y="537"/>
                  </a:lnTo>
                  <a:lnTo>
                    <a:pt x="764" y="554"/>
                  </a:lnTo>
                  <a:lnTo>
                    <a:pt x="773" y="572"/>
                  </a:lnTo>
                  <a:lnTo>
                    <a:pt x="783" y="591"/>
                  </a:lnTo>
                  <a:lnTo>
                    <a:pt x="789" y="610"/>
                  </a:lnTo>
                  <a:lnTo>
                    <a:pt x="791" y="631"/>
                  </a:lnTo>
                  <a:lnTo>
                    <a:pt x="789" y="648"/>
                  </a:lnTo>
                  <a:lnTo>
                    <a:pt x="785" y="666"/>
                  </a:lnTo>
                  <a:lnTo>
                    <a:pt x="779" y="679"/>
                  </a:lnTo>
                  <a:lnTo>
                    <a:pt x="771" y="693"/>
                  </a:lnTo>
                  <a:lnTo>
                    <a:pt x="762" y="704"/>
                  </a:lnTo>
                  <a:lnTo>
                    <a:pt x="750" y="714"/>
                  </a:lnTo>
                  <a:lnTo>
                    <a:pt x="739" y="719"/>
                  </a:lnTo>
                  <a:lnTo>
                    <a:pt x="723" y="725"/>
                  </a:lnTo>
                  <a:lnTo>
                    <a:pt x="710" y="727"/>
                  </a:lnTo>
                  <a:lnTo>
                    <a:pt x="693" y="727"/>
                  </a:lnTo>
                  <a:lnTo>
                    <a:pt x="677" y="725"/>
                  </a:lnTo>
                  <a:lnTo>
                    <a:pt x="660" y="721"/>
                  </a:lnTo>
                  <a:lnTo>
                    <a:pt x="643" y="714"/>
                  </a:lnTo>
                  <a:lnTo>
                    <a:pt x="626" y="702"/>
                  </a:lnTo>
                  <a:lnTo>
                    <a:pt x="608" y="689"/>
                  </a:lnTo>
                  <a:lnTo>
                    <a:pt x="591" y="673"/>
                  </a:lnTo>
                  <a:lnTo>
                    <a:pt x="572" y="654"/>
                  </a:lnTo>
                  <a:lnTo>
                    <a:pt x="553" y="635"/>
                  </a:lnTo>
                  <a:lnTo>
                    <a:pt x="531" y="618"/>
                  </a:lnTo>
                  <a:lnTo>
                    <a:pt x="508" y="600"/>
                  </a:lnTo>
                  <a:lnTo>
                    <a:pt x="485" y="583"/>
                  </a:lnTo>
                  <a:lnTo>
                    <a:pt x="462" y="568"/>
                  </a:lnTo>
                  <a:lnTo>
                    <a:pt x="439" y="554"/>
                  </a:lnTo>
                  <a:lnTo>
                    <a:pt x="414" y="541"/>
                  </a:lnTo>
                  <a:lnTo>
                    <a:pt x="387" y="529"/>
                  </a:lnTo>
                  <a:lnTo>
                    <a:pt x="361" y="520"/>
                  </a:lnTo>
                  <a:lnTo>
                    <a:pt x="334" y="510"/>
                  </a:lnTo>
                  <a:lnTo>
                    <a:pt x="307" y="503"/>
                  </a:lnTo>
                  <a:lnTo>
                    <a:pt x="278" y="497"/>
                  </a:lnTo>
                  <a:lnTo>
                    <a:pt x="249" y="491"/>
                  </a:lnTo>
                  <a:lnTo>
                    <a:pt x="220" y="489"/>
                  </a:lnTo>
                  <a:lnTo>
                    <a:pt x="192" y="489"/>
                  </a:lnTo>
                  <a:lnTo>
                    <a:pt x="161" y="489"/>
                  </a:lnTo>
                  <a:lnTo>
                    <a:pt x="132" y="493"/>
                  </a:lnTo>
                  <a:lnTo>
                    <a:pt x="103" y="499"/>
                  </a:lnTo>
                  <a:lnTo>
                    <a:pt x="78" y="504"/>
                  </a:lnTo>
                  <a:lnTo>
                    <a:pt x="53" y="514"/>
                  </a:lnTo>
                  <a:lnTo>
                    <a:pt x="32" y="524"/>
                  </a:lnTo>
                  <a:lnTo>
                    <a:pt x="13" y="535"/>
                  </a:lnTo>
                  <a:lnTo>
                    <a:pt x="0" y="547"/>
                  </a:lnTo>
                  <a:lnTo>
                    <a:pt x="34" y="550"/>
                  </a:lnTo>
                  <a:lnTo>
                    <a:pt x="67" y="558"/>
                  </a:lnTo>
                  <a:lnTo>
                    <a:pt x="98" y="570"/>
                  </a:lnTo>
                  <a:lnTo>
                    <a:pt x="128" y="581"/>
                  </a:lnTo>
                  <a:lnTo>
                    <a:pt x="157" y="597"/>
                  </a:lnTo>
                  <a:lnTo>
                    <a:pt x="184" y="616"/>
                  </a:lnTo>
                  <a:lnTo>
                    <a:pt x="211" y="637"/>
                  </a:lnTo>
                  <a:lnTo>
                    <a:pt x="236" y="660"/>
                  </a:lnTo>
                  <a:lnTo>
                    <a:pt x="261" y="687"/>
                  </a:lnTo>
                  <a:lnTo>
                    <a:pt x="284" y="718"/>
                  </a:lnTo>
                  <a:lnTo>
                    <a:pt x="307" y="750"/>
                  </a:lnTo>
                  <a:lnTo>
                    <a:pt x="330" y="785"/>
                  </a:lnTo>
                  <a:lnTo>
                    <a:pt x="353" y="825"/>
                  </a:lnTo>
                  <a:lnTo>
                    <a:pt x="374" y="867"/>
                  </a:lnTo>
                  <a:lnTo>
                    <a:pt x="397" y="913"/>
                  </a:lnTo>
                  <a:lnTo>
                    <a:pt x="418" y="961"/>
                  </a:lnTo>
                  <a:lnTo>
                    <a:pt x="432" y="990"/>
                  </a:lnTo>
                  <a:lnTo>
                    <a:pt x="445" y="1019"/>
                  </a:lnTo>
                  <a:lnTo>
                    <a:pt x="460" y="1046"/>
                  </a:lnTo>
                  <a:lnTo>
                    <a:pt x="476" y="1073"/>
                  </a:lnTo>
                  <a:lnTo>
                    <a:pt x="493" y="1100"/>
                  </a:lnTo>
                  <a:lnTo>
                    <a:pt x="512" y="1124"/>
                  </a:lnTo>
                  <a:lnTo>
                    <a:pt x="531" y="1148"/>
                  </a:lnTo>
                  <a:lnTo>
                    <a:pt x="554" y="1169"/>
                  </a:lnTo>
                  <a:lnTo>
                    <a:pt x="578" y="1190"/>
                  </a:lnTo>
                  <a:lnTo>
                    <a:pt x="604" y="1207"/>
                  </a:lnTo>
                  <a:lnTo>
                    <a:pt x="633" y="1222"/>
                  </a:lnTo>
                  <a:lnTo>
                    <a:pt x="664" y="1236"/>
                  </a:lnTo>
                  <a:lnTo>
                    <a:pt x="698" y="1247"/>
                  </a:lnTo>
                  <a:lnTo>
                    <a:pt x="735" y="1255"/>
                  </a:lnTo>
                  <a:lnTo>
                    <a:pt x="775" y="1261"/>
                  </a:lnTo>
                  <a:lnTo>
                    <a:pt x="818" y="1263"/>
                  </a:lnTo>
                  <a:lnTo>
                    <a:pt x="860" y="1263"/>
                  </a:lnTo>
                  <a:lnTo>
                    <a:pt x="906" y="1257"/>
                  </a:lnTo>
                  <a:lnTo>
                    <a:pt x="954" y="1253"/>
                  </a:lnTo>
                  <a:lnTo>
                    <a:pt x="1000" y="1249"/>
                  </a:lnTo>
                  <a:lnTo>
                    <a:pt x="1025" y="1249"/>
                  </a:lnTo>
                  <a:lnTo>
                    <a:pt x="1048" y="1251"/>
                  </a:lnTo>
                  <a:lnTo>
                    <a:pt x="1071" y="1253"/>
                  </a:lnTo>
                  <a:lnTo>
                    <a:pt x="1092" y="1257"/>
                  </a:lnTo>
                  <a:lnTo>
                    <a:pt x="1113" y="1265"/>
                  </a:lnTo>
                  <a:lnTo>
                    <a:pt x="1134" y="1274"/>
                  </a:lnTo>
                  <a:lnTo>
                    <a:pt x="1154" y="1286"/>
                  </a:lnTo>
                  <a:lnTo>
                    <a:pt x="1171" y="1299"/>
                  </a:lnTo>
                  <a:lnTo>
                    <a:pt x="1184" y="1316"/>
                  </a:lnTo>
                  <a:lnTo>
                    <a:pt x="1198" y="1332"/>
                  </a:lnTo>
                  <a:lnTo>
                    <a:pt x="1207" y="1349"/>
                  </a:lnTo>
                  <a:lnTo>
                    <a:pt x="1215" y="1366"/>
                  </a:lnTo>
                  <a:lnTo>
                    <a:pt x="1223" y="1384"/>
                  </a:lnTo>
                  <a:lnTo>
                    <a:pt x="1228" y="1401"/>
                  </a:lnTo>
                  <a:lnTo>
                    <a:pt x="1232" y="1418"/>
                  </a:lnTo>
                  <a:lnTo>
                    <a:pt x="1236" y="1435"/>
                  </a:lnTo>
                  <a:lnTo>
                    <a:pt x="1242" y="1472"/>
                  </a:lnTo>
                  <a:lnTo>
                    <a:pt x="1248" y="1508"/>
                  </a:lnTo>
                  <a:lnTo>
                    <a:pt x="1250" y="1526"/>
                  </a:lnTo>
                  <a:lnTo>
                    <a:pt x="1255" y="1543"/>
                  </a:lnTo>
                  <a:lnTo>
                    <a:pt x="1259" y="1560"/>
                  </a:lnTo>
                  <a:lnTo>
                    <a:pt x="1267" y="1578"/>
                  </a:lnTo>
                  <a:lnTo>
                    <a:pt x="1276" y="1597"/>
                  </a:lnTo>
                  <a:lnTo>
                    <a:pt x="1288" y="1616"/>
                  </a:lnTo>
                  <a:lnTo>
                    <a:pt x="1299" y="1633"/>
                  </a:lnTo>
                  <a:lnTo>
                    <a:pt x="1313" y="1649"/>
                  </a:lnTo>
                  <a:lnTo>
                    <a:pt x="1328" y="1664"/>
                  </a:lnTo>
                  <a:lnTo>
                    <a:pt x="1346" y="1677"/>
                  </a:lnTo>
                  <a:lnTo>
                    <a:pt x="1365" y="1691"/>
                  </a:lnTo>
                  <a:lnTo>
                    <a:pt x="1386" y="1702"/>
                  </a:lnTo>
                  <a:lnTo>
                    <a:pt x="1407" y="1712"/>
                  </a:lnTo>
                  <a:lnTo>
                    <a:pt x="1432" y="1721"/>
                  </a:lnTo>
                  <a:lnTo>
                    <a:pt x="1457" y="1729"/>
                  </a:lnTo>
                  <a:lnTo>
                    <a:pt x="1486" y="1737"/>
                  </a:lnTo>
                  <a:lnTo>
                    <a:pt x="1514" y="1743"/>
                  </a:lnTo>
                  <a:lnTo>
                    <a:pt x="1547" y="1746"/>
                  </a:lnTo>
                  <a:lnTo>
                    <a:pt x="1580" y="1750"/>
                  </a:lnTo>
                  <a:lnTo>
                    <a:pt x="1616" y="1754"/>
                  </a:lnTo>
                  <a:lnTo>
                    <a:pt x="1601" y="1766"/>
                  </a:lnTo>
                  <a:lnTo>
                    <a:pt x="1584" y="1777"/>
                  </a:lnTo>
                  <a:lnTo>
                    <a:pt x="1564" y="1787"/>
                  </a:lnTo>
                  <a:lnTo>
                    <a:pt x="1545" y="1794"/>
                  </a:lnTo>
                  <a:lnTo>
                    <a:pt x="1524" y="1802"/>
                  </a:lnTo>
                  <a:lnTo>
                    <a:pt x="1503" y="1808"/>
                  </a:lnTo>
                  <a:lnTo>
                    <a:pt x="1480" y="1814"/>
                  </a:lnTo>
                  <a:lnTo>
                    <a:pt x="1457" y="1817"/>
                  </a:lnTo>
                  <a:lnTo>
                    <a:pt x="1434" y="1821"/>
                  </a:lnTo>
                  <a:lnTo>
                    <a:pt x="1409" y="1823"/>
                  </a:lnTo>
                  <a:lnTo>
                    <a:pt x="1384" y="1823"/>
                  </a:lnTo>
                  <a:lnTo>
                    <a:pt x="1359" y="1823"/>
                  </a:lnTo>
                  <a:lnTo>
                    <a:pt x="1309" y="1821"/>
                  </a:lnTo>
                  <a:lnTo>
                    <a:pt x="1257" y="1816"/>
                  </a:lnTo>
                  <a:lnTo>
                    <a:pt x="1207" y="1806"/>
                  </a:lnTo>
                  <a:lnTo>
                    <a:pt x="1157" y="1793"/>
                  </a:lnTo>
                  <a:lnTo>
                    <a:pt x="1109" y="1777"/>
                  </a:lnTo>
                  <a:lnTo>
                    <a:pt x="1063" y="1760"/>
                  </a:lnTo>
                  <a:lnTo>
                    <a:pt x="1021" y="1739"/>
                  </a:lnTo>
                  <a:lnTo>
                    <a:pt x="983" y="1718"/>
                  </a:lnTo>
                  <a:lnTo>
                    <a:pt x="965" y="1706"/>
                  </a:lnTo>
                  <a:lnTo>
                    <a:pt x="950" y="1693"/>
                  </a:lnTo>
                  <a:lnTo>
                    <a:pt x="935" y="1679"/>
                  </a:lnTo>
                  <a:lnTo>
                    <a:pt x="921" y="1668"/>
                  </a:lnTo>
                  <a:lnTo>
                    <a:pt x="923" y="1700"/>
                  </a:lnTo>
                  <a:lnTo>
                    <a:pt x="927" y="1733"/>
                  </a:lnTo>
                  <a:lnTo>
                    <a:pt x="933" y="1766"/>
                  </a:lnTo>
                  <a:lnTo>
                    <a:pt x="940" y="1798"/>
                  </a:lnTo>
                  <a:lnTo>
                    <a:pt x="948" y="1829"/>
                  </a:lnTo>
                  <a:lnTo>
                    <a:pt x="960" y="1860"/>
                  </a:lnTo>
                  <a:lnTo>
                    <a:pt x="971" y="1890"/>
                  </a:lnTo>
                  <a:lnTo>
                    <a:pt x="985" y="1919"/>
                  </a:lnTo>
                  <a:lnTo>
                    <a:pt x="998" y="1948"/>
                  </a:lnTo>
                  <a:lnTo>
                    <a:pt x="1015" y="1975"/>
                  </a:lnTo>
                  <a:lnTo>
                    <a:pt x="1033" y="2002"/>
                  </a:lnTo>
                  <a:lnTo>
                    <a:pt x="1052" y="2027"/>
                  </a:lnTo>
                  <a:lnTo>
                    <a:pt x="1073" y="2052"/>
                  </a:lnTo>
                  <a:lnTo>
                    <a:pt x="1096" y="2075"/>
                  </a:lnTo>
                  <a:lnTo>
                    <a:pt x="1121" y="2096"/>
                  </a:lnTo>
                  <a:lnTo>
                    <a:pt x="1146" y="2117"/>
                  </a:lnTo>
                  <a:lnTo>
                    <a:pt x="1173" y="2136"/>
                  </a:lnTo>
                  <a:lnTo>
                    <a:pt x="1202" y="2153"/>
                  </a:lnTo>
                  <a:lnTo>
                    <a:pt x="1232" y="2169"/>
                  </a:lnTo>
                  <a:lnTo>
                    <a:pt x="1265" y="2182"/>
                  </a:lnTo>
                  <a:lnTo>
                    <a:pt x="1298" y="2196"/>
                  </a:lnTo>
                  <a:lnTo>
                    <a:pt x="1334" y="2205"/>
                  </a:lnTo>
                  <a:lnTo>
                    <a:pt x="1370" y="2215"/>
                  </a:lnTo>
                  <a:lnTo>
                    <a:pt x="1409" y="2221"/>
                  </a:lnTo>
                  <a:lnTo>
                    <a:pt x="1447" y="2224"/>
                  </a:lnTo>
                  <a:lnTo>
                    <a:pt x="1490" y="2226"/>
                  </a:lnTo>
                  <a:lnTo>
                    <a:pt x="1534" y="2226"/>
                  </a:lnTo>
                  <a:lnTo>
                    <a:pt x="1578" y="2224"/>
                  </a:lnTo>
                  <a:lnTo>
                    <a:pt x="1624" y="2219"/>
                  </a:lnTo>
                  <a:lnTo>
                    <a:pt x="1672" y="2213"/>
                  </a:lnTo>
                  <a:lnTo>
                    <a:pt x="1722" y="2201"/>
                  </a:lnTo>
                  <a:lnTo>
                    <a:pt x="1772" y="2190"/>
                  </a:lnTo>
                  <a:lnTo>
                    <a:pt x="1808" y="2182"/>
                  </a:lnTo>
                  <a:lnTo>
                    <a:pt x="1839" y="2178"/>
                  </a:lnTo>
                  <a:lnTo>
                    <a:pt x="1854" y="2178"/>
                  </a:lnTo>
                  <a:lnTo>
                    <a:pt x="1870" y="2180"/>
                  </a:lnTo>
                  <a:lnTo>
                    <a:pt x="1883" y="2182"/>
                  </a:lnTo>
                  <a:lnTo>
                    <a:pt x="1897" y="2186"/>
                  </a:lnTo>
                  <a:lnTo>
                    <a:pt x="1908" y="2192"/>
                  </a:lnTo>
                  <a:lnTo>
                    <a:pt x="1920" y="2199"/>
                  </a:lnTo>
                  <a:lnTo>
                    <a:pt x="1931" y="2207"/>
                  </a:lnTo>
                  <a:lnTo>
                    <a:pt x="1941" y="2217"/>
                  </a:lnTo>
                  <a:lnTo>
                    <a:pt x="1950" y="2228"/>
                  </a:lnTo>
                  <a:lnTo>
                    <a:pt x="1960" y="2244"/>
                  </a:lnTo>
                  <a:lnTo>
                    <a:pt x="1968" y="2259"/>
                  </a:lnTo>
                  <a:lnTo>
                    <a:pt x="1975" y="2276"/>
                  </a:lnTo>
                  <a:lnTo>
                    <a:pt x="1985" y="2299"/>
                  </a:lnTo>
                  <a:lnTo>
                    <a:pt x="1996" y="2320"/>
                  </a:lnTo>
                  <a:lnTo>
                    <a:pt x="2010" y="2340"/>
                  </a:lnTo>
                  <a:lnTo>
                    <a:pt x="2025" y="2357"/>
                  </a:lnTo>
                  <a:lnTo>
                    <a:pt x="2041" y="2370"/>
                  </a:lnTo>
                  <a:lnTo>
                    <a:pt x="2058" y="2384"/>
                  </a:lnTo>
                  <a:lnTo>
                    <a:pt x="2075" y="2393"/>
                  </a:lnTo>
                  <a:lnTo>
                    <a:pt x="2094" y="2403"/>
                  </a:lnTo>
                  <a:lnTo>
                    <a:pt x="2114" y="2409"/>
                  </a:lnTo>
                  <a:lnTo>
                    <a:pt x="2133" y="2414"/>
                  </a:lnTo>
                  <a:lnTo>
                    <a:pt x="2154" y="2418"/>
                  </a:lnTo>
                  <a:lnTo>
                    <a:pt x="2175" y="2420"/>
                  </a:lnTo>
                  <a:lnTo>
                    <a:pt x="2196" y="2420"/>
                  </a:lnTo>
                  <a:lnTo>
                    <a:pt x="2217" y="2420"/>
                  </a:lnTo>
                  <a:lnTo>
                    <a:pt x="2238" y="2420"/>
                  </a:lnTo>
                  <a:lnTo>
                    <a:pt x="2259" y="2418"/>
                  </a:lnTo>
                  <a:lnTo>
                    <a:pt x="2307" y="2413"/>
                  </a:lnTo>
                  <a:lnTo>
                    <a:pt x="2354" y="2409"/>
                  </a:lnTo>
                  <a:lnTo>
                    <a:pt x="2396" y="2409"/>
                  </a:lnTo>
                  <a:lnTo>
                    <a:pt x="2438" y="2411"/>
                  </a:lnTo>
                  <a:lnTo>
                    <a:pt x="2476" y="2413"/>
                  </a:lnTo>
                  <a:lnTo>
                    <a:pt x="2515" y="2418"/>
                  </a:lnTo>
                  <a:lnTo>
                    <a:pt x="2549" y="2428"/>
                  </a:lnTo>
                  <a:lnTo>
                    <a:pt x="2584" y="2438"/>
                  </a:lnTo>
                  <a:lnTo>
                    <a:pt x="2618" y="2451"/>
                  </a:lnTo>
                  <a:lnTo>
                    <a:pt x="2649" y="2466"/>
                  </a:lnTo>
                  <a:lnTo>
                    <a:pt x="2680" y="2485"/>
                  </a:lnTo>
                  <a:lnTo>
                    <a:pt x="2711" y="2505"/>
                  </a:lnTo>
                  <a:lnTo>
                    <a:pt x="2739" y="2530"/>
                  </a:lnTo>
                  <a:lnTo>
                    <a:pt x="2768" y="2555"/>
                  </a:lnTo>
                  <a:lnTo>
                    <a:pt x="2797" y="2585"/>
                  </a:lnTo>
                  <a:lnTo>
                    <a:pt x="2826" y="2616"/>
                  </a:lnTo>
                  <a:lnTo>
                    <a:pt x="2828" y="2589"/>
                  </a:lnTo>
                  <a:lnTo>
                    <a:pt x="2830" y="2562"/>
                  </a:lnTo>
                  <a:lnTo>
                    <a:pt x="2828" y="2537"/>
                  </a:lnTo>
                  <a:lnTo>
                    <a:pt x="2828" y="2510"/>
                  </a:lnTo>
                  <a:lnTo>
                    <a:pt x="2824" y="2487"/>
                  </a:lnTo>
                  <a:lnTo>
                    <a:pt x="2820" y="2462"/>
                  </a:lnTo>
                  <a:lnTo>
                    <a:pt x="2816" y="2439"/>
                  </a:lnTo>
                  <a:lnTo>
                    <a:pt x="2809" y="2416"/>
                  </a:lnTo>
                  <a:lnTo>
                    <a:pt x="2803" y="2395"/>
                  </a:lnTo>
                  <a:lnTo>
                    <a:pt x="2795" y="2374"/>
                  </a:lnTo>
                  <a:lnTo>
                    <a:pt x="2786" y="2353"/>
                  </a:lnTo>
                  <a:lnTo>
                    <a:pt x="2776" y="2334"/>
                  </a:lnTo>
                  <a:lnTo>
                    <a:pt x="2755" y="2295"/>
                  </a:lnTo>
                  <a:lnTo>
                    <a:pt x="2732" y="2261"/>
                  </a:lnTo>
                  <a:lnTo>
                    <a:pt x="2707" y="2226"/>
                  </a:lnTo>
                  <a:lnTo>
                    <a:pt x="2680" y="2198"/>
                  </a:lnTo>
                  <a:lnTo>
                    <a:pt x="2651" y="2169"/>
                  </a:lnTo>
                  <a:lnTo>
                    <a:pt x="2622" y="2144"/>
                  </a:lnTo>
                  <a:lnTo>
                    <a:pt x="2594" y="2119"/>
                  </a:lnTo>
                  <a:lnTo>
                    <a:pt x="2567" y="2098"/>
                  </a:lnTo>
                  <a:lnTo>
                    <a:pt x="2540" y="2080"/>
                  </a:lnTo>
                  <a:lnTo>
                    <a:pt x="2513" y="2063"/>
                  </a:lnTo>
                  <a:lnTo>
                    <a:pt x="2490" y="2048"/>
                  </a:lnTo>
                  <a:lnTo>
                    <a:pt x="2471" y="2032"/>
                  </a:lnTo>
                  <a:lnTo>
                    <a:pt x="2453" y="2019"/>
                  </a:lnTo>
                  <a:lnTo>
                    <a:pt x="2438" y="2004"/>
                  </a:lnTo>
                  <a:lnTo>
                    <a:pt x="2425" y="1988"/>
                  </a:lnTo>
                  <a:lnTo>
                    <a:pt x="2413" y="1973"/>
                  </a:lnTo>
                  <a:lnTo>
                    <a:pt x="2403" y="1960"/>
                  </a:lnTo>
                  <a:lnTo>
                    <a:pt x="2396" y="1944"/>
                  </a:lnTo>
                  <a:lnTo>
                    <a:pt x="2390" y="1931"/>
                  </a:lnTo>
                  <a:lnTo>
                    <a:pt x="2384" y="1915"/>
                  </a:lnTo>
                  <a:lnTo>
                    <a:pt x="2380" y="1902"/>
                  </a:lnTo>
                  <a:lnTo>
                    <a:pt x="2377" y="1888"/>
                  </a:lnTo>
                  <a:lnTo>
                    <a:pt x="2375" y="1862"/>
                  </a:lnTo>
                  <a:lnTo>
                    <a:pt x="2373" y="1837"/>
                  </a:lnTo>
                  <a:lnTo>
                    <a:pt x="2390" y="1856"/>
                  </a:lnTo>
                  <a:lnTo>
                    <a:pt x="2407" y="1873"/>
                  </a:lnTo>
                  <a:lnTo>
                    <a:pt x="2426" y="1890"/>
                  </a:lnTo>
                  <a:lnTo>
                    <a:pt x="2446" y="1906"/>
                  </a:lnTo>
                  <a:lnTo>
                    <a:pt x="2467" y="1919"/>
                  </a:lnTo>
                  <a:lnTo>
                    <a:pt x="2486" y="1931"/>
                  </a:lnTo>
                  <a:lnTo>
                    <a:pt x="2507" y="1942"/>
                  </a:lnTo>
                  <a:lnTo>
                    <a:pt x="2528" y="1954"/>
                  </a:lnTo>
                  <a:lnTo>
                    <a:pt x="2549" y="1963"/>
                  </a:lnTo>
                  <a:lnTo>
                    <a:pt x="2572" y="1971"/>
                  </a:lnTo>
                  <a:lnTo>
                    <a:pt x="2594" y="1979"/>
                  </a:lnTo>
                  <a:lnTo>
                    <a:pt x="2617" y="1986"/>
                  </a:lnTo>
                  <a:lnTo>
                    <a:pt x="2663" y="1996"/>
                  </a:lnTo>
                  <a:lnTo>
                    <a:pt x="2709" y="2004"/>
                  </a:lnTo>
                  <a:lnTo>
                    <a:pt x="2747" y="2009"/>
                  </a:lnTo>
                  <a:lnTo>
                    <a:pt x="2786" y="2017"/>
                  </a:lnTo>
                  <a:lnTo>
                    <a:pt x="2822" y="2025"/>
                  </a:lnTo>
                  <a:lnTo>
                    <a:pt x="2858" y="2032"/>
                  </a:lnTo>
                  <a:lnTo>
                    <a:pt x="2891" y="2042"/>
                  </a:lnTo>
                  <a:lnTo>
                    <a:pt x="2924" y="2052"/>
                  </a:lnTo>
                  <a:lnTo>
                    <a:pt x="2954" y="2063"/>
                  </a:lnTo>
                  <a:lnTo>
                    <a:pt x="2983" y="2075"/>
                  </a:lnTo>
                  <a:lnTo>
                    <a:pt x="3012" y="2088"/>
                  </a:lnTo>
                  <a:lnTo>
                    <a:pt x="3037" y="2102"/>
                  </a:lnTo>
                  <a:lnTo>
                    <a:pt x="3062" y="2117"/>
                  </a:lnTo>
                  <a:lnTo>
                    <a:pt x="3085" y="2134"/>
                  </a:lnTo>
                  <a:lnTo>
                    <a:pt x="3106" y="2151"/>
                  </a:lnTo>
                  <a:lnTo>
                    <a:pt x="3125" y="2169"/>
                  </a:lnTo>
                  <a:lnTo>
                    <a:pt x="3143" y="2188"/>
                  </a:lnTo>
                  <a:lnTo>
                    <a:pt x="3160" y="2209"/>
                  </a:lnTo>
                  <a:lnTo>
                    <a:pt x="3160" y="2180"/>
                  </a:lnTo>
                  <a:lnTo>
                    <a:pt x="3160" y="2151"/>
                  </a:lnTo>
                  <a:lnTo>
                    <a:pt x="3156" y="2125"/>
                  </a:lnTo>
                  <a:lnTo>
                    <a:pt x="3152" y="2100"/>
                  </a:lnTo>
                  <a:lnTo>
                    <a:pt x="3146" y="2075"/>
                  </a:lnTo>
                  <a:lnTo>
                    <a:pt x="3139" y="2052"/>
                  </a:lnTo>
                  <a:lnTo>
                    <a:pt x="3129" y="2029"/>
                  </a:lnTo>
                  <a:lnTo>
                    <a:pt x="3120" y="2008"/>
                  </a:lnTo>
                  <a:lnTo>
                    <a:pt x="3106" y="1988"/>
                  </a:lnTo>
                  <a:lnTo>
                    <a:pt x="3095" y="1969"/>
                  </a:lnTo>
                  <a:lnTo>
                    <a:pt x="3081" y="1950"/>
                  </a:lnTo>
                  <a:lnTo>
                    <a:pt x="3066" y="1933"/>
                  </a:lnTo>
                  <a:lnTo>
                    <a:pt x="3035" y="1900"/>
                  </a:lnTo>
                  <a:lnTo>
                    <a:pt x="3004" y="1871"/>
                  </a:lnTo>
                  <a:lnTo>
                    <a:pt x="2937" y="1817"/>
                  </a:lnTo>
                  <a:lnTo>
                    <a:pt x="2876" y="1769"/>
                  </a:lnTo>
                  <a:lnTo>
                    <a:pt x="2849" y="1746"/>
                  </a:lnTo>
                  <a:lnTo>
                    <a:pt x="2828" y="1721"/>
                  </a:lnTo>
                  <a:lnTo>
                    <a:pt x="2818" y="1710"/>
                  </a:lnTo>
                  <a:lnTo>
                    <a:pt x="2810" y="1698"/>
                  </a:lnTo>
                  <a:lnTo>
                    <a:pt x="2803" y="1685"/>
                  </a:lnTo>
                  <a:lnTo>
                    <a:pt x="2799" y="1673"/>
                  </a:lnTo>
                  <a:lnTo>
                    <a:pt x="2837" y="1698"/>
                  </a:lnTo>
                  <a:lnTo>
                    <a:pt x="2876" y="1718"/>
                  </a:lnTo>
                  <a:lnTo>
                    <a:pt x="2910" y="1735"/>
                  </a:lnTo>
                  <a:lnTo>
                    <a:pt x="2947" y="1746"/>
                  </a:lnTo>
                  <a:lnTo>
                    <a:pt x="2983" y="1756"/>
                  </a:lnTo>
                  <a:lnTo>
                    <a:pt x="3020" y="1760"/>
                  </a:lnTo>
                  <a:lnTo>
                    <a:pt x="3058" y="1762"/>
                  </a:lnTo>
                  <a:lnTo>
                    <a:pt x="3098" y="1760"/>
                  </a:lnTo>
                  <a:lnTo>
                    <a:pt x="3125" y="1758"/>
                  </a:lnTo>
                  <a:lnTo>
                    <a:pt x="3156" y="1752"/>
                  </a:lnTo>
                  <a:lnTo>
                    <a:pt x="3185" y="1746"/>
                  </a:lnTo>
                  <a:lnTo>
                    <a:pt x="3216" y="1739"/>
                  </a:lnTo>
                  <a:lnTo>
                    <a:pt x="3244" y="1733"/>
                  </a:lnTo>
                  <a:lnTo>
                    <a:pt x="3275" y="1727"/>
                  </a:lnTo>
                  <a:lnTo>
                    <a:pt x="3306" y="1723"/>
                  </a:lnTo>
                  <a:lnTo>
                    <a:pt x="3337" y="1721"/>
                  </a:lnTo>
                  <a:lnTo>
                    <a:pt x="3367" y="1721"/>
                  </a:lnTo>
                  <a:lnTo>
                    <a:pt x="3396" y="1725"/>
                  </a:lnTo>
                  <a:lnTo>
                    <a:pt x="3411" y="1729"/>
                  </a:lnTo>
                  <a:lnTo>
                    <a:pt x="3427" y="1735"/>
                  </a:lnTo>
                  <a:lnTo>
                    <a:pt x="3440" y="1741"/>
                  </a:lnTo>
                  <a:lnTo>
                    <a:pt x="3456" y="1746"/>
                  </a:lnTo>
                  <a:lnTo>
                    <a:pt x="3469" y="1756"/>
                  </a:lnTo>
                  <a:lnTo>
                    <a:pt x="3484" y="1766"/>
                  </a:lnTo>
                  <a:lnTo>
                    <a:pt x="3498" y="1777"/>
                  </a:lnTo>
                  <a:lnTo>
                    <a:pt x="3511" y="1791"/>
                  </a:lnTo>
                  <a:lnTo>
                    <a:pt x="3525" y="1806"/>
                  </a:lnTo>
                  <a:lnTo>
                    <a:pt x="3538" y="1823"/>
                  </a:lnTo>
                  <a:lnTo>
                    <a:pt x="3552" y="1840"/>
                  </a:lnTo>
                  <a:lnTo>
                    <a:pt x="3563" y="1862"/>
                  </a:lnTo>
                  <a:lnTo>
                    <a:pt x="3596" y="1842"/>
                  </a:lnTo>
                  <a:lnTo>
                    <a:pt x="3630" y="1827"/>
                  </a:lnTo>
                  <a:lnTo>
                    <a:pt x="3665" y="1814"/>
                  </a:lnTo>
                  <a:lnTo>
                    <a:pt x="3699" y="1804"/>
                  </a:lnTo>
                  <a:lnTo>
                    <a:pt x="3736" y="1798"/>
                  </a:lnTo>
                  <a:lnTo>
                    <a:pt x="3772" y="1794"/>
                  </a:lnTo>
                  <a:lnTo>
                    <a:pt x="3809" y="1794"/>
                  </a:lnTo>
                  <a:lnTo>
                    <a:pt x="3843" y="1796"/>
                  </a:lnTo>
                  <a:lnTo>
                    <a:pt x="3880" y="1800"/>
                  </a:lnTo>
                  <a:lnTo>
                    <a:pt x="3916" y="1808"/>
                  </a:lnTo>
                  <a:lnTo>
                    <a:pt x="3951" y="1816"/>
                  </a:lnTo>
                  <a:lnTo>
                    <a:pt x="3986" y="1827"/>
                  </a:lnTo>
                  <a:lnTo>
                    <a:pt x="4018" y="1839"/>
                  </a:lnTo>
                  <a:lnTo>
                    <a:pt x="4051" y="1854"/>
                  </a:lnTo>
                  <a:lnTo>
                    <a:pt x="4080" y="1869"/>
                  </a:lnTo>
                  <a:lnTo>
                    <a:pt x="4110" y="1887"/>
                  </a:lnTo>
                  <a:close/>
                  <a:moveTo>
                    <a:pt x="2246" y="1449"/>
                  </a:moveTo>
                  <a:lnTo>
                    <a:pt x="1862" y="1449"/>
                  </a:lnTo>
                  <a:lnTo>
                    <a:pt x="1862" y="1063"/>
                  </a:lnTo>
                  <a:lnTo>
                    <a:pt x="2246" y="1063"/>
                  </a:lnTo>
                  <a:lnTo>
                    <a:pt x="2246" y="14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2400"/>
            </a:p>
          </p:txBody>
        </p:sp>
      </p:grp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FAC4B0-D456-4BCB-A5E9-4699696A8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14" y="722179"/>
            <a:ext cx="10289771" cy="57601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943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5AB31-32CB-4DB5-91B5-9AE693F94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57CB7-9624-40E4-98F8-C0FA19FF6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59463-A0FD-474F-A9F8-73991176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05B6-3032-4254-99CB-6AD838A4E9D2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F78B1A-EAF9-4DD0-BD8D-6170428B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99389-3A7C-4BC0-8B3D-5EED71C2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733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39A499-326C-4EB6-BB54-94ABD259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42630E-C3D5-4D31-872B-4A3B5483E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B4A6F-BDB6-47C2-9F78-191D36C3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ECBB1B-A78A-401D-B440-26F0BDA1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8B4E2-47B4-445F-930A-9B2DEDEFC46D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EE54C-F8A2-443B-B068-FC7D3CDD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7A1E8E-55F8-48F2-97E9-35B9D8D9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682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5A677-349F-4624-8171-CE991770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744355-BDD1-4D38-95AF-C281AE06F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F803FB-2EA7-412C-82E4-B06818DBB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695D1A-6F6C-4015-82D7-31EA59E7C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9022E-4931-4F0A-8F1B-42D2FC52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11B91B-451A-4A2E-B775-3EF58C6B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9EC6-7C8E-4BD4-BCC5-5B33B5B827E1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D208A70-C3F3-4596-B928-3F463DC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D286F59-0F72-419B-92AC-0CC1862C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774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20D4E-5CCE-4323-8F91-B1CE855A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13F8B5-28D0-4B6C-9BD2-C70937F0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D72-7684-445E-9FDE-EFED4CFE39EE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DB4343-191E-4166-B61F-E6468E6D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F9C68E-9230-4762-8888-FDB78859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8810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129E711-9DA8-44FF-8159-CBD16958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595DD-E7F0-4D8E-AB1E-2CD4D70BA566}" type="datetime1">
              <a:rPr lang="en-US" noProof="0" smtClean="0"/>
              <a:t>8/16/2023</a:t>
            </a:fld>
            <a:endParaRPr lang="en-US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FF4485-CF1A-458D-A242-99DE576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2B253E-8627-4986-8A6F-050ACF1D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31443-2B63-47E5-9790-7E7722281B3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50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A24052-AE9E-44D6-A57F-B8C6AB62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0"/>
            <a:ext cx="10515601" cy="665018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54EFE-65F5-4807-8A37-D2F8CC39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7527"/>
            <a:ext cx="10515600" cy="5179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Cliquez</a:t>
            </a:r>
            <a:r>
              <a:rPr lang="en-US" noProof="0" dirty="0"/>
              <a:t> pour modifier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179EFC-C15B-4B4A-A8B9-1288F9D88D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DC30266-82CD-4344-85E1-CA6DC6A58141}" type="datetime1">
              <a:rPr lang="en-US" smtClean="0"/>
              <a:t>8/16/2023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83E425-8FF3-4713-A386-B3942A088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A82FC-AC3C-49B1-A557-374D33221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5831443-2B63-47E5-9790-7E7722281B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5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y.csc.f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hyperlink" Target="mailto:cscusername@puhti.csc.f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sc.fi/computing/running/creating-job-scripts-puhti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3060-A2FE-2C72-4E93-845410773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Beginning with CSC services</a:t>
            </a:r>
          </a:p>
        </p:txBody>
      </p:sp>
    </p:spTree>
    <p:extLst>
      <p:ext uri="{BB962C8B-B14F-4D97-AF65-F5344CB8AC3E}">
        <p14:creationId xmlns:p14="http://schemas.microsoft.com/office/powerpoint/2010/main" val="374403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8EF-9034-5DBE-4960-0DD7637A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CSC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C63C-1918-54D7-65A7-4824F61D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243"/>
            <a:ext cx="10515600" cy="1775667"/>
          </a:xfrm>
        </p:spPr>
        <p:txBody>
          <a:bodyPr/>
          <a:lstStyle/>
          <a:p>
            <a:r>
              <a:rPr lang="en-US" dirty="0"/>
              <a:t>Registration to </a:t>
            </a:r>
            <a:r>
              <a:rPr lang="en-US" dirty="0">
                <a:hlinkClick r:id="rId2"/>
              </a:rPr>
              <a:t>https://my.csc.fi/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Haka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Helsingin </a:t>
            </a:r>
            <a:r>
              <a:rPr lang="en-US" dirty="0" err="1"/>
              <a:t>Yliopisto</a:t>
            </a:r>
            <a:endParaRPr lang="en-US" dirty="0"/>
          </a:p>
          <a:p>
            <a:r>
              <a:rPr lang="en-US" dirty="0"/>
              <a:t>In (personal) Profile:</a:t>
            </a:r>
          </a:p>
          <a:p>
            <a:pPr lvl="1"/>
            <a:r>
              <a:rPr lang="en-US" dirty="0"/>
              <a:t>Change password to get a CSC password for logging in to </a:t>
            </a:r>
            <a:r>
              <a:rPr lang="en-US" dirty="0" err="1"/>
              <a:t>Puhti</a:t>
            </a:r>
            <a:endParaRPr lang="en-US" dirty="0"/>
          </a:p>
          <a:p>
            <a:pPr lvl="1"/>
            <a:r>
              <a:rPr lang="en-US" dirty="0"/>
              <a:t>Configure SSH key (but I don’t know why it doesn’t work anymore)</a:t>
            </a:r>
          </a:p>
          <a:p>
            <a:r>
              <a:rPr lang="en-US" dirty="0"/>
              <a:t>In Projects: verify that </a:t>
            </a:r>
            <a:r>
              <a:rPr lang="en-US" dirty="0" err="1"/>
              <a:t>Puhti</a:t>
            </a:r>
            <a:r>
              <a:rPr lang="en-US" dirty="0"/>
              <a:t> and </a:t>
            </a:r>
            <a:r>
              <a:rPr lang="en-US" dirty="0" err="1"/>
              <a:t>allas</a:t>
            </a:r>
            <a:r>
              <a:rPr lang="en-US" dirty="0"/>
              <a:t> services are activated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19EC6C-0007-4C39-E63C-F06709D4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59" y="2551922"/>
            <a:ext cx="11316281" cy="40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7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2511-4930-F30D-8DAF-3ED53FC4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Puhti</a:t>
            </a:r>
            <a:r>
              <a:rPr lang="en-US" dirty="0"/>
              <a:t>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05D67-2D62-5001-2AD6-AF0B11ACD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243"/>
            <a:ext cx="5223600" cy="5886532"/>
          </a:xfrm>
        </p:spPr>
        <p:txBody>
          <a:bodyPr>
            <a:normAutofit fontScale="85000" lnSpcReduction="10000"/>
          </a:bodyPr>
          <a:lstStyle/>
          <a:p>
            <a:endParaRPr lang="en-US" dirty="0"/>
          </a:p>
          <a:p>
            <a:r>
              <a:rPr lang="en-US" dirty="0" err="1"/>
              <a:t>Puhti</a:t>
            </a:r>
            <a:r>
              <a:rPr lang="en-US" dirty="0"/>
              <a:t> is a </a:t>
            </a:r>
            <a:r>
              <a:rPr lang="en-US" dirty="0" err="1"/>
              <a:t>limux</a:t>
            </a:r>
            <a:r>
              <a:rPr lang="en-US" dirty="0"/>
              <a:t> computing cluster accessible via SSH (remote terminal) and SFTP (file transfer).</a:t>
            </a:r>
          </a:p>
          <a:p>
            <a:r>
              <a:rPr lang="en-US" dirty="0"/>
              <a:t>Access via SSH on a terminal:</a:t>
            </a:r>
          </a:p>
          <a:p>
            <a:pPr lvl="1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cscusername@puhti.csc.fi</a:t>
            </a:r>
          </a:p>
          <a:p>
            <a:pPr lvl="1"/>
            <a:r>
              <a:rPr lang="en-US" dirty="0"/>
              <a:t>Change ~/.</a:t>
            </a:r>
            <a:r>
              <a:rPr lang="en-US" dirty="0" err="1"/>
              <a:t>ssh</a:t>
            </a:r>
            <a:r>
              <a:rPr lang="en-US" dirty="0"/>
              <a:t>/config locally to just type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ssh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puhti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For connection via windows terminal, </a:t>
            </a:r>
            <a:r>
              <a:rPr lang="en-US" dirty="0" err="1"/>
              <a:t>conce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config file set: settings/new profile/ command line: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ssh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puhti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	</a:t>
            </a:r>
          </a:p>
          <a:p>
            <a:r>
              <a:rPr lang="en-US" dirty="0"/>
              <a:t>Access via SFTP:</a:t>
            </a:r>
          </a:p>
          <a:p>
            <a:pPr lvl="1"/>
            <a:r>
              <a:rPr lang="en-US" dirty="0" err="1"/>
              <a:t>Filezilla</a:t>
            </a:r>
            <a:endParaRPr lang="en-US" dirty="0"/>
          </a:p>
          <a:p>
            <a:r>
              <a:rPr lang="en-US" dirty="0"/>
              <a:t>With visual studio code (Desktop):</a:t>
            </a:r>
          </a:p>
          <a:p>
            <a:pPr lvl="1"/>
            <a:r>
              <a:rPr lang="en-US" dirty="0"/>
              <a:t>Install remote-</a:t>
            </a:r>
            <a:r>
              <a:rPr lang="en-US" dirty="0" err="1"/>
              <a:t>ssh</a:t>
            </a:r>
            <a:r>
              <a:rPr lang="en-US" dirty="0"/>
              <a:t> extension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click on double arrow </a:t>
            </a:r>
            <a:r>
              <a:rPr lang="en-US" dirty="0">
                <a:sym typeface="Wingdings" panose="05000000000000000000" pitchFamily="2" charset="2"/>
              </a:rPr>
              <a:t> connect to host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puhti</a:t>
            </a:r>
            <a:endParaRPr lang="en-US" dirty="0"/>
          </a:p>
          <a:p>
            <a:r>
              <a:rPr lang="en-US" dirty="0"/>
              <a:t>By default, you arrive on a “login node”, the computer that interpret your commands is basic. For launching heavy computational task, </a:t>
            </a:r>
            <a:r>
              <a:rPr lang="en-US" dirty="0" err="1"/>
              <a:t>Puhti</a:t>
            </a:r>
            <a:r>
              <a:rPr lang="en-US" dirty="0"/>
              <a:t> is using a software: SLURM (Simple Linux Utility for Resource Management), which is a job scheduler. Equivalent of SGE on atlas. Launching a job on </a:t>
            </a:r>
            <a:r>
              <a:rPr lang="en-US" dirty="0" err="1"/>
              <a:t>slurm</a:t>
            </a:r>
            <a:r>
              <a:rPr lang="en-US" dirty="0"/>
              <a:t> is the only way to access to a “compute-node”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704808-A27F-DA65-D372-ECD23094C9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88"/>
          <a:stretch/>
        </p:blipFill>
        <p:spPr>
          <a:xfrm>
            <a:off x="6096000" y="709864"/>
            <a:ext cx="5694876" cy="35705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5D20B8-6105-BF58-89C8-ADF7055267EE}"/>
                  </a:ext>
                </a:extLst>
              </p14:cNvPr>
              <p14:cNvContentPartPr/>
              <p14:nvPr/>
            </p14:nvContentPartPr>
            <p14:xfrm>
              <a:off x="6109475" y="883535"/>
              <a:ext cx="213480" cy="179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5D20B8-6105-BF58-89C8-ADF7055267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835" y="874895"/>
                <a:ext cx="231120" cy="19728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A95B94A-CC6B-547B-A8A4-03B527A093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534" y="4155141"/>
            <a:ext cx="3372953" cy="254963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FE00421-F415-6365-CFEE-15759A3DEB0A}"/>
              </a:ext>
            </a:extLst>
          </p:cNvPr>
          <p:cNvGrpSpPr/>
          <p:nvPr/>
        </p:nvGrpSpPr>
        <p:grpSpPr>
          <a:xfrm>
            <a:off x="6659195" y="6550892"/>
            <a:ext cx="245160" cy="209880"/>
            <a:chOff x="6659195" y="6550892"/>
            <a:chExt cx="2451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70ADA8-51C2-02EB-57B5-E3849CB3BBCE}"/>
                    </a:ext>
                  </a:extLst>
                </p14:cNvPr>
                <p14:cNvContentPartPr/>
                <p14:nvPr/>
              </p14:nvContentPartPr>
              <p14:xfrm>
                <a:off x="6659195" y="6658892"/>
                <a:ext cx="210960" cy="7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70ADA8-51C2-02EB-57B5-E3849CB3BB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1555" y="6641252"/>
                  <a:ext cx="246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87B988-B3F3-DBBF-42FC-A36538F24CAA}"/>
                    </a:ext>
                  </a:extLst>
                </p14:cNvPr>
                <p14:cNvContentPartPr/>
                <p14:nvPr/>
              </p14:nvContentPartPr>
              <p14:xfrm>
                <a:off x="6844235" y="6550892"/>
                <a:ext cx="60120" cy="209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87B988-B3F3-DBBF-42FC-A36538F24C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26595" y="6533252"/>
                  <a:ext cx="95760" cy="24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13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E4A-4F48-9E0D-9CAA-9312A232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on </a:t>
            </a:r>
            <a:r>
              <a:rPr lang="en-US" dirty="0" err="1"/>
              <a:t>Puhti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5A7CA-7755-184B-8480-C5FF49EB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243"/>
            <a:ext cx="10515600" cy="493886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https://docs.csc.fi/computing/running/batch-job-partitions/</a:t>
            </a:r>
          </a:p>
          <a:p>
            <a:r>
              <a:rPr lang="en-US" dirty="0">
                <a:hlinkClick r:id="rId2"/>
              </a:rPr>
              <a:t>https://docs.csc.fi/computing/running/creating-job-scripts-puhti/</a:t>
            </a:r>
            <a:endParaRPr lang="en-US" dirty="0"/>
          </a:p>
          <a:p>
            <a:endParaRPr lang="en-US" dirty="0"/>
          </a:p>
          <a:p>
            <a:r>
              <a:rPr lang="en-US" dirty="0"/>
              <a:t>Two way of launching a job:</a:t>
            </a:r>
          </a:p>
          <a:p>
            <a:pPr lvl="1"/>
            <a:r>
              <a:rPr lang="en-US" dirty="0"/>
              <a:t>Interactive mode (I have directly a terminal on a compute-node), example:</a:t>
            </a:r>
          </a:p>
          <a:p>
            <a:pPr lvl="2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sinteractive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--partition==interactive --account project_2003986 --cores 8 --time 7-00:00:00  --mem 76000 --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tmp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720</a:t>
            </a:r>
          </a:p>
          <a:p>
            <a:pPr lvl="2"/>
            <a:r>
              <a:rPr lang="en-US" dirty="0"/>
              <a:t>partition (set of parameter for SLURM, equivalent of queue for SGE). For interactive session, only </a:t>
            </a:r>
            <a:r>
              <a:rPr lang="en-US" i="1" dirty="0"/>
              <a:t>test</a:t>
            </a:r>
            <a:r>
              <a:rPr lang="en-US" dirty="0"/>
              <a:t>, </a:t>
            </a:r>
            <a:r>
              <a:rPr lang="en-US" i="1" dirty="0"/>
              <a:t>small</a:t>
            </a:r>
            <a:r>
              <a:rPr lang="en-US" dirty="0"/>
              <a:t> and </a:t>
            </a:r>
            <a:r>
              <a:rPr lang="en-US" i="1" dirty="0"/>
              <a:t>interactive</a:t>
            </a:r>
            <a:r>
              <a:rPr lang="en-US" dirty="0"/>
              <a:t> partition are available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“Normal mode”, as a script you launch.</a:t>
            </a:r>
          </a:p>
          <a:p>
            <a:pPr marL="342900" lvl="1" indent="0">
              <a:buNone/>
            </a:pPr>
            <a:r>
              <a:rPr lang="en-US" sz="1100" dirty="0"/>
              <a:t>Example: create a script name launchRscript.sh which contains 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#!/bin/bash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--job-name=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rscript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--account=project_2003986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ntasks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=1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--nodes=1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cpus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-per-task=16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--mem=96g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--time=04:00:00</a:t>
            </a: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#SBATCH --partition=small</a:t>
            </a:r>
          </a:p>
          <a:p>
            <a:pPr marL="342900" lvl="1" indent="0">
              <a:buNone/>
            </a:pPr>
            <a:endParaRPr lang="en-US" sz="105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source activate </a:t>
            </a: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renv</a:t>
            </a:r>
            <a:endParaRPr lang="en-US" sz="105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endParaRPr lang="en-US" sz="105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Rscript</a:t>
            </a:r>
            <a:r>
              <a:rPr lang="en-US" sz="105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$1</a:t>
            </a:r>
          </a:p>
          <a:p>
            <a:pPr marL="342900" lvl="1" indent="0">
              <a:buNone/>
            </a:pPr>
            <a:endParaRPr lang="en-US" sz="1100" dirty="0"/>
          </a:p>
          <a:p>
            <a:pPr marL="342900" lvl="1" indent="0">
              <a:buNone/>
            </a:pPr>
            <a:r>
              <a:rPr lang="en-US" sz="1100" dirty="0"/>
              <a:t>Then add execution rights to the script with </a:t>
            </a:r>
            <a:r>
              <a:rPr lang="en-US" sz="11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chmod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+x launchRscript.sh</a:t>
            </a:r>
          </a:p>
          <a:p>
            <a:pPr marL="342900" lvl="1" indent="0">
              <a:buNone/>
            </a:pPr>
            <a:r>
              <a:rPr lang="en-US" sz="1100" dirty="0"/>
              <a:t>Finally: 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./launchRscript.sh </a:t>
            </a:r>
            <a:r>
              <a:rPr lang="en-US" sz="11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myScript.R</a:t>
            </a:r>
            <a:r>
              <a:rPr lang="en-US" sz="11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	</a:t>
            </a:r>
          </a:p>
          <a:p>
            <a:pPr marL="342900" lvl="1" indent="0">
              <a:buNone/>
            </a:pPr>
            <a:endParaRPr lang="en-US" sz="11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92FD8-15FB-7041-A435-1C5E18C96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--partition=small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FC632D-EDB2-4136-D75E-35AE01764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--partition=small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5BFC8F-30BE-F67A-092C-3EB193F66E78}"/>
              </a:ext>
            </a:extLst>
          </p:cNvPr>
          <p:cNvSpPr txBox="1">
            <a:spLocks/>
          </p:cNvSpPr>
          <p:nvPr/>
        </p:nvSpPr>
        <p:spPr>
          <a:xfrm>
            <a:off x="838200" y="5488501"/>
            <a:ext cx="10515600" cy="4938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Puhti.csc.fi for launching job on web browser! Super useful for launching </a:t>
            </a:r>
            <a:r>
              <a:rPr lang="en-US" dirty="0" err="1"/>
              <a:t>Rstudio</a:t>
            </a:r>
            <a:r>
              <a:rPr lang="en-US" dirty="0"/>
              <a:t> server, </a:t>
            </a:r>
            <a:r>
              <a:rPr lang="en-US" dirty="0" err="1"/>
              <a:t>Jupyter</a:t>
            </a:r>
            <a:r>
              <a:rPr lang="en-US" dirty="0"/>
              <a:t> or visual studio code on computation node!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552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7C5A-7BE7-5F03-0726-9833A337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Puhti</a:t>
            </a:r>
            <a:r>
              <a:rPr lang="en-US" dirty="0"/>
              <a:t> Set-up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403-B878-80B8-573D-545C3F2DF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1" indent="0">
              <a:buNone/>
            </a:pPr>
            <a:r>
              <a:rPr lang="en-US" dirty="0"/>
              <a:t>In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~/.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bashrc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/>
              <a:t>(file read each time a terminal is launched), I add those lines:</a:t>
            </a: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if [ -f ~/.</a:t>
            </a:r>
            <a:r>
              <a:rPr lang="en-US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bash_aliases</a:t>
            </a: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]; then</a:t>
            </a: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source ~/.</a:t>
            </a:r>
            <a:r>
              <a:rPr lang="en-US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bash_aliases</a:t>
            </a:r>
            <a:endParaRPr lang="en-US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fi</a:t>
            </a:r>
          </a:p>
          <a:p>
            <a:pPr marL="342900" lvl="1" indent="0">
              <a:buNone/>
            </a:pPr>
            <a:endParaRPr lang="en-US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if [ -f ~/.</a:t>
            </a:r>
            <a:r>
              <a:rPr lang="en-US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bash_export</a:t>
            </a: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]; then</a:t>
            </a: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    source ~/.</a:t>
            </a:r>
            <a:r>
              <a:rPr lang="en-US" sz="105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bash_export</a:t>
            </a:r>
            <a:endParaRPr lang="en-US" sz="105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  <a:t>fi</a:t>
            </a:r>
          </a:p>
          <a:p>
            <a:pPr marL="342900" lvl="1" indent="0">
              <a:buNone/>
            </a:pPr>
            <a:r>
              <a:rPr lang="en-US" dirty="0"/>
              <a:t>To read files named </a:t>
            </a:r>
            <a:r>
              <a:rPr lang="en-US" dirty="0" err="1"/>
              <a:t>bash_aliases</a:t>
            </a:r>
            <a:r>
              <a:rPr lang="en-US" dirty="0"/>
              <a:t> for aliases and </a:t>
            </a:r>
            <a:r>
              <a:rPr lang="en-US" dirty="0" err="1"/>
              <a:t>bash_export</a:t>
            </a:r>
            <a:r>
              <a:rPr lang="en-US" dirty="0"/>
              <a:t> for modifying env variables each time terminal is launched.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Content of my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bash_aliases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='ls -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alF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la='ls -A'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l='ls -CF'</a:t>
            </a:r>
          </a:p>
          <a:p>
            <a:pPr marL="342900" lvl="1" indent="0">
              <a:buNone/>
            </a:pPr>
            <a:endParaRPr lang="en-US" sz="130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untar.gz='tar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xvzf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untar.bz2='tar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xfvj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untar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='untar.gz'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filec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='ls |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wc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-l'</a:t>
            </a:r>
          </a:p>
          <a:p>
            <a:pPr marL="342900" lvl="1" indent="0">
              <a:buNone/>
            </a:pPr>
            <a:endParaRPr lang="en-US" sz="1300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sint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='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sinteractive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--account project_2003986 --cores 8 --time 7-00:00:00  --mem 76000 --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tmp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720'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sq='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squeue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-u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dmeister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</a:p>
          <a:p>
            <a:pPr marL="342900" lvl="1" indent="0">
              <a:buNone/>
            </a:pP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alias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qwatch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='watch -n3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squeue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-u </a:t>
            </a:r>
            <a:r>
              <a:rPr lang="en-US" sz="1300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dmeister</a:t>
            </a:r>
            <a:r>
              <a:rPr lang="en-US" sz="1300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’</a:t>
            </a: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Content of my </a:t>
            </a:r>
            <a:r>
              <a:rPr lang="en-US" dirty="0" err="1"/>
              <a:t>bash_export</a:t>
            </a:r>
            <a:r>
              <a:rPr lang="en-US" dirty="0"/>
              <a:t>: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export PATH=$PATH:$HOME/bin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script that I put in ~/bin will be accessible from everywhere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342900" lvl="1" indent="0">
              <a:buNone/>
            </a:pPr>
            <a:r>
              <a:rPr lang="en-US" dirty="0"/>
              <a:t>Create symbolic link in ~/. to project scratch and appl folders</a:t>
            </a:r>
          </a:p>
          <a:p>
            <a:pPr marL="34290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ln -s /scratch/project_2008160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kpGeneralScratch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ln -s /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projappl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/project_2008160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kpGeneralAppl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1EFD-2F6A-A686-B882-27B1D82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environments/install </a:t>
            </a:r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226D-548F-8DF4-772D-E0E447C9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tool already installed: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module load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toolname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/>
              <a:t>Tykky</a:t>
            </a:r>
            <a:r>
              <a:rPr lang="en-US" dirty="0"/>
              <a:t> for containerize </a:t>
            </a:r>
            <a:r>
              <a:rPr lang="en-US" dirty="0" err="1"/>
              <a:t>conda</a:t>
            </a:r>
            <a:r>
              <a:rPr lang="en-US" dirty="0"/>
              <a:t> environments with </a:t>
            </a:r>
            <a:r>
              <a:rPr lang="en-US" dirty="0" err="1"/>
              <a:t>apptainer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Create </a:t>
            </a:r>
            <a:r>
              <a:rPr lang="en-US" dirty="0" err="1"/>
              <a:t>yml</a:t>
            </a:r>
            <a:r>
              <a:rPr lang="en-US" dirty="0"/>
              <a:t> file using anaconda.org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name: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renv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channels: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bioconda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conda</a:t>
            </a: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-forge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defaults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dependencies: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r-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devtools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r-base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python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trimap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numpy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leidenalg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imagemagick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geos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cairo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firefox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r-xml</a:t>
            </a: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r-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httpgd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42900" lvl="1" indent="0">
              <a:buNone/>
            </a:pPr>
            <a:r>
              <a:rPr lang="en-US" sz="1000" dirty="0">
                <a:solidFill>
                  <a:schemeClr val="bg1"/>
                </a:solidFill>
                <a:highlight>
                  <a:srgbClr val="000000"/>
                </a:highlight>
              </a:rPr>
              <a:t>  - r-</a:t>
            </a:r>
            <a:r>
              <a:rPr lang="en-US" sz="1000" dirty="0" err="1">
                <a:solidFill>
                  <a:schemeClr val="bg1"/>
                </a:solidFill>
                <a:highlight>
                  <a:srgbClr val="000000"/>
                </a:highlight>
              </a:rPr>
              <a:t>languageserverp</a:t>
            </a:r>
            <a:endParaRPr lang="en-US" sz="1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r>
              <a:rPr lang="en-US" dirty="0"/>
              <a:t>Put </a:t>
            </a:r>
            <a:r>
              <a:rPr lang="en-US" i="1" dirty="0"/>
              <a:t>activate</a:t>
            </a:r>
            <a:r>
              <a:rPr lang="en-US" dirty="0"/>
              <a:t> and </a:t>
            </a:r>
            <a:r>
              <a:rPr lang="en-US" i="1" dirty="0" err="1"/>
              <a:t>createEnv</a:t>
            </a:r>
            <a:r>
              <a:rPr lang="en-US" i="1" dirty="0"/>
              <a:t> </a:t>
            </a:r>
            <a:r>
              <a:rPr lang="en-US" dirty="0"/>
              <a:t>scripts in ~/bin and modify it to change install folder</a:t>
            </a:r>
          </a:p>
          <a:p>
            <a:r>
              <a:rPr lang="en-US" i="1" dirty="0"/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createEnv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renv.yml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source activate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renv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2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D831-47AB-1EBF-16F5-4D7C9D62B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Allas</a:t>
            </a:r>
            <a:r>
              <a:rPr lang="en-US" dirty="0"/>
              <a:t> quick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EB3C-E912-3192-8325-DE994087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Initialization:</a:t>
            </a:r>
          </a:p>
          <a:p>
            <a:pPr lvl="1"/>
            <a:r>
              <a:rPr lang="en-US" dirty="0" err="1"/>
              <a:t>Puhti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module load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allas</a:t>
            </a:r>
            <a:endParaRPr lang="en-US" dirty="0">
              <a:solidFill>
                <a:schemeClr val="bg1"/>
              </a:solidFill>
              <a:highlight>
                <a:srgbClr val="000000"/>
              </a:highlight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Atlas (FIMM cluster): install via </a:t>
            </a:r>
            <a:r>
              <a:rPr lang="en-US" dirty="0" err="1"/>
              <a:t>github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source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allas_conf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-k -p project_2008160 #kp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proj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a-put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myFile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-c -b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bucketName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-o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nameInBucket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a-put day20 -t $TMPDIR -c -b cellPainting2022</a:t>
            </a:r>
          </a:p>
        </p:txBody>
      </p:sp>
    </p:spTree>
    <p:extLst>
      <p:ext uri="{BB962C8B-B14F-4D97-AF65-F5344CB8AC3E}">
        <p14:creationId xmlns:p14="http://schemas.microsoft.com/office/powerpoint/2010/main" val="1248876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20210217_large.potx" id="{21FAA02D-3D76-4FD0-9CB5-272570EC8809}" vid="{55F6F830-0C0D-460F-90CD-D874F45C5FE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868</Words>
  <Application>Microsoft Office PowerPoint</Application>
  <PresentationFormat>Widescreen</PresentationFormat>
  <Paragraphs>117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Unicode MS</vt:lpstr>
      <vt:lpstr>Calibri</vt:lpstr>
      <vt:lpstr>Cascadia Code</vt:lpstr>
      <vt:lpstr>Open Sans</vt:lpstr>
      <vt:lpstr>Thème Office</vt:lpstr>
      <vt:lpstr>Beginning with CSC services</vt:lpstr>
      <vt:lpstr>My CSC</vt:lpstr>
      <vt:lpstr>Puhti: introduction</vt:lpstr>
      <vt:lpstr>SLURM on Puhti</vt:lpstr>
      <vt:lpstr>Puhti Set-up</vt:lpstr>
      <vt:lpstr>Managing environments/install softwares</vt:lpstr>
      <vt:lpstr>Allas quick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Dimitri Meistermann</dc:creator>
  <cp:lastModifiedBy>Dimitri</cp:lastModifiedBy>
  <cp:revision>15</cp:revision>
  <dcterms:created xsi:type="dcterms:W3CDTF">2022-06-23T06:13:08Z</dcterms:created>
  <dcterms:modified xsi:type="dcterms:W3CDTF">2023-08-16T12:31:24Z</dcterms:modified>
</cp:coreProperties>
</file>