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68" r:id="rId5"/>
    <p:sldId id="269" r:id="rId6"/>
    <p:sldId id="272" r:id="rId7"/>
    <p:sldId id="289" r:id="rId8"/>
    <p:sldId id="267" r:id="rId9"/>
    <p:sldId id="262" r:id="rId10"/>
    <p:sldId id="261" r:id="rId11"/>
    <p:sldId id="271" r:id="rId12"/>
    <p:sldId id="270" r:id="rId13"/>
    <p:sldId id="260" r:id="rId14"/>
    <p:sldId id="274" r:id="rId15"/>
    <p:sldId id="273" r:id="rId16"/>
    <p:sldId id="275" r:id="rId17"/>
    <p:sldId id="276" r:id="rId18"/>
    <p:sldId id="277" r:id="rId19"/>
    <p:sldId id="278" r:id="rId20"/>
    <p:sldId id="287" r:id="rId21"/>
    <p:sldId id="279" r:id="rId22"/>
    <p:sldId id="288" r:id="rId23"/>
    <p:sldId id="280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24654-607C-43C4-AB29-4881F8C15CC7}" v="523" dt="2019-10-19T14:10:30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 Sauvage" userId="18a3cfcc7167ed82" providerId="LiveId" clId="{0F624654-607C-43C4-AB29-4881F8C15CC7}"/>
    <pc:docChg chg="undo custSel addSld delSld modSld">
      <pc:chgData name="Dimitri Sauvage" userId="18a3cfcc7167ed82" providerId="LiveId" clId="{0F624654-607C-43C4-AB29-4881F8C15CC7}" dt="2019-10-19T14:10:30.274" v="574" actId="113"/>
      <pc:docMkLst>
        <pc:docMk/>
      </pc:docMkLst>
      <pc:sldChg chg="addSp delSp">
        <pc:chgData name="Dimitri Sauvage" userId="18a3cfcc7167ed82" providerId="LiveId" clId="{0F624654-607C-43C4-AB29-4881F8C15CC7}" dt="2019-10-19T14:01:43.668" v="1"/>
        <pc:sldMkLst>
          <pc:docMk/>
          <pc:sldMk cId="2092486652" sldId="272"/>
        </pc:sldMkLst>
        <pc:spChg chg="add del">
          <ac:chgData name="Dimitri Sauvage" userId="18a3cfcc7167ed82" providerId="LiveId" clId="{0F624654-607C-43C4-AB29-4881F8C15CC7}" dt="2019-10-19T14:01:43.668" v="1"/>
          <ac:spMkLst>
            <pc:docMk/>
            <pc:sldMk cId="2092486652" sldId="272"/>
            <ac:spMk id="8" creationId="{B7FE4CA4-B8BB-434B-AB1D-8A9D7E65FA5E}"/>
          </ac:spMkLst>
        </pc:spChg>
      </pc:sldChg>
      <pc:sldChg chg="addSp delSp modSp add delAnim modAnim">
        <pc:chgData name="Dimitri Sauvage" userId="18a3cfcc7167ed82" providerId="LiveId" clId="{0F624654-607C-43C4-AB29-4881F8C15CC7}" dt="2019-10-19T14:10:30.274" v="574" actId="113"/>
        <pc:sldMkLst>
          <pc:docMk/>
          <pc:sldMk cId="3998954204" sldId="289"/>
        </pc:sldMkLst>
        <pc:spChg chg="mod">
          <ac:chgData name="Dimitri Sauvage" userId="18a3cfcc7167ed82" providerId="LiveId" clId="{0F624654-607C-43C4-AB29-4881F8C15CC7}" dt="2019-10-19T14:01:57.367" v="38" actId="20577"/>
          <ac:spMkLst>
            <pc:docMk/>
            <pc:sldMk cId="3998954204" sldId="289"/>
            <ac:spMk id="2" creationId="{13DF33C1-7FDD-4684-A019-8CB7DA9B28D6}"/>
          </ac:spMkLst>
        </pc:spChg>
        <pc:spChg chg="del">
          <ac:chgData name="Dimitri Sauvage" userId="18a3cfcc7167ed82" providerId="LiveId" clId="{0F624654-607C-43C4-AB29-4881F8C15CC7}" dt="2019-10-19T14:02:00.660" v="39" actId="478"/>
          <ac:spMkLst>
            <pc:docMk/>
            <pc:sldMk cId="3998954204" sldId="289"/>
            <ac:spMk id="3" creationId="{E8BC44D6-0615-4906-9A3D-FD8075E785A5}"/>
          </ac:spMkLst>
        </pc:spChg>
        <pc:spChg chg="del">
          <ac:chgData name="Dimitri Sauvage" userId="18a3cfcc7167ed82" providerId="LiveId" clId="{0F624654-607C-43C4-AB29-4881F8C15CC7}" dt="2019-10-19T14:02:02.467" v="40" actId="478"/>
          <ac:spMkLst>
            <pc:docMk/>
            <pc:sldMk cId="3998954204" sldId="289"/>
            <ac:spMk id="4" creationId="{4C811A53-73BA-4229-9266-E916BF1477D1}"/>
          </ac:spMkLst>
        </pc:spChg>
        <pc:spChg chg="mod">
          <ac:chgData name="Dimitri Sauvage" userId="18a3cfcc7167ed82" providerId="LiveId" clId="{0F624654-607C-43C4-AB29-4881F8C15CC7}" dt="2019-10-19T14:10:30.274" v="574" actId="113"/>
          <ac:spMkLst>
            <pc:docMk/>
            <pc:sldMk cId="3998954204" sldId="289"/>
            <ac:spMk id="5" creationId="{743B47EC-AF92-4576-A172-46A019082B37}"/>
          </ac:spMkLst>
        </pc:spChg>
        <pc:spChg chg="add del mod">
          <ac:chgData name="Dimitri Sauvage" userId="18a3cfcc7167ed82" providerId="LiveId" clId="{0F624654-607C-43C4-AB29-4881F8C15CC7}" dt="2019-10-19T14:02:04.448" v="41" actId="478"/>
          <ac:spMkLst>
            <pc:docMk/>
            <pc:sldMk cId="3998954204" sldId="289"/>
            <ac:spMk id="9" creationId="{B3A0CA67-A267-45C9-8F28-44A8D296083B}"/>
          </ac:spMkLst>
        </pc:spChg>
        <pc:picChg chg="del">
          <ac:chgData name="Dimitri Sauvage" userId="18a3cfcc7167ed82" providerId="LiveId" clId="{0F624654-607C-43C4-AB29-4881F8C15CC7}" dt="2019-10-19T14:01:49.310" v="5" actId="478"/>
          <ac:picMkLst>
            <pc:docMk/>
            <pc:sldMk cId="3998954204" sldId="289"/>
            <ac:picMk id="1030" creationId="{373C810B-DC99-40B4-AA3F-8589609CCED8}"/>
          </ac:picMkLst>
        </pc:picChg>
      </pc:sldChg>
      <pc:sldChg chg="add del">
        <pc:chgData name="Dimitri Sauvage" userId="18a3cfcc7167ed82" providerId="LiveId" clId="{0F624654-607C-43C4-AB29-4881F8C15CC7}" dt="2019-10-19T14:01:47.522" v="4"/>
        <pc:sldMkLst>
          <pc:docMk/>
          <pc:sldMk cId="3278120148" sldId="290"/>
        </pc:sldMkLst>
      </pc:sldChg>
    </pc:docChg>
  </pc:docChgLst>
  <pc:docChgLst>
    <pc:chgData name="Dimitri Sauvage" userId="18a3cfcc7167ed82" providerId="LiveId" clId="{749BA509-B267-4914-AB80-3087E58D233D}"/>
    <pc:docChg chg="undo custSel addSld delSld modSld sldOrd">
      <pc:chgData name="Dimitri Sauvage" userId="18a3cfcc7167ed82" providerId="LiveId" clId="{749BA509-B267-4914-AB80-3087E58D233D}" dt="2019-10-13T18:00:53.356" v="2668" actId="2696"/>
      <pc:docMkLst>
        <pc:docMk/>
      </pc:docMkLst>
      <pc:sldChg chg="modSp">
        <pc:chgData name="Dimitri Sauvage" userId="18a3cfcc7167ed82" providerId="LiveId" clId="{749BA509-B267-4914-AB80-3087E58D233D}" dt="2019-10-13T16:42:17.578" v="597" actId="20577"/>
        <pc:sldMkLst>
          <pc:docMk/>
          <pc:sldMk cId="1451024083" sldId="256"/>
        </pc:sldMkLst>
        <pc:spChg chg="mod">
          <ac:chgData name="Dimitri Sauvage" userId="18a3cfcc7167ed82" providerId="LiveId" clId="{749BA509-B267-4914-AB80-3087E58D233D}" dt="2019-10-13T16:42:17.578" v="597" actId="20577"/>
          <ac:spMkLst>
            <pc:docMk/>
            <pc:sldMk cId="1451024083" sldId="256"/>
            <ac:spMk id="2" creationId="{9C9018E5-536D-4459-8F66-50C173765663}"/>
          </ac:spMkLst>
        </pc:spChg>
      </pc:sldChg>
      <pc:sldChg chg="del">
        <pc:chgData name="Dimitri Sauvage" userId="18a3cfcc7167ed82" providerId="LiveId" clId="{749BA509-B267-4914-AB80-3087E58D233D}" dt="2019-10-13T16:35:09.236" v="0" actId="2696"/>
        <pc:sldMkLst>
          <pc:docMk/>
          <pc:sldMk cId="4084897634" sldId="257"/>
        </pc:sldMkLst>
      </pc:sldChg>
      <pc:sldChg chg="delSp modSp add modAnim">
        <pc:chgData name="Dimitri Sauvage" userId="18a3cfcc7167ed82" providerId="LiveId" clId="{749BA509-B267-4914-AB80-3087E58D233D}" dt="2019-10-13T17:40:00.551" v="2592"/>
        <pc:sldMkLst>
          <pc:docMk/>
          <pc:sldMk cId="0" sldId="258"/>
        </pc:sldMkLst>
        <pc:spChg chg="mod">
          <ac:chgData name="Dimitri Sauvage" userId="18a3cfcc7167ed82" providerId="LiveId" clId="{749BA509-B267-4914-AB80-3087E58D233D}" dt="2019-10-13T16:44:48.784" v="746" actId="403"/>
          <ac:spMkLst>
            <pc:docMk/>
            <pc:sldMk cId="0" sldId="258"/>
            <ac:spMk id="2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5:39.137" v="786" actId="313"/>
          <ac:spMkLst>
            <pc:docMk/>
            <pc:sldMk cId="0" sldId="258"/>
            <ac:spMk id="3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2:50.195" v="603" actId="1076"/>
          <ac:spMkLst>
            <pc:docMk/>
            <pc:sldMk cId="0" sldId="258"/>
            <ac:spMk id="4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6:28.440" v="794" actId="478"/>
          <ac:spMkLst>
            <pc:docMk/>
            <pc:sldMk cId="0" sldId="258"/>
            <ac:spMk id="6" creationId="{00000000-0000-0000-0000-000000000000}"/>
          </ac:spMkLst>
        </pc:spChg>
      </pc:sldChg>
      <pc:sldChg chg="del">
        <pc:chgData name="Dimitri Sauvage" userId="18a3cfcc7167ed82" providerId="LiveId" clId="{749BA509-B267-4914-AB80-3087E58D233D}" dt="2019-10-13T16:35:09.248" v="1" actId="2696"/>
        <pc:sldMkLst>
          <pc:docMk/>
          <pc:sldMk cId="1327622257" sldId="258"/>
        </pc:sldMkLst>
      </pc:sldChg>
      <pc:sldChg chg="add del">
        <pc:chgData name="Dimitri Sauvage" userId="18a3cfcc7167ed82" providerId="LiveId" clId="{749BA509-B267-4914-AB80-3087E58D233D}" dt="2019-10-13T16:37:55.726" v="208" actId="2696"/>
        <pc:sldMkLst>
          <pc:docMk/>
          <pc:sldMk cId="0" sldId="259"/>
        </pc:sldMkLst>
      </pc:sldChg>
      <pc:sldChg chg="del">
        <pc:chgData name="Dimitri Sauvage" userId="18a3cfcc7167ed82" providerId="LiveId" clId="{749BA509-B267-4914-AB80-3087E58D233D}" dt="2019-10-13T16:35:09.253" v="2" actId="2696"/>
        <pc:sldMkLst>
          <pc:docMk/>
          <pc:sldMk cId="1163302856" sldId="259"/>
        </pc:sldMkLst>
      </pc:sldChg>
      <pc:sldChg chg="addSp delSp modSp add ord">
        <pc:chgData name="Dimitri Sauvage" userId="18a3cfcc7167ed82" providerId="LiveId" clId="{749BA509-B267-4914-AB80-3087E58D233D}" dt="2019-10-13T18:00:22.498" v="2616"/>
        <pc:sldMkLst>
          <pc:docMk/>
          <pc:sldMk cId="0" sldId="260"/>
        </pc:sldMkLst>
        <pc:spChg chg="del mod">
          <ac:chgData name="Dimitri Sauvage" userId="18a3cfcc7167ed82" providerId="LiveId" clId="{749BA509-B267-4914-AB80-3087E58D233D}" dt="2019-10-13T16:41:12.621" v="544" actId="478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Dimitri Sauvage" userId="18a3cfcc7167ed82" providerId="LiveId" clId="{749BA509-B267-4914-AB80-3087E58D233D}" dt="2019-10-13T16:41:13.669" v="546" actId="478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Dimitri Sauvage" userId="18a3cfcc7167ed82" providerId="LiveId" clId="{749BA509-B267-4914-AB80-3087E58D233D}" dt="2019-10-13T16:41:12.208" v="543" actId="478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3.198" v="545" actId="478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7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4.735" v="548" actId="478"/>
          <ac:spMkLst>
            <pc:docMk/>
            <pc:sldMk cId="0" sldId="260"/>
            <ac:spMk id="8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5.804" v="549" actId="478"/>
          <ac:spMkLst>
            <pc:docMk/>
            <pc:sldMk cId="0" sldId="260"/>
            <ac:spMk id="9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4.185" v="547" actId="478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12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13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14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15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16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17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18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19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20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21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2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3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4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5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26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27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8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9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30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31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32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33" creationId="{00000000-0000-0000-0000-000000000000}"/>
          </ac:spMkLst>
        </pc:spChg>
        <pc:spChg chg="add del mod">
          <ac:chgData name="Dimitri Sauvage" userId="18a3cfcc7167ed82" providerId="LiveId" clId="{749BA509-B267-4914-AB80-3087E58D233D}" dt="2019-10-13T17:02:22.337" v="1220" actId="478"/>
          <ac:spMkLst>
            <pc:docMk/>
            <pc:sldMk cId="0" sldId="260"/>
            <ac:spMk id="36" creationId="{5D448B5F-5DB8-4328-9518-69D965C2DFD1}"/>
          </ac:spMkLst>
        </pc:spChg>
        <pc:spChg chg="add del">
          <ac:chgData name="Dimitri Sauvage" userId="18a3cfcc7167ed82" providerId="LiveId" clId="{749BA509-B267-4914-AB80-3087E58D233D}" dt="2019-10-13T18:00:22.498" v="2616"/>
          <ac:spMkLst>
            <pc:docMk/>
            <pc:sldMk cId="0" sldId="260"/>
            <ac:spMk id="37" creationId="{58E674F8-9C3D-4C57-891A-1B3491A99747}"/>
          </ac:spMkLst>
        </pc:spChg>
        <pc:graphicFrameChg chg="add mod">
          <ac:chgData name="Dimitri Sauvage" userId="18a3cfcc7167ed82" providerId="LiveId" clId="{749BA509-B267-4914-AB80-3087E58D233D}" dt="2019-10-13T17:02:25.203" v="1221" actId="14100"/>
          <ac:graphicFrameMkLst>
            <pc:docMk/>
            <pc:sldMk cId="0" sldId="260"/>
            <ac:graphicFrameMk id="34" creationId="{10D4DAC1-2472-476C-BEEB-0A165296958C}"/>
          </ac:graphicFrameMkLst>
        </pc:graphicFrameChg>
      </pc:sldChg>
      <pc:sldChg chg="addSp delSp modSp add ord">
        <pc:chgData name="Dimitri Sauvage" userId="18a3cfcc7167ed82" providerId="LiveId" clId="{749BA509-B267-4914-AB80-3087E58D233D}" dt="2019-10-13T17:41:04.110" v="2614" actId="1076"/>
        <pc:sldMkLst>
          <pc:docMk/>
          <pc:sldMk cId="0" sldId="261"/>
        </pc:sldMkLst>
        <pc:spChg chg="mod">
          <ac:chgData name="Dimitri Sauvage" userId="18a3cfcc7167ed82" providerId="LiveId" clId="{749BA509-B267-4914-AB80-3087E58D233D}" dt="2019-10-13T16:45:01.851" v="752" actId="14100"/>
          <ac:spMkLst>
            <pc:docMk/>
            <pc:sldMk cId="0" sldId="261"/>
            <ac:spMk id="2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11:32.737" v="1561" actId="1076"/>
          <ac:spMkLst>
            <pc:docMk/>
            <pc:sldMk cId="0" sldId="261"/>
            <ac:spMk id="6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51:04.925" v="1018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51:04.925" v="1018" actId="478"/>
          <ac:spMkLst>
            <pc:docMk/>
            <pc:sldMk cId="0" sldId="261"/>
            <ac:spMk id="11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3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4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5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6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7" creationId="{00000000-0000-0000-0000-000000000000}"/>
          </ac:spMkLst>
        </pc:spChg>
        <pc:spChg chg="add del">
          <ac:chgData name="Dimitri Sauvage" userId="18a3cfcc7167ed82" providerId="LiveId" clId="{749BA509-B267-4914-AB80-3087E58D233D}" dt="2019-10-13T16:49:27.352" v="979"/>
          <ac:spMkLst>
            <pc:docMk/>
            <pc:sldMk cId="0" sldId="261"/>
            <ac:spMk id="18" creationId="{FE7761A3-6839-4029-8672-043B3E37FE5A}"/>
          </ac:spMkLst>
        </pc:spChg>
        <pc:spChg chg="add del">
          <ac:chgData name="Dimitri Sauvage" userId="18a3cfcc7167ed82" providerId="LiveId" clId="{749BA509-B267-4914-AB80-3087E58D233D}" dt="2019-10-13T16:49:27.352" v="979"/>
          <ac:spMkLst>
            <pc:docMk/>
            <pc:sldMk cId="0" sldId="261"/>
            <ac:spMk id="19" creationId="{AC9D3ECE-E800-4F44-A425-662BD4F91C19}"/>
          </ac:spMkLst>
        </pc:spChg>
        <pc:spChg chg="add del mod">
          <ac:chgData name="Dimitri Sauvage" userId="18a3cfcc7167ed82" providerId="LiveId" clId="{749BA509-B267-4914-AB80-3087E58D233D}" dt="2019-10-13T16:49:40.487" v="985" actId="478"/>
          <ac:spMkLst>
            <pc:docMk/>
            <pc:sldMk cId="0" sldId="261"/>
            <ac:spMk id="20" creationId="{44D0ADFE-3E04-4CB4-BCF4-20442AB576D9}"/>
          </ac:spMkLst>
        </pc:spChg>
        <pc:spChg chg="add del mod">
          <ac:chgData name="Dimitri Sauvage" userId="18a3cfcc7167ed82" providerId="LiveId" clId="{749BA509-B267-4914-AB80-3087E58D233D}" dt="2019-10-13T16:49:40.226" v="984" actId="478"/>
          <ac:spMkLst>
            <pc:docMk/>
            <pc:sldMk cId="0" sldId="261"/>
            <ac:spMk id="21" creationId="{BD3D9541-E0A1-4856-B1BC-54F39A84853E}"/>
          </ac:spMkLst>
        </pc:spChg>
        <pc:spChg chg="add 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23" creationId="{12FCDC4D-5917-4DD3-9615-1B69302F981B}"/>
          </ac:spMkLst>
        </pc:spChg>
        <pc:spChg chg="add 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24" creationId="{7BD5999B-97A8-4AD4-942E-09A4F65E22BA}"/>
          </ac:spMkLst>
        </pc:spChg>
        <pc:graphicFrameChg chg="add del mod">
          <ac:chgData name="Dimitri Sauvage" userId="18a3cfcc7167ed82" providerId="LiveId" clId="{749BA509-B267-4914-AB80-3087E58D233D}" dt="2019-10-13T16:51:27.503" v="1023" actId="478"/>
          <ac:graphicFrameMkLst>
            <pc:docMk/>
            <pc:sldMk cId="0" sldId="261"/>
            <ac:graphicFrameMk id="22" creationId="{A1D337CE-378E-4CEC-8FCC-90DE74980AAA}"/>
          </ac:graphicFrameMkLst>
        </pc:graphicFrameChg>
      </pc:sldChg>
      <pc:sldChg chg="addSp delSp modSp add ord modAnim">
        <pc:chgData name="Dimitri Sauvage" userId="18a3cfcc7167ed82" providerId="LiveId" clId="{749BA509-B267-4914-AB80-3087E58D233D}" dt="2019-10-13T17:40:53.437" v="2613"/>
        <pc:sldMkLst>
          <pc:docMk/>
          <pc:sldMk cId="0" sldId="262"/>
        </pc:sldMkLst>
        <pc:spChg chg="mod">
          <ac:chgData name="Dimitri Sauvage" userId="18a3cfcc7167ed82" providerId="LiveId" clId="{749BA509-B267-4914-AB80-3087E58D233D}" dt="2019-10-13T17:11:25.385" v="1560" actId="120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Dimitri Sauvage" userId="18a3cfcc7167ed82" providerId="LiveId" clId="{749BA509-B267-4914-AB80-3087E58D233D}" dt="2019-10-13T16:48:23.667" v="947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9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2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3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4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5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6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7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7:06.681" v="805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6:25.596" v="793" actId="478"/>
          <ac:spMkLst>
            <pc:docMk/>
            <pc:sldMk cId="0" sldId="262"/>
            <ac:spMk id="19" creationId="{00000000-0000-0000-0000-000000000000}"/>
          </ac:spMkLst>
        </pc:spChg>
        <pc:spChg chg="add mod">
          <ac:chgData name="Dimitri Sauvage" userId="18a3cfcc7167ed82" providerId="LiveId" clId="{749BA509-B267-4914-AB80-3087E58D233D}" dt="2019-10-13T17:40:46.469" v="2609" actId="1076"/>
          <ac:spMkLst>
            <pc:docMk/>
            <pc:sldMk cId="0" sldId="262"/>
            <ac:spMk id="20" creationId="{16444389-D462-444D-8772-36FB95ED814F}"/>
          </ac:spMkLst>
        </pc:spChg>
      </pc:sldChg>
      <pc:sldChg chg="addSp delSp modSp add del ord">
        <pc:chgData name="Dimitri Sauvage" userId="18a3cfcc7167ed82" providerId="LiveId" clId="{749BA509-B267-4914-AB80-3087E58D233D}" dt="2019-10-13T17:11:49.529" v="1562" actId="2696"/>
        <pc:sldMkLst>
          <pc:docMk/>
          <pc:sldMk cId="0" sldId="263"/>
        </pc:sldMkLst>
        <pc:graphicFrameChg chg="add del mod">
          <ac:chgData name="Dimitri Sauvage" userId="18a3cfcc7167ed82" providerId="LiveId" clId="{749BA509-B267-4914-AB80-3087E58D233D}" dt="2019-10-13T17:08:29.344" v="1526"/>
          <ac:graphicFrameMkLst>
            <pc:docMk/>
            <pc:sldMk cId="0" sldId="263"/>
            <ac:graphicFrameMk id="7" creationId="{8F9A9240-F93F-42D7-B786-3DEB56568035}"/>
          </ac:graphicFrameMkLst>
        </pc:graphicFrameChg>
      </pc:sldChg>
      <pc:sldChg chg="add del">
        <pc:chgData name="Dimitri Sauvage" userId="18a3cfcc7167ed82" providerId="LiveId" clId="{749BA509-B267-4914-AB80-3087E58D233D}" dt="2019-10-13T17:18:50.492" v="1924" actId="2696"/>
        <pc:sldMkLst>
          <pc:docMk/>
          <pc:sldMk cId="0" sldId="264"/>
        </pc:sldMkLst>
      </pc:sldChg>
      <pc:sldChg chg="add del">
        <pc:chgData name="Dimitri Sauvage" userId="18a3cfcc7167ed82" providerId="LiveId" clId="{749BA509-B267-4914-AB80-3087E58D233D}" dt="2019-10-13T16:52:57.359" v="1078" actId="2696"/>
        <pc:sldMkLst>
          <pc:docMk/>
          <pc:sldMk cId="861748959" sldId="265"/>
        </pc:sldMkLst>
      </pc:sldChg>
      <pc:sldChg chg="delSp modSp add">
        <pc:chgData name="Dimitri Sauvage" userId="18a3cfcc7167ed82" providerId="LiveId" clId="{749BA509-B267-4914-AB80-3087E58D233D}" dt="2019-10-13T16:52:51.547" v="1076" actId="403"/>
        <pc:sldMkLst>
          <pc:docMk/>
          <pc:sldMk cId="779047847" sldId="266"/>
        </pc:sldMkLst>
        <pc:spChg chg="mod">
          <ac:chgData name="Dimitri Sauvage" userId="18a3cfcc7167ed82" providerId="LiveId" clId="{749BA509-B267-4914-AB80-3087E58D233D}" dt="2019-10-13T16:52:51.547" v="1076" actId="403"/>
          <ac:spMkLst>
            <pc:docMk/>
            <pc:sldMk cId="779047847" sldId="266"/>
            <ac:spMk id="2" creationId="{9C9018E5-536D-4459-8F66-50C173765663}"/>
          </ac:spMkLst>
        </pc:spChg>
        <pc:spChg chg="del mod">
          <ac:chgData name="Dimitri Sauvage" userId="18a3cfcc7167ed82" providerId="LiveId" clId="{749BA509-B267-4914-AB80-3087E58D233D}" dt="2019-10-13T16:52:48.675" v="1074" actId="478"/>
          <ac:spMkLst>
            <pc:docMk/>
            <pc:sldMk cId="779047847" sldId="266"/>
            <ac:spMk id="3" creationId="{E0BA0E5B-E380-492A-A5E1-54654D372D69}"/>
          </ac:spMkLst>
        </pc:spChg>
      </pc:sldChg>
      <pc:sldChg chg="modSp add">
        <pc:chgData name="Dimitri Sauvage" userId="18a3cfcc7167ed82" providerId="LiveId" clId="{749BA509-B267-4914-AB80-3087E58D233D}" dt="2019-10-13T16:53:08.187" v="1094" actId="20577"/>
        <pc:sldMkLst>
          <pc:docMk/>
          <pc:sldMk cId="782410413" sldId="267"/>
        </pc:sldMkLst>
        <pc:spChg chg="mod">
          <ac:chgData name="Dimitri Sauvage" userId="18a3cfcc7167ed82" providerId="LiveId" clId="{749BA509-B267-4914-AB80-3087E58D233D}" dt="2019-10-13T16:53:08.187" v="1094" actId="20577"/>
          <ac:spMkLst>
            <pc:docMk/>
            <pc:sldMk cId="782410413" sldId="267"/>
            <ac:spMk id="2" creationId="{9C9018E5-536D-4459-8F66-50C173765663}"/>
          </ac:spMkLst>
        </pc:spChg>
      </pc:sldChg>
      <pc:sldChg chg="modSp add">
        <pc:chgData name="Dimitri Sauvage" userId="18a3cfcc7167ed82" providerId="LiveId" clId="{749BA509-B267-4914-AB80-3087E58D233D}" dt="2019-10-13T16:53:14.633" v="1109" actId="20577"/>
        <pc:sldMkLst>
          <pc:docMk/>
          <pc:sldMk cId="3153757440" sldId="268"/>
        </pc:sldMkLst>
        <pc:spChg chg="mod">
          <ac:chgData name="Dimitri Sauvage" userId="18a3cfcc7167ed82" providerId="LiveId" clId="{749BA509-B267-4914-AB80-3087E58D233D}" dt="2019-10-13T16:53:14.633" v="1109" actId="20577"/>
          <ac:spMkLst>
            <pc:docMk/>
            <pc:sldMk cId="3153757440" sldId="268"/>
            <ac:spMk id="2" creationId="{9C9018E5-536D-4459-8F66-50C173765663}"/>
          </ac:spMkLst>
        </pc:spChg>
      </pc:sldChg>
      <pc:sldChg chg="addSp delSp modSp add">
        <pc:chgData name="Dimitri Sauvage" userId="18a3cfcc7167ed82" providerId="LiveId" clId="{749BA509-B267-4914-AB80-3087E58D233D}" dt="2019-10-13T16:59:35.217" v="1216" actId="20577"/>
        <pc:sldMkLst>
          <pc:docMk/>
          <pc:sldMk cId="3431914610" sldId="269"/>
        </pc:sldMkLst>
        <pc:spChg chg="mod">
          <ac:chgData name="Dimitri Sauvage" userId="18a3cfcc7167ed82" providerId="LiveId" clId="{749BA509-B267-4914-AB80-3087E58D233D}" dt="2019-10-13T16:54:40.935" v="1138" actId="14100"/>
          <ac:spMkLst>
            <pc:docMk/>
            <pc:sldMk cId="3431914610" sldId="269"/>
            <ac:spMk id="2" creationId="{D3EA44F2-4976-4682-A933-8A92EFC3EA56}"/>
          </ac:spMkLst>
        </pc:spChg>
        <pc:spChg chg="del mod">
          <ac:chgData name="Dimitri Sauvage" userId="18a3cfcc7167ed82" providerId="LiveId" clId="{749BA509-B267-4914-AB80-3087E58D233D}" dt="2019-10-13T16:54:44.938" v="1140" actId="3680"/>
          <ac:spMkLst>
            <pc:docMk/>
            <pc:sldMk cId="3431914610" sldId="269"/>
            <ac:spMk id="3" creationId="{51F111B2-CC0D-47FA-8CBD-2C1C79E1CBE2}"/>
          </ac:spMkLst>
        </pc:spChg>
        <pc:graphicFrameChg chg="add mod ord modGraphic">
          <ac:chgData name="Dimitri Sauvage" userId="18a3cfcc7167ed82" providerId="LiveId" clId="{749BA509-B267-4914-AB80-3087E58D233D}" dt="2019-10-13T16:59:35.217" v="1216" actId="20577"/>
          <ac:graphicFrameMkLst>
            <pc:docMk/>
            <pc:sldMk cId="3431914610" sldId="269"/>
            <ac:graphicFrameMk id="4" creationId="{1A2AF7AF-40B0-476E-ACFA-4F46C530DC17}"/>
          </ac:graphicFrameMkLst>
        </pc:graphicFrameChg>
      </pc:sldChg>
      <pc:sldChg chg="modSp add">
        <pc:chgData name="Dimitri Sauvage" userId="18a3cfcc7167ed82" providerId="LiveId" clId="{749BA509-B267-4914-AB80-3087E58D233D}" dt="2019-10-13T17:02:27.247" v="1222"/>
        <pc:sldMkLst>
          <pc:docMk/>
          <pc:sldMk cId="595400582" sldId="270"/>
        </pc:sldMkLst>
        <pc:spChg chg="mod">
          <ac:chgData name="Dimitri Sauvage" userId="18a3cfcc7167ed82" providerId="LiveId" clId="{749BA509-B267-4914-AB80-3087E58D233D}" dt="2019-10-13T17:02:27.247" v="1222"/>
          <ac:spMkLst>
            <pc:docMk/>
            <pc:sldMk cId="595400582" sldId="270"/>
            <ac:spMk id="2" creationId="{9C9018E5-536D-4459-8F66-50C173765663}"/>
          </ac:spMkLst>
        </pc:spChg>
      </pc:sldChg>
      <pc:sldChg chg="addSp delSp modSp add">
        <pc:chgData name="Dimitri Sauvage" userId="18a3cfcc7167ed82" providerId="LiveId" clId="{749BA509-B267-4914-AB80-3087E58D233D}" dt="2019-10-13T17:17:54.873" v="1923" actId="20577"/>
        <pc:sldMkLst>
          <pc:docMk/>
          <pc:sldMk cId="3076529253" sldId="271"/>
        </pc:sldMkLst>
        <pc:spChg chg="mod">
          <ac:chgData name="Dimitri Sauvage" userId="18a3cfcc7167ed82" providerId="LiveId" clId="{749BA509-B267-4914-AB80-3087E58D233D}" dt="2019-10-13T17:12:15.192" v="1585" actId="20577"/>
          <ac:spMkLst>
            <pc:docMk/>
            <pc:sldMk cId="3076529253" sldId="271"/>
            <ac:spMk id="2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14:09.872" v="1637" actId="1076"/>
          <ac:spMkLst>
            <pc:docMk/>
            <pc:sldMk cId="3076529253" sldId="271"/>
            <ac:spMk id="3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7:12:19.173" v="1586" actId="478"/>
          <ac:spMkLst>
            <pc:docMk/>
            <pc:sldMk cId="3076529253" sldId="271"/>
            <ac:spMk id="4" creationId="{00000000-0000-0000-0000-000000000000}"/>
          </ac:spMkLst>
        </pc:spChg>
        <pc:spChg chg="add mod">
          <ac:chgData name="Dimitri Sauvage" userId="18a3cfcc7167ed82" providerId="LiveId" clId="{749BA509-B267-4914-AB80-3087E58D233D}" dt="2019-10-13T17:17:54.873" v="1923" actId="20577"/>
          <ac:spMkLst>
            <pc:docMk/>
            <pc:sldMk cId="3076529253" sldId="271"/>
            <ac:spMk id="10" creationId="{5BAD8EEA-B553-4144-9709-D98A8EBE4847}"/>
          </ac:spMkLst>
        </pc:spChg>
        <pc:graphicFrameChg chg="add del mod">
          <ac:chgData name="Dimitri Sauvage" userId="18a3cfcc7167ed82" providerId="LiveId" clId="{749BA509-B267-4914-AB80-3087E58D233D}" dt="2019-10-13T17:07:00.077" v="1486" actId="1032"/>
          <ac:graphicFrameMkLst>
            <pc:docMk/>
            <pc:sldMk cId="3076529253" sldId="271"/>
            <ac:graphicFrameMk id="6" creationId="{ADCCD33B-18D6-4290-AE54-DC90F6800D3E}"/>
          </ac:graphicFrameMkLst>
        </pc:graphicFrameChg>
        <pc:graphicFrameChg chg="add del mod">
          <ac:chgData name="Dimitri Sauvage" userId="18a3cfcc7167ed82" providerId="LiveId" clId="{749BA509-B267-4914-AB80-3087E58D233D}" dt="2019-10-13T17:07:37.161" v="1500" actId="1032"/>
          <ac:graphicFrameMkLst>
            <pc:docMk/>
            <pc:sldMk cId="3076529253" sldId="271"/>
            <ac:graphicFrameMk id="7" creationId="{E8475761-ECEB-45ED-92F1-4AD50B2FA05F}"/>
          </ac:graphicFrameMkLst>
        </pc:graphicFrameChg>
        <pc:graphicFrameChg chg="add mod">
          <ac:chgData name="Dimitri Sauvage" userId="18a3cfcc7167ed82" providerId="LiveId" clId="{749BA509-B267-4914-AB80-3087E58D233D}" dt="2019-10-13T17:13:52.661" v="1631" actId="1076"/>
          <ac:graphicFrameMkLst>
            <pc:docMk/>
            <pc:sldMk cId="3076529253" sldId="271"/>
            <ac:graphicFrameMk id="8" creationId="{97E673A3-22B5-409F-AC2F-0A446600D978}"/>
          </ac:graphicFrameMkLst>
        </pc:graphicFrameChg>
        <pc:graphicFrameChg chg="add del">
          <ac:chgData name="Dimitri Sauvage" userId="18a3cfcc7167ed82" providerId="LiveId" clId="{749BA509-B267-4914-AB80-3087E58D233D}" dt="2019-10-13T17:13:56.773" v="1633"/>
          <ac:graphicFrameMkLst>
            <pc:docMk/>
            <pc:sldMk cId="3076529253" sldId="271"/>
            <ac:graphicFrameMk id="9" creationId="{34878115-9589-480B-9F9D-7B3065A0D617}"/>
          </ac:graphicFrameMkLst>
        </pc:graphicFrameChg>
      </pc:sldChg>
      <pc:sldChg chg="addSp delSp modSp add modAnim">
        <pc:chgData name="Dimitri Sauvage" userId="18a3cfcc7167ed82" providerId="LiveId" clId="{749BA509-B267-4914-AB80-3087E58D233D}" dt="2019-10-13T17:40:37.563" v="2607"/>
        <pc:sldMkLst>
          <pc:docMk/>
          <pc:sldMk cId="2092486652" sldId="272"/>
        </pc:sldMkLst>
        <pc:spChg chg="mod">
          <ac:chgData name="Dimitri Sauvage" userId="18a3cfcc7167ed82" providerId="LiveId" clId="{749BA509-B267-4914-AB80-3087E58D233D}" dt="2019-10-13T17:29:05.701" v="2378" actId="14100"/>
          <ac:spMkLst>
            <pc:docMk/>
            <pc:sldMk cId="2092486652" sldId="272"/>
            <ac:spMk id="2" creationId="{13DF33C1-7FDD-4684-A019-8CB7DA9B28D6}"/>
          </ac:spMkLst>
        </pc:spChg>
        <pc:spChg chg="mod">
          <ac:chgData name="Dimitri Sauvage" userId="18a3cfcc7167ed82" providerId="LiveId" clId="{749BA509-B267-4914-AB80-3087E58D233D}" dt="2019-10-13T17:22:29.106" v="2176" actId="14100"/>
          <ac:spMkLst>
            <pc:docMk/>
            <pc:sldMk cId="2092486652" sldId="272"/>
            <ac:spMk id="3" creationId="{E8BC44D6-0615-4906-9A3D-FD8075E785A5}"/>
          </ac:spMkLst>
        </pc:spChg>
        <pc:spChg chg="add mod">
          <ac:chgData name="Dimitri Sauvage" userId="18a3cfcc7167ed82" providerId="LiveId" clId="{749BA509-B267-4914-AB80-3087E58D233D}" dt="2019-10-13T17:35:03.008" v="2578" actId="20577"/>
          <ac:spMkLst>
            <pc:docMk/>
            <pc:sldMk cId="2092486652" sldId="272"/>
            <ac:spMk id="4" creationId="{4C811A53-73BA-4229-9266-E916BF1477D1}"/>
          </ac:spMkLst>
        </pc:spChg>
        <pc:spChg chg="add mod">
          <ac:chgData name="Dimitri Sauvage" userId="18a3cfcc7167ed82" providerId="LiveId" clId="{749BA509-B267-4914-AB80-3087E58D233D}" dt="2019-10-13T17:28:35.045" v="2376" actId="313"/>
          <ac:spMkLst>
            <pc:docMk/>
            <pc:sldMk cId="2092486652" sldId="272"/>
            <ac:spMk id="5" creationId="{743B47EC-AF92-4576-A172-46A019082B37}"/>
          </ac:spMkLst>
        </pc:spChg>
        <pc:spChg chg="add">
          <ac:chgData name="Dimitri Sauvage" userId="18a3cfcc7167ed82" providerId="LiveId" clId="{749BA509-B267-4914-AB80-3087E58D233D}" dt="2019-10-13T17:30:17.945" v="2380"/>
          <ac:spMkLst>
            <pc:docMk/>
            <pc:sldMk cId="2092486652" sldId="272"/>
            <ac:spMk id="6" creationId="{24934BA7-A3B3-4640-94E4-EDD390435BA3}"/>
          </ac:spMkLst>
        </pc:spChg>
        <pc:picChg chg="add del mod">
          <ac:chgData name="Dimitri Sauvage" userId="18a3cfcc7167ed82" providerId="LiveId" clId="{749BA509-B267-4914-AB80-3087E58D233D}" dt="2019-10-13T17:33:57.714" v="2383" actId="478"/>
          <ac:picMkLst>
            <pc:docMk/>
            <pc:sldMk cId="2092486652" sldId="272"/>
            <ac:picMk id="1028" creationId="{65197C0D-DCCA-4837-A036-5A3225879326}"/>
          </ac:picMkLst>
        </pc:picChg>
      </pc:sldChg>
      <pc:sldChg chg="add del">
        <pc:chgData name="Dimitri Sauvage" userId="18a3cfcc7167ed82" providerId="LiveId" clId="{749BA509-B267-4914-AB80-3087E58D233D}" dt="2019-10-13T17:07:39.587" v="1502"/>
        <pc:sldMkLst>
          <pc:docMk/>
          <pc:sldMk cId="3893798416" sldId="272"/>
        </pc:sldMkLst>
      </pc:sldChg>
      <pc:sldChg chg="modSp add del">
        <pc:chgData name="Dimitri Sauvage" userId="18a3cfcc7167ed82" providerId="LiveId" clId="{749BA509-B267-4914-AB80-3087E58D233D}" dt="2019-10-13T18:00:53.356" v="2668" actId="2696"/>
        <pc:sldMkLst>
          <pc:docMk/>
          <pc:sldMk cId="3813541240" sldId="273"/>
        </pc:sldMkLst>
        <pc:spChg chg="mod">
          <ac:chgData name="Dimitri Sauvage" userId="18a3cfcc7167ed82" providerId="LiveId" clId="{749BA509-B267-4914-AB80-3087E58D233D}" dt="2019-10-13T18:00:41.686" v="2665" actId="20577"/>
          <ac:spMkLst>
            <pc:docMk/>
            <pc:sldMk cId="3813541240" sldId="273"/>
            <ac:spMk id="2" creationId="{FB827C1C-0F3A-431C-A32A-718F083EF2BF}"/>
          </ac:spMkLst>
        </pc:spChg>
      </pc:sldChg>
      <pc:sldChg chg="add">
        <pc:chgData name="Dimitri Sauvage" userId="18a3cfcc7167ed82" providerId="LiveId" clId="{749BA509-B267-4914-AB80-3087E58D233D}" dt="2019-10-13T18:00:49.278" v="2666"/>
        <pc:sldMkLst>
          <pc:docMk/>
          <pc:sldMk cId="1160443405" sldId="274"/>
        </pc:sldMkLst>
      </pc:sldChg>
    </pc:docChg>
  </pc:docChgLst>
  <pc:docChgLst>
    <pc:chgData name="Dimitri Sauvage" userId="18a3cfcc7167ed82" providerId="LiveId" clId="{CD40A7F7-B99B-4773-9C7F-E1C43133F9C7}"/>
    <pc:docChg chg="undo custSel mod addSld delSld modSld">
      <pc:chgData name="Dimitri Sauvage" userId="18a3cfcc7167ed82" providerId="LiveId" clId="{CD40A7F7-B99B-4773-9C7F-E1C43133F9C7}" dt="2019-10-16T21:09:59.998" v="2372" actId="2696"/>
      <pc:docMkLst>
        <pc:docMk/>
      </pc:docMkLst>
      <pc:sldChg chg="modAnim">
        <pc:chgData name="Dimitri Sauvage" userId="18a3cfcc7167ed82" providerId="LiveId" clId="{CD40A7F7-B99B-4773-9C7F-E1C43133F9C7}" dt="2019-10-16T19:45:06.066" v="138"/>
        <pc:sldMkLst>
          <pc:docMk/>
          <pc:sldMk cId="0" sldId="258"/>
        </pc:sldMkLst>
      </pc:sldChg>
      <pc:sldChg chg="delSp modSp modAnim">
        <pc:chgData name="Dimitri Sauvage" userId="18a3cfcc7167ed82" providerId="LiveId" clId="{CD40A7F7-B99B-4773-9C7F-E1C43133F9C7}" dt="2019-10-16T19:43:06.843" v="110" actId="14100"/>
        <pc:sldMkLst>
          <pc:docMk/>
          <pc:sldMk cId="0" sldId="260"/>
        </pc:sldMkLst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3" creationId="{AEB09A85-B1C9-4456-9E16-E7D793ACB851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4" creationId="{1017920D-85B3-4F98-8EE9-31D43EFB238F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5" creationId="{01DAF8D7-54BA-4B86-A945-A2DC8B188F1B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6" creationId="{D3BC5F2D-EA43-49A7-A54D-32A8B55C30FD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7" creationId="{87417EAC-F05D-4F20-9C88-10D3BEFDD3B0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8" creationId="{58F33E34-8523-4463-899E-BC11B1DEE0C8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9" creationId="{7F282088-FB7B-428C-9A8A-9D965D706DF1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10" creationId="{F28AF84C-0FD7-4406-8D66-B1DF6F19EFAF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11" creationId="{53763AB2-A464-4D6D-8477-E7C644CE5FE7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12" creationId="{C663BBCA-9404-42B5-B5F8-CC2EEA016CD5}"/>
          </ac:spMkLst>
        </pc:spChg>
        <pc:grpChg chg="del mod">
          <ac:chgData name="Dimitri Sauvage" userId="18a3cfcc7167ed82" providerId="LiveId" clId="{CD40A7F7-B99B-4773-9C7F-E1C43133F9C7}" dt="2019-10-16T19:41:56.557" v="90" actId="165"/>
          <ac:grpSpMkLst>
            <pc:docMk/>
            <pc:sldMk cId="0" sldId="260"/>
            <ac:grpSpMk id="2" creationId="{198BA685-7859-496D-BA7F-39F8C3895C3A}"/>
          </ac:grpSpMkLst>
        </pc:grpChg>
        <pc:graphicFrameChg chg="del">
          <ac:chgData name="Dimitri Sauvage" userId="18a3cfcc7167ed82" providerId="LiveId" clId="{CD40A7F7-B99B-4773-9C7F-E1C43133F9C7}" dt="2019-10-16T19:41:38.740" v="84" actId="18245"/>
          <ac:graphicFrameMkLst>
            <pc:docMk/>
            <pc:sldMk cId="0" sldId="260"/>
            <ac:graphicFrameMk id="34" creationId="{10D4DAC1-2472-476C-BEEB-0A165296958C}"/>
          </ac:graphicFrameMkLst>
        </pc:graphicFrameChg>
      </pc:sldChg>
      <pc:sldChg chg="modAnim">
        <pc:chgData name="Dimitri Sauvage" userId="18a3cfcc7167ed82" providerId="LiveId" clId="{CD40A7F7-B99B-4773-9C7F-E1C43133F9C7}" dt="2019-10-16T19:45:48.414" v="144"/>
        <pc:sldMkLst>
          <pc:docMk/>
          <pc:sldMk cId="0" sldId="261"/>
        </pc:sldMkLst>
      </pc:sldChg>
      <pc:sldChg chg="modSp modAnim">
        <pc:chgData name="Dimitri Sauvage" userId="18a3cfcc7167ed82" providerId="LiveId" clId="{CD40A7F7-B99B-4773-9C7F-E1C43133F9C7}" dt="2019-10-16T19:45:41.574" v="143"/>
        <pc:sldMkLst>
          <pc:docMk/>
          <pc:sldMk cId="0" sldId="262"/>
        </pc:sldMkLst>
        <pc:spChg chg="mod">
          <ac:chgData name="Dimitri Sauvage" userId="18a3cfcc7167ed82" providerId="LiveId" clId="{CD40A7F7-B99B-4773-9C7F-E1C43133F9C7}" dt="2019-10-16T19:30:42.241" v="6" actId="1076"/>
          <ac:spMkLst>
            <pc:docMk/>
            <pc:sldMk cId="0" sldId="262"/>
            <ac:spMk id="20" creationId="{16444389-D462-444D-8772-36FB95ED814F}"/>
          </ac:spMkLst>
        </pc:spChg>
      </pc:sldChg>
      <pc:sldChg chg="modAnim">
        <pc:chgData name="Dimitri Sauvage" userId="18a3cfcc7167ed82" providerId="LiveId" clId="{CD40A7F7-B99B-4773-9C7F-E1C43133F9C7}" dt="2019-10-16T19:45:16.712" v="141"/>
        <pc:sldMkLst>
          <pc:docMk/>
          <pc:sldMk cId="3431914610" sldId="269"/>
        </pc:sldMkLst>
      </pc:sldChg>
      <pc:sldChg chg="modSp modTransition modAnim">
        <pc:chgData name="Dimitri Sauvage" userId="18a3cfcc7167ed82" providerId="LiveId" clId="{CD40A7F7-B99B-4773-9C7F-E1C43133F9C7}" dt="2019-10-16T19:45:53.695" v="145"/>
        <pc:sldMkLst>
          <pc:docMk/>
          <pc:sldMk cId="3076529253" sldId="271"/>
        </pc:sldMkLst>
        <pc:spChg chg="mod">
          <ac:chgData name="Dimitri Sauvage" userId="18a3cfcc7167ed82" providerId="LiveId" clId="{CD40A7F7-B99B-4773-9C7F-E1C43133F9C7}" dt="2019-10-16T19:31:58.276" v="16" actId="1076"/>
          <ac:spMkLst>
            <pc:docMk/>
            <pc:sldMk cId="3076529253" sldId="271"/>
            <ac:spMk id="2" creationId="{00000000-0000-0000-0000-000000000000}"/>
          </ac:spMkLst>
        </pc:spChg>
        <pc:spChg chg="mod">
          <ac:chgData name="Dimitri Sauvage" userId="18a3cfcc7167ed82" providerId="LiveId" clId="{CD40A7F7-B99B-4773-9C7F-E1C43133F9C7}" dt="2019-10-16T19:31:53.077" v="15" actId="1076"/>
          <ac:spMkLst>
            <pc:docMk/>
            <pc:sldMk cId="3076529253" sldId="271"/>
            <ac:spMk id="3" creationId="{00000000-0000-0000-0000-000000000000}"/>
          </ac:spMkLst>
        </pc:spChg>
        <pc:spChg chg="mod">
          <ac:chgData name="Dimitri Sauvage" userId="18a3cfcc7167ed82" providerId="LiveId" clId="{CD40A7F7-B99B-4773-9C7F-E1C43133F9C7}" dt="2019-10-16T19:31:53.077" v="15" actId="1076"/>
          <ac:spMkLst>
            <pc:docMk/>
            <pc:sldMk cId="3076529253" sldId="271"/>
            <ac:spMk id="10" creationId="{5BAD8EEA-B553-4144-9709-D98A8EBE4847}"/>
          </ac:spMkLst>
        </pc:spChg>
      </pc:sldChg>
      <pc:sldChg chg="addSp delSp modSp modAnim">
        <pc:chgData name="Dimitri Sauvage" userId="18a3cfcc7167ed82" providerId="LiveId" clId="{CD40A7F7-B99B-4773-9C7F-E1C43133F9C7}" dt="2019-10-16T19:45:32.559" v="142"/>
        <pc:sldMkLst>
          <pc:docMk/>
          <pc:sldMk cId="2092486652" sldId="272"/>
        </pc:sldMkLst>
        <pc:spChg chg="mod">
          <ac:chgData name="Dimitri Sauvage" userId="18a3cfcc7167ed82" providerId="LiveId" clId="{CD40A7F7-B99B-4773-9C7F-E1C43133F9C7}" dt="2019-10-16T19:38:00.479" v="57" actId="1076"/>
          <ac:spMkLst>
            <pc:docMk/>
            <pc:sldMk cId="2092486652" sldId="272"/>
            <ac:spMk id="4" creationId="{4C811A53-73BA-4229-9266-E916BF1477D1}"/>
          </ac:spMkLst>
        </pc:spChg>
        <pc:spChg chg="add">
          <ac:chgData name="Dimitri Sauvage" userId="18a3cfcc7167ed82" providerId="LiveId" clId="{CD40A7F7-B99B-4773-9C7F-E1C43133F9C7}" dt="2019-10-16T19:35:54.446" v="33"/>
          <ac:spMkLst>
            <pc:docMk/>
            <pc:sldMk cId="2092486652" sldId="272"/>
            <ac:spMk id="7" creationId="{D92AFE49-049B-4826-952E-C102F9458083}"/>
          </ac:spMkLst>
        </pc:spChg>
        <pc:picChg chg="add del mod">
          <ac:chgData name="Dimitri Sauvage" userId="18a3cfcc7167ed82" providerId="LiveId" clId="{CD40A7F7-B99B-4773-9C7F-E1C43133F9C7}" dt="2019-10-16T19:35:45.289" v="32" actId="478"/>
          <ac:picMkLst>
            <pc:docMk/>
            <pc:sldMk cId="2092486652" sldId="272"/>
            <ac:picMk id="1026" creationId="{CEA12DD5-2539-479A-A7E4-9ACB31CF044B}"/>
          </ac:picMkLst>
        </pc:picChg>
        <pc:picChg chg="add mod">
          <ac:chgData name="Dimitri Sauvage" userId="18a3cfcc7167ed82" providerId="LiveId" clId="{CD40A7F7-B99B-4773-9C7F-E1C43133F9C7}" dt="2019-10-16T19:40:25.888" v="74" actId="1076"/>
          <ac:picMkLst>
            <pc:docMk/>
            <pc:sldMk cId="2092486652" sldId="272"/>
            <ac:picMk id="1030" creationId="{373C810B-DC99-40B4-AA3F-8589609CCED8}"/>
          </ac:picMkLst>
        </pc:picChg>
      </pc:sldChg>
      <pc:sldChg chg="addSp modSp modAnim">
        <pc:chgData name="Dimitri Sauvage" userId="18a3cfcc7167ed82" providerId="LiveId" clId="{CD40A7F7-B99B-4773-9C7F-E1C43133F9C7}" dt="2019-10-16T19:46:02.522" v="146"/>
        <pc:sldMkLst>
          <pc:docMk/>
          <pc:sldMk cId="3813541240" sldId="273"/>
        </pc:sldMkLst>
        <pc:spChg chg="mod">
          <ac:chgData name="Dimitri Sauvage" userId="18a3cfcc7167ed82" providerId="LiveId" clId="{CD40A7F7-B99B-4773-9C7F-E1C43133F9C7}" dt="2019-10-16T19:43:58.403" v="126" actId="14100"/>
          <ac:spMkLst>
            <pc:docMk/>
            <pc:sldMk cId="3813541240" sldId="273"/>
            <ac:spMk id="3" creationId="{39787187-24FB-4A40-9DAC-0C87D14BE1FC}"/>
          </ac:spMkLst>
        </pc:spChg>
        <pc:spChg chg="add mod">
          <ac:chgData name="Dimitri Sauvage" userId="18a3cfcc7167ed82" providerId="LiveId" clId="{CD40A7F7-B99B-4773-9C7F-E1C43133F9C7}" dt="2019-10-16T19:44:08.745" v="129" actId="1076"/>
          <ac:spMkLst>
            <pc:docMk/>
            <pc:sldMk cId="3813541240" sldId="273"/>
            <ac:spMk id="4" creationId="{81D3C76F-E490-4A25-BE97-EAB94B505A95}"/>
          </ac:spMkLst>
        </pc:spChg>
      </pc:sldChg>
      <pc:sldChg chg="modSp">
        <pc:chgData name="Dimitri Sauvage" userId="18a3cfcc7167ed82" providerId="LiveId" clId="{CD40A7F7-B99B-4773-9C7F-E1C43133F9C7}" dt="2019-10-16T19:43:29.391" v="119" actId="20577"/>
        <pc:sldMkLst>
          <pc:docMk/>
          <pc:sldMk cId="1160443405" sldId="274"/>
        </pc:sldMkLst>
        <pc:spChg chg="mod">
          <ac:chgData name="Dimitri Sauvage" userId="18a3cfcc7167ed82" providerId="LiveId" clId="{CD40A7F7-B99B-4773-9C7F-E1C43133F9C7}" dt="2019-10-16T19:43:29.391" v="119" actId="20577"/>
          <ac:spMkLst>
            <pc:docMk/>
            <pc:sldMk cId="1160443405" sldId="274"/>
            <ac:spMk id="2" creationId="{9C9018E5-536D-4459-8F66-50C173765663}"/>
          </ac:spMkLst>
        </pc:spChg>
      </pc:sldChg>
      <pc:sldChg chg="modAnim">
        <pc:chgData name="Dimitri Sauvage" userId="18a3cfcc7167ed82" providerId="LiveId" clId="{CD40A7F7-B99B-4773-9C7F-E1C43133F9C7}" dt="2019-10-16T19:46:19.089" v="153"/>
        <pc:sldMkLst>
          <pc:docMk/>
          <pc:sldMk cId="4248824023" sldId="275"/>
        </pc:sldMkLst>
      </pc:sldChg>
      <pc:sldChg chg="addSp delSp modSp modAnim">
        <pc:chgData name="Dimitri Sauvage" userId="18a3cfcc7167ed82" providerId="LiveId" clId="{CD40A7F7-B99B-4773-9C7F-E1C43133F9C7}" dt="2019-10-16T20:08:25.759" v="289"/>
        <pc:sldMkLst>
          <pc:docMk/>
          <pc:sldMk cId="3163969134" sldId="276"/>
        </pc:sldMkLst>
        <pc:spChg chg="mod">
          <ac:chgData name="Dimitri Sauvage" userId="18a3cfcc7167ed82" providerId="LiveId" clId="{CD40A7F7-B99B-4773-9C7F-E1C43133F9C7}" dt="2019-10-16T19:56:30.850" v="201" actId="27636"/>
          <ac:spMkLst>
            <pc:docMk/>
            <pc:sldMk cId="3163969134" sldId="276"/>
            <ac:spMk id="3" creationId="{39787187-24FB-4A40-9DAC-0C87D14BE1FC}"/>
          </ac:spMkLst>
        </pc:spChg>
        <pc:spChg chg="add mod">
          <ac:chgData name="Dimitri Sauvage" userId="18a3cfcc7167ed82" providerId="LiveId" clId="{CD40A7F7-B99B-4773-9C7F-E1C43133F9C7}" dt="2019-10-16T19:56:36.860" v="202" actId="1076"/>
          <ac:spMkLst>
            <pc:docMk/>
            <pc:sldMk cId="3163969134" sldId="276"/>
            <ac:spMk id="5" creationId="{648D2F82-6387-420F-944D-BBFF2F670863}"/>
          </ac:spMkLst>
        </pc:spChg>
        <pc:picChg chg="add mod">
          <ac:chgData name="Dimitri Sauvage" userId="18a3cfcc7167ed82" providerId="LiveId" clId="{CD40A7F7-B99B-4773-9C7F-E1C43133F9C7}" dt="2019-10-16T19:56:39.899" v="203" actId="1076"/>
          <ac:picMkLst>
            <pc:docMk/>
            <pc:sldMk cId="3163969134" sldId="276"/>
            <ac:picMk id="4" creationId="{68E026BB-B09C-4A21-A018-26C64509481D}"/>
          </ac:picMkLst>
        </pc:picChg>
        <pc:picChg chg="del">
          <ac:chgData name="Dimitri Sauvage" userId="18a3cfcc7167ed82" providerId="LiveId" clId="{CD40A7F7-B99B-4773-9C7F-E1C43133F9C7}" dt="2019-10-16T19:49:03.115" v="156" actId="478"/>
          <ac:picMkLst>
            <pc:docMk/>
            <pc:sldMk cId="3163969134" sldId="276"/>
            <ac:picMk id="6" creationId="{FF99BB13-BF98-457A-88FE-50B6D8B3C693}"/>
          </ac:picMkLst>
        </pc:picChg>
        <pc:picChg chg="add mod">
          <ac:chgData name="Dimitri Sauvage" userId="18a3cfcc7167ed82" providerId="LiveId" clId="{CD40A7F7-B99B-4773-9C7F-E1C43133F9C7}" dt="2019-10-16T19:57:32.690" v="209" actId="465"/>
          <ac:picMkLst>
            <pc:docMk/>
            <pc:sldMk cId="3163969134" sldId="276"/>
            <ac:picMk id="7" creationId="{B0CF8F21-8B0D-482C-BF19-171BF813B9C9}"/>
          </ac:picMkLst>
        </pc:picChg>
        <pc:picChg chg="add mod">
          <ac:chgData name="Dimitri Sauvage" userId="18a3cfcc7167ed82" providerId="LiveId" clId="{CD40A7F7-B99B-4773-9C7F-E1C43133F9C7}" dt="2019-10-16T19:57:32.690" v="209" actId="465"/>
          <ac:picMkLst>
            <pc:docMk/>
            <pc:sldMk cId="3163969134" sldId="276"/>
            <ac:picMk id="8" creationId="{95E6E43F-80D9-437D-B060-13CDAD249E47}"/>
          </ac:picMkLst>
        </pc:picChg>
        <pc:picChg chg="add mod">
          <ac:chgData name="Dimitri Sauvage" userId="18a3cfcc7167ed82" providerId="LiveId" clId="{CD40A7F7-B99B-4773-9C7F-E1C43133F9C7}" dt="2019-10-16T19:57:32.690" v="209" actId="465"/>
          <ac:picMkLst>
            <pc:docMk/>
            <pc:sldMk cId="3163969134" sldId="276"/>
            <ac:picMk id="9" creationId="{041C618F-3F06-4157-8EE7-465465DED0D8}"/>
          </ac:picMkLst>
        </pc:picChg>
        <pc:picChg chg="add mod">
          <ac:chgData name="Dimitri Sauvage" userId="18a3cfcc7167ed82" providerId="LiveId" clId="{CD40A7F7-B99B-4773-9C7F-E1C43133F9C7}" dt="2019-10-16T19:57:32.690" v="209" actId="465"/>
          <ac:picMkLst>
            <pc:docMk/>
            <pc:sldMk cId="3163969134" sldId="276"/>
            <ac:picMk id="10" creationId="{EDB9CA99-6F73-43FD-8BFB-A6D4CABD126E}"/>
          </ac:picMkLst>
        </pc:picChg>
      </pc:sldChg>
      <pc:sldChg chg="addSp modSp modAnim">
        <pc:chgData name="Dimitri Sauvage" userId="18a3cfcc7167ed82" providerId="LiveId" clId="{CD40A7F7-B99B-4773-9C7F-E1C43133F9C7}" dt="2019-10-16T20:24:41.305" v="940"/>
        <pc:sldMkLst>
          <pc:docMk/>
          <pc:sldMk cId="3404909526" sldId="277"/>
        </pc:sldMkLst>
        <pc:spChg chg="mod">
          <ac:chgData name="Dimitri Sauvage" userId="18a3cfcc7167ed82" providerId="LiveId" clId="{CD40A7F7-B99B-4773-9C7F-E1C43133F9C7}" dt="2019-10-16T20:03:15.789" v="222" actId="14100"/>
          <ac:spMkLst>
            <pc:docMk/>
            <pc:sldMk cId="3404909526" sldId="277"/>
            <ac:spMk id="3" creationId="{39787187-24FB-4A40-9DAC-0C87D14BE1FC}"/>
          </ac:spMkLst>
        </pc:spChg>
        <pc:spChg chg="add mod">
          <ac:chgData name="Dimitri Sauvage" userId="18a3cfcc7167ed82" providerId="LiveId" clId="{CD40A7F7-B99B-4773-9C7F-E1C43133F9C7}" dt="2019-10-16T20:24:32.349" v="937" actId="1076"/>
          <ac:spMkLst>
            <pc:docMk/>
            <pc:sldMk cId="3404909526" sldId="277"/>
            <ac:spMk id="4" creationId="{B9C7F042-A596-48B1-B944-F60AECE2AA58}"/>
          </ac:spMkLst>
        </pc:spChg>
        <pc:picChg chg="add mod">
          <ac:chgData name="Dimitri Sauvage" userId="18a3cfcc7167ed82" providerId="LiveId" clId="{CD40A7F7-B99B-4773-9C7F-E1C43133F9C7}" dt="2019-10-16T20:04:28.165" v="243" actId="14100"/>
          <ac:picMkLst>
            <pc:docMk/>
            <pc:sldMk cId="3404909526" sldId="277"/>
            <ac:picMk id="5" creationId="{E233DD2D-F961-4110-8751-8AC3008B6A48}"/>
          </ac:picMkLst>
        </pc:picChg>
        <pc:picChg chg="add mod">
          <ac:chgData name="Dimitri Sauvage" userId="18a3cfcc7167ed82" providerId="LiveId" clId="{CD40A7F7-B99B-4773-9C7F-E1C43133F9C7}" dt="2019-10-16T20:04:28.165" v="243" actId="14100"/>
          <ac:picMkLst>
            <pc:docMk/>
            <pc:sldMk cId="3404909526" sldId="277"/>
            <ac:picMk id="6" creationId="{2268EEBD-36B8-448D-B5A1-47A865DBD329}"/>
          </ac:picMkLst>
        </pc:picChg>
      </pc:sldChg>
      <pc:sldChg chg="addSp delSp modSp modAnim">
        <pc:chgData name="Dimitri Sauvage" userId="18a3cfcc7167ed82" providerId="LiveId" clId="{CD40A7F7-B99B-4773-9C7F-E1C43133F9C7}" dt="2019-10-16T20:34:51.973" v="989"/>
        <pc:sldMkLst>
          <pc:docMk/>
          <pc:sldMk cId="2279092168" sldId="278"/>
        </pc:sldMkLst>
        <pc:spChg chg="mod">
          <ac:chgData name="Dimitri Sauvage" userId="18a3cfcc7167ed82" providerId="LiveId" clId="{CD40A7F7-B99B-4773-9C7F-E1C43133F9C7}" dt="2019-10-16T20:23:09.127" v="812" actId="20577"/>
          <ac:spMkLst>
            <pc:docMk/>
            <pc:sldMk cId="2279092168" sldId="278"/>
            <ac:spMk id="2" creationId="{FB827C1C-0F3A-431C-A32A-718F083EF2BF}"/>
          </ac:spMkLst>
        </pc:spChg>
        <pc:spChg chg="mod">
          <ac:chgData name="Dimitri Sauvage" userId="18a3cfcc7167ed82" providerId="LiveId" clId="{CD40A7F7-B99B-4773-9C7F-E1C43133F9C7}" dt="2019-10-16T20:34:46.415" v="985" actId="1076"/>
          <ac:spMkLst>
            <pc:docMk/>
            <pc:sldMk cId="2279092168" sldId="278"/>
            <ac:spMk id="3" creationId="{39787187-24FB-4A40-9DAC-0C87D14BE1FC}"/>
          </ac:spMkLst>
        </pc:spChg>
        <pc:spChg chg="add mod">
          <ac:chgData name="Dimitri Sauvage" userId="18a3cfcc7167ed82" providerId="LiveId" clId="{CD40A7F7-B99B-4773-9C7F-E1C43133F9C7}" dt="2019-10-16T20:24:17.291" v="936" actId="115"/>
          <ac:spMkLst>
            <pc:docMk/>
            <pc:sldMk cId="2279092168" sldId="278"/>
            <ac:spMk id="4" creationId="{69A74B4D-3A0E-4320-B9F2-2974E4FF2D91}"/>
          </ac:spMkLst>
        </pc:spChg>
        <pc:picChg chg="add del mod">
          <ac:chgData name="Dimitri Sauvage" userId="18a3cfcc7167ed82" providerId="LiveId" clId="{CD40A7F7-B99B-4773-9C7F-E1C43133F9C7}" dt="2019-10-16T20:32:32.873" v="946" actId="478"/>
          <ac:picMkLst>
            <pc:docMk/>
            <pc:sldMk cId="2279092168" sldId="278"/>
            <ac:picMk id="5" creationId="{E291D095-2780-4311-B877-4C8DAB1EA59B}"/>
          </ac:picMkLst>
        </pc:picChg>
        <pc:picChg chg="add mod">
          <ac:chgData name="Dimitri Sauvage" userId="18a3cfcc7167ed82" providerId="LiveId" clId="{CD40A7F7-B99B-4773-9C7F-E1C43133F9C7}" dt="2019-10-16T20:34:29.395" v="979" actId="1076"/>
          <ac:picMkLst>
            <pc:docMk/>
            <pc:sldMk cId="2279092168" sldId="278"/>
            <ac:picMk id="6" creationId="{EB1AA21D-F8CC-4E2B-837D-79E8D448DEFC}"/>
          </ac:picMkLst>
        </pc:picChg>
        <pc:picChg chg="add mod">
          <ac:chgData name="Dimitri Sauvage" userId="18a3cfcc7167ed82" providerId="LiveId" clId="{CD40A7F7-B99B-4773-9C7F-E1C43133F9C7}" dt="2019-10-16T20:34:44.551" v="983" actId="1076"/>
          <ac:picMkLst>
            <pc:docMk/>
            <pc:sldMk cId="2279092168" sldId="278"/>
            <ac:picMk id="7" creationId="{8A6861C1-7443-4E78-9095-F29CAA4165E1}"/>
          </ac:picMkLst>
        </pc:picChg>
        <pc:picChg chg="add mod">
          <ac:chgData name="Dimitri Sauvage" userId="18a3cfcc7167ed82" providerId="LiveId" clId="{CD40A7F7-B99B-4773-9C7F-E1C43133F9C7}" dt="2019-10-16T20:34:44.551" v="983" actId="1076"/>
          <ac:picMkLst>
            <pc:docMk/>
            <pc:sldMk cId="2279092168" sldId="278"/>
            <ac:picMk id="8" creationId="{097AACB7-1F9A-40A5-9384-424B1894B714}"/>
          </ac:picMkLst>
        </pc:picChg>
        <pc:picChg chg="add mod">
          <ac:chgData name="Dimitri Sauvage" userId="18a3cfcc7167ed82" providerId="LiveId" clId="{CD40A7F7-B99B-4773-9C7F-E1C43133F9C7}" dt="2019-10-16T20:34:44.551" v="983" actId="1076"/>
          <ac:picMkLst>
            <pc:docMk/>
            <pc:sldMk cId="2279092168" sldId="278"/>
            <ac:picMk id="9" creationId="{6A21C5C2-E312-41A2-895C-CA1D3B1DBDD7}"/>
          </ac:picMkLst>
        </pc:picChg>
      </pc:sldChg>
      <pc:sldChg chg="addSp delSp modSp mod setBg modAnim">
        <pc:chgData name="Dimitri Sauvage" userId="18a3cfcc7167ed82" providerId="LiveId" clId="{CD40A7F7-B99B-4773-9C7F-E1C43133F9C7}" dt="2019-10-16T20:54:33.487" v="1834" actId="14100"/>
        <pc:sldMkLst>
          <pc:docMk/>
          <pc:sldMk cId="3553583154" sldId="279"/>
        </pc:sldMkLst>
        <pc:spChg chg="mod">
          <ac:chgData name="Dimitri Sauvage" userId="18a3cfcc7167ed82" providerId="LiveId" clId="{CD40A7F7-B99B-4773-9C7F-E1C43133F9C7}" dt="2019-10-16T20:53:41.235" v="1816" actId="26606"/>
          <ac:spMkLst>
            <pc:docMk/>
            <pc:sldMk cId="3553583154" sldId="279"/>
            <ac:spMk id="2" creationId="{FB827C1C-0F3A-431C-A32A-718F083EF2BF}"/>
          </ac:spMkLst>
        </pc:spChg>
        <pc:spChg chg="mod ord">
          <ac:chgData name="Dimitri Sauvage" userId="18a3cfcc7167ed82" providerId="LiveId" clId="{CD40A7F7-B99B-4773-9C7F-E1C43133F9C7}" dt="2019-10-16T20:54:33.487" v="1834" actId="14100"/>
          <ac:spMkLst>
            <pc:docMk/>
            <pc:sldMk cId="3553583154" sldId="279"/>
            <ac:spMk id="3" creationId="{39787187-24FB-4A40-9DAC-0C87D14BE1FC}"/>
          </ac:spMkLst>
        </pc:spChg>
        <pc:picChg chg="add mod ord">
          <ac:chgData name="Dimitri Sauvage" userId="18a3cfcc7167ed82" providerId="LiveId" clId="{CD40A7F7-B99B-4773-9C7F-E1C43133F9C7}" dt="2019-10-16T20:53:51.690" v="1824" actId="1076"/>
          <ac:picMkLst>
            <pc:docMk/>
            <pc:sldMk cId="3553583154" sldId="279"/>
            <ac:picMk id="4" creationId="{4279B409-871C-4E41-9702-B6E9938B9544}"/>
          </ac:picMkLst>
        </pc:picChg>
        <pc:picChg chg="add del mod">
          <ac:chgData name="Dimitri Sauvage" userId="18a3cfcc7167ed82" providerId="LiveId" clId="{CD40A7F7-B99B-4773-9C7F-E1C43133F9C7}" dt="2019-10-16T20:53:22.693" v="1807" actId="478"/>
          <ac:picMkLst>
            <pc:docMk/>
            <pc:sldMk cId="3553583154" sldId="279"/>
            <ac:picMk id="5" creationId="{98F24FE8-29A7-4B8A-B276-210C32651A52}"/>
          </ac:picMkLst>
        </pc:picChg>
        <pc:picChg chg="add mod">
          <ac:chgData name="Dimitri Sauvage" userId="18a3cfcc7167ed82" providerId="LiveId" clId="{CD40A7F7-B99B-4773-9C7F-E1C43133F9C7}" dt="2019-10-16T20:54:00.539" v="1827" actId="14100"/>
          <ac:picMkLst>
            <pc:docMk/>
            <pc:sldMk cId="3553583154" sldId="279"/>
            <ac:picMk id="6" creationId="{4F9C7A23-9E08-4D76-B5AB-70A21B2720D1}"/>
          </ac:picMkLst>
        </pc:picChg>
      </pc:sldChg>
      <pc:sldChg chg="addSp modSp mod setBg modAnim">
        <pc:chgData name="Dimitri Sauvage" userId="18a3cfcc7167ed82" providerId="LiveId" clId="{CD40A7F7-B99B-4773-9C7F-E1C43133F9C7}" dt="2019-10-16T21:09:49.767" v="2371"/>
        <pc:sldMkLst>
          <pc:docMk/>
          <pc:sldMk cId="3325055647" sldId="280"/>
        </pc:sldMkLst>
        <pc:spChg chg="mod">
          <ac:chgData name="Dimitri Sauvage" userId="18a3cfcc7167ed82" providerId="LiveId" clId="{CD40A7F7-B99B-4773-9C7F-E1C43133F9C7}" dt="2019-10-16T21:09:16.922" v="2360" actId="26606"/>
          <ac:spMkLst>
            <pc:docMk/>
            <pc:sldMk cId="3325055647" sldId="280"/>
            <ac:spMk id="2" creationId="{FB827C1C-0F3A-431C-A32A-718F083EF2BF}"/>
          </ac:spMkLst>
        </pc:spChg>
        <pc:spChg chg="mod">
          <ac:chgData name="Dimitri Sauvage" userId="18a3cfcc7167ed82" providerId="LiveId" clId="{CD40A7F7-B99B-4773-9C7F-E1C43133F9C7}" dt="2019-10-16T21:09:38.634" v="2365" actId="14100"/>
          <ac:spMkLst>
            <pc:docMk/>
            <pc:sldMk cId="3325055647" sldId="280"/>
            <ac:spMk id="3" creationId="{39787187-24FB-4A40-9DAC-0C87D14BE1FC}"/>
          </ac:spMkLst>
        </pc:spChg>
        <pc:spChg chg="add">
          <ac:chgData name="Dimitri Sauvage" userId="18a3cfcc7167ed82" providerId="LiveId" clId="{CD40A7F7-B99B-4773-9C7F-E1C43133F9C7}" dt="2019-10-16T21:09:16.922" v="2360" actId="26606"/>
          <ac:spMkLst>
            <pc:docMk/>
            <pc:sldMk cId="3325055647" sldId="280"/>
            <ac:spMk id="9" creationId="{B9F89C22-0475-4427-B7C8-0269AD40E3EC}"/>
          </ac:spMkLst>
        </pc:spChg>
        <pc:picChg chg="add mod">
          <ac:chgData name="Dimitri Sauvage" userId="18a3cfcc7167ed82" providerId="LiveId" clId="{CD40A7F7-B99B-4773-9C7F-E1C43133F9C7}" dt="2019-10-16T21:09:40.165" v="2366" actId="1076"/>
          <ac:picMkLst>
            <pc:docMk/>
            <pc:sldMk cId="3325055647" sldId="280"/>
            <ac:picMk id="4" creationId="{26644B2B-7E5B-49DD-BC82-F489FC3A5DD0}"/>
          </ac:picMkLst>
        </pc:picChg>
      </pc:sldChg>
      <pc:sldChg chg="del">
        <pc:chgData name="Dimitri Sauvage" userId="18a3cfcc7167ed82" providerId="LiveId" clId="{CD40A7F7-B99B-4773-9C7F-E1C43133F9C7}" dt="2019-10-16T21:09:59.998" v="2372" actId="2696"/>
        <pc:sldMkLst>
          <pc:docMk/>
          <pc:sldMk cId="1321241000" sldId="281"/>
        </pc:sldMkLst>
      </pc:sldChg>
      <pc:sldChg chg="addSp delSp modSp add modAnim">
        <pc:chgData name="Dimitri Sauvage" userId="18a3cfcc7167ed82" providerId="LiveId" clId="{CD40A7F7-B99B-4773-9C7F-E1C43133F9C7}" dt="2019-10-16T20:22:47.045" v="771"/>
        <pc:sldMkLst>
          <pc:docMk/>
          <pc:sldMk cId="3772909784" sldId="287"/>
        </pc:sldMkLst>
        <pc:spChg chg="mod">
          <ac:chgData name="Dimitri Sauvage" userId="18a3cfcc7167ed82" providerId="LiveId" clId="{CD40A7F7-B99B-4773-9C7F-E1C43133F9C7}" dt="2019-10-16T20:22:47.045" v="771"/>
          <ac:spMkLst>
            <pc:docMk/>
            <pc:sldMk cId="3772909784" sldId="287"/>
            <ac:spMk id="2" creationId="{FB827C1C-0F3A-431C-A32A-718F083EF2BF}"/>
          </ac:spMkLst>
        </pc:spChg>
        <pc:spChg chg="add mod">
          <ac:chgData name="Dimitri Sauvage" userId="18a3cfcc7167ed82" providerId="LiveId" clId="{CD40A7F7-B99B-4773-9C7F-E1C43133F9C7}" dt="2019-10-16T20:19:39.989" v="730" actId="14100"/>
          <ac:spMkLst>
            <pc:docMk/>
            <pc:sldMk cId="3772909784" sldId="287"/>
            <ac:spMk id="4" creationId="{028D829E-DAC9-4F87-A4B3-F0E60589D5CF}"/>
          </ac:spMkLst>
        </pc:spChg>
        <pc:spChg chg="add mod">
          <ac:chgData name="Dimitri Sauvage" userId="18a3cfcc7167ed82" providerId="LiveId" clId="{CD40A7F7-B99B-4773-9C7F-E1C43133F9C7}" dt="2019-10-16T20:20:13.677" v="750" actId="113"/>
          <ac:spMkLst>
            <pc:docMk/>
            <pc:sldMk cId="3772909784" sldId="287"/>
            <ac:spMk id="7" creationId="{DA3D42A2-C1E1-45D5-9009-4188DEB4354C}"/>
          </ac:spMkLst>
        </pc:spChg>
        <pc:spChg chg="add mod">
          <ac:chgData name="Dimitri Sauvage" userId="18a3cfcc7167ed82" providerId="LiveId" clId="{CD40A7F7-B99B-4773-9C7F-E1C43133F9C7}" dt="2019-10-16T20:20:38.358" v="762" actId="20577"/>
          <ac:spMkLst>
            <pc:docMk/>
            <pc:sldMk cId="3772909784" sldId="287"/>
            <ac:spMk id="8" creationId="{DA0E31BE-8ED0-4261-B7E3-3251C8C8A10A}"/>
          </ac:spMkLst>
        </pc:spChg>
        <pc:picChg chg="add del mod">
          <ac:chgData name="Dimitri Sauvage" userId="18a3cfcc7167ed82" providerId="LiveId" clId="{CD40A7F7-B99B-4773-9C7F-E1C43133F9C7}" dt="2019-10-16T20:19:33.124" v="727" actId="478"/>
          <ac:picMkLst>
            <pc:docMk/>
            <pc:sldMk cId="3772909784" sldId="287"/>
            <ac:picMk id="5" creationId="{0FE5D2A2-B451-4838-A48E-A085500BEB73}"/>
          </ac:picMkLst>
        </pc:picChg>
        <pc:picChg chg="add mod">
          <ac:chgData name="Dimitri Sauvage" userId="18a3cfcc7167ed82" providerId="LiveId" clId="{CD40A7F7-B99B-4773-9C7F-E1C43133F9C7}" dt="2019-10-16T20:19:37.314" v="729" actId="1076"/>
          <ac:picMkLst>
            <pc:docMk/>
            <pc:sldMk cId="3772909784" sldId="287"/>
            <ac:picMk id="6" creationId="{9E37C974-9EDF-4485-8824-260CA5918392}"/>
          </ac:picMkLst>
        </pc:picChg>
        <pc:picChg chg="add mod">
          <ac:chgData name="Dimitri Sauvage" userId="18a3cfcc7167ed82" providerId="LiveId" clId="{CD40A7F7-B99B-4773-9C7F-E1C43133F9C7}" dt="2019-10-16T20:21:59.701" v="764" actId="1076"/>
          <ac:picMkLst>
            <pc:docMk/>
            <pc:sldMk cId="3772909784" sldId="287"/>
            <ac:picMk id="9" creationId="{84E2B40D-B569-4733-AC7D-5D41BDBC0CFE}"/>
          </ac:picMkLst>
        </pc:picChg>
      </pc:sldChg>
      <pc:sldChg chg="addSp delSp modSp add mod setBg modAnim">
        <pc:chgData name="Dimitri Sauvage" userId="18a3cfcc7167ed82" providerId="LiveId" clId="{CD40A7F7-B99B-4773-9C7F-E1C43133F9C7}" dt="2019-10-16T21:02:06.700" v="1879"/>
        <pc:sldMkLst>
          <pc:docMk/>
          <pc:sldMk cId="2327998421" sldId="288"/>
        </pc:sldMkLst>
        <pc:spChg chg="mod">
          <ac:chgData name="Dimitri Sauvage" userId="18a3cfcc7167ed82" providerId="LiveId" clId="{CD40A7F7-B99B-4773-9C7F-E1C43133F9C7}" dt="2019-10-16T21:01:15.227" v="1839" actId="26606"/>
          <ac:spMkLst>
            <pc:docMk/>
            <pc:sldMk cId="2327998421" sldId="288"/>
            <ac:spMk id="2" creationId="{FB827C1C-0F3A-431C-A32A-718F083EF2BF}"/>
          </ac:spMkLst>
        </pc:spChg>
        <pc:spChg chg="mod ord">
          <ac:chgData name="Dimitri Sauvage" userId="18a3cfcc7167ed82" providerId="LiveId" clId="{CD40A7F7-B99B-4773-9C7F-E1C43133F9C7}" dt="2019-10-16T21:01:54.686" v="1874" actId="20577"/>
          <ac:spMkLst>
            <pc:docMk/>
            <pc:sldMk cId="2327998421" sldId="288"/>
            <ac:spMk id="3" creationId="{39787187-24FB-4A40-9DAC-0C87D14BE1FC}"/>
          </ac:spMkLst>
        </pc:spChg>
        <pc:spChg chg="add del">
          <ac:chgData name="Dimitri Sauvage" userId="18a3cfcc7167ed82" providerId="LiveId" clId="{CD40A7F7-B99B-4773-9C7F-E1C43133F9C7}" dt="2019-10-16T21:01:15.217" v="1838" actId="26606"/>
          <ac:spMkLst>
            <pc:docMk/>
            <pc:sldMk cId="2327998421" sldId="288"/>
            <ac:spMk id="9" creationId="{BEC9E7FA-3295-45ED-8253-D23F9E44E1DA}"/>
          </ac:spMkLst>
        </pc:spChg>
        <pc:spChg chg="add">
          <ac:chgData name="Dimitri Sauvage" userId="18a3cfcc7167ed82" providerId="LiveId" clId="{CD40A7F7-B99B-4773-9C7F-E1C43133F9C7}" dt="2019-10-16T21:01:15.227" v="1839" actId="26606"/>
          <ac:spMkLst>
            <pc:docMk/>
            <pc:sldMk cId="2327998421" sldId="288"/>
            <ac:spMk id="11" creationId="{B9F89C22-0475-4427-B7C8-0269AD40E3EC}"/>
          </ac:spMkLst>
        </pc:spChg>
        <pc:picChg chg="add mod">
          <ac:chgData name="Dimitri Sauvage" userId="18a3cfcc7167ed82" providerId="LiveId" clId="{CD40A7F7-B99B-4773-9C7F-E1C43133F9C7}" dt="2019-10-16T21:01:21.510" v="1842" actId="1076"/>
          <ac:picMkLst>
            <pc:docMk/>
            <pc:sldMk cId="2327998421" sldId="288"/>
            <ac:picMk id="4" creationId="{2C46398C-2C2D-4A4E-A402-CFE08590046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A2637-49ED-426D-9B48-417D1B8A479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C3BCD29-1DEC-402A-96BA-38DF2A58DDA8}">
      <dgm:prSet phldrT="[Texte]"/>
      <dgm:spPr/>
      <dgm:t>
        <a:bodyPr/>
        <a:lstStyle/>
        <a:p>
          <a:r>
            <a:rPr lang="fr-FR" dirty="0" err="1"/>
            <a:t>Namespaces</a:t>
          </a:r>
          <a:endParaRPr lang="fr-FR" dirty="0"/>
        </a:p>
      </dgm:t>
    </dgm:pt>
    <dgm:pt modelId="{FA3917EA-86CC-4371-B199-8FC99EC6380A}" type="parTrans" cxnId="{94B3CF4C-AC6A-455C-985A-0759ABDE4458}">
      <dgm:prSet/>
      <dgm:spPr/>
      <dgm:t>
        <a:bodyPr/>
        <a:lstStyle/>
        <a:p>
          <a:endParaRPr lang="fr-FR"/>
        </a:p>
      </dgm:t>
    </dgm:pt>
    <dgm:pt modelId="{BA792D59-73EA-4AE7-83B2-39E8BF9E315C}" type="sibTrans" cxnId="{94B3CF4C-AC6A-455C-985A-0759ABDE4458}">
      <dgm:prSet/>
      <dgm:spPr/>
      <dgm:t>
        <a:bodyPr/>
        <a:lstStyle/>
        <a:p>
          <a:endParaRPr lang="fr-FR"/>
        </a:p>
      </dgm:t>
    </dgm:pt>
    <dgm:pt modelId="{C475D519-56BC-499E-AF63-36B549628D42}">
      <dgm:prSet phldrT="[Texte]"/>
      <dgm:spPr/>
      <dgm:t>
        <a:bodyPr/>
        <a:lstStyle/>
        <a:p>
          <a:r>
            <a:rPr lang="fr-FR" dirty="0"/>
            <a:t>Classes</a:t>
          </a:r>
        </a:p>
      </dgm:t>
    </dgm:pt>
    <dgm:pt modelId="{E75C16FC-808C-4E96-9C1A-388E5FC02805}" type="parTrans" cxnId="{734A01B2-CCDE-4E4A-9058-360E19ADFDD0}">
      <dgm:prSet/>
      <dgm:spPr/>
      <dgm:t>
        <a:bodyPr/>
        <a:lstStyle/>
        <a:p>
          <a:endParaRPr lang="fr-FR"/>
        </a:p>
      </dgm:t>
    </dgm:pt>
    <dgm:pt modelId="{742E7E9D-71B1-42F6-A6D6-E37E38BFF9D0}" type="sibTrans" cxnId="{734A01B2-CCDE-4E4A-9058-360E19ADFDD0}">
      <dgm:prSet/>
      <dgm:spPr/>
      <dgm:t>
        <a:bodyPr/>
        <a:lstStyle/>
        <a:p>
          <a:endParaRPr lang="fr-FR"/>
        </a:p>
      </dgm:t>
    </dgm:pt>
    <dgm:pt modelId="{421AB415-844D-46A5-838A-5361C4263679}">
      <dgm:prSet phldrT="[Texte]"/>
      <dgm:spPr/>
      <dgm:t>
        <a:bodyPr/>
        <a:lstStyle/>
        <a:p>
          <a:r>
            <a:rPr lang="fr-FR" dirty="0" err="1"/>
            <a:t>Assemblys</a:t>
          </a:r>
          <a:endParaRPr lang="fr-FR" dirty="0"/>
        </a:p>
      </dgm:t>
    </dgm:pt>
    <dgm:pt modelId="{D2EAD193-7E44-458D-A773-FCD8E489DFA5}" type="sibTrans" cxnId="{E53FD261-7598-48F0-9386-73F054132553}">
      <dgm:prSet/>
      <dgm:spPr/>
      <dgm:t>
        <a:bodyPr/>
        <a:lstStyle/>
        <a:p>
          <a:endParaRPr lang="fr-FR"/>
        </a:p>
      </dgm:t>
    </dgm:pt>
    <dgm:pt modelId="{05BF0FB9-24C0-4C9B-86A9-87083FC46D1B}" type="parTrans" cxnId="{E53FD261-7598-48F0-9386-73F054132553}">
      <dgm:prSet/>
      <dgm:spPr/>
      <dgm:t>
        <a:bodyPr/>
        <a:lstStyle/>
        <a:p>
          <a:endParaRPr lang="fr-FR"/>
        </a:p>
      </dgm:t>
    </dgm:pt>
    <dgm:pt modelId="{243B1F77-B138-4F73-8B1B-F0AF4076E551}">
      <dgm:prSet phldrT="[Texte]"/>
      <dgm:spPr/>
      <dgm:t>
        <a:bodyPr/>
        <a:lstStyle/>
        <a:p>
          <a:r>
            <a:rPr lang="fr-FR" dirty="0"/>
            <a:t>Membres de classes</a:t>
          </a:r>
        </a:p>
      </dgm:t>
    </dgm:pt>
    <dgm:pt modelId="{D7CF8E25-7F9F-4F8A-AA9E-38582E94E43B}" type="parTrans" cxnId="{F148779E-766F-4404-98E3-ADB5E771373A}">
      <dgm:prSet/>
      <dgm:spPr/>
      <dgm:t>
        <a:bodyPr/>
        <a:lstStyle/>
        <a:p>
          <a:endParaRPr lang="fr-FR"/>
        </a:p>
      </dgm:t>
    </dgm:pt>
    <dgm:pt modelId="{9CC5D04F-0FB3-4F4A-BECA-5507540AABE4}" type="sibTrans" cxnId="{F148779E-766F-4404-98E3-ADB5E771373A}">
      <dgm:prSet/>
      <dgm:spPr/>
      <dgm:t>
        <a:bodyPr/>
        <a:lstStyle/>
        <a:p>
          <a:endParaRPr lang="fr-FR"/>
        </a:p>
      </dgm:t>
    </dgm:pt>
    <dgm:pt modelId="{835FDD1F-8AD3-47A9-BD9F-DADF523CF05F}" type="pres">
      <dgm:prSet presAssocID="{1CEA2637-49ED-426D-9B48-417D1B8A4799}" presName="Name0" presStyleCnt="0">
        <dgm:presLayoutVars>
          <dgm:dir/>
          <dgm:resizeHandles val="exact"/>
        </dgm:presLayoutVars>
      </dgm:prSet>
      <dgm:spPr/>
    </dgm:pt>
    <dgm:pt modelId="{D094D193-785B-4214-8ED4-DD054342339D}" type="pres">
      <dgm:prSet presAssocID="{421AB415-844D-46A5-838A-5361C4263679}" presName="node" presStyleLbl="node1" presStyleIdx="0" presStyleCnt="4">
        <dgm:presLayoutVars>
          <dgm:bulletEnabled val="1"/>
        </dgm:presLayoutVars>
      </dgm:prSet>
      <dgm:spPr/>
    </dgm:pt>
    <dgm:pt modelId="{6872F4D8-F691-4E5F-A8C2-74CC9E608248}" type="pres">
      <dgm:prSet presAssocID="{D2EAD193-7E44-458D-A773-FCD8E489DFA5}" presName="sibTrans" presStyleLbl="sibTrans2D1" presStyleIdx="0" presStyleCnt="3"/>
      <dgm:spPr/>
    </dgm:pt>
    <dgm:pt modelId="{192776CD-CEE7-40E0-A30E-B91AF3A5E7F2}" type="pres">
      <dgm:prSet presAssocID="{D2EAD193-7E44-458D-A773-FCD8E489DFA5}" presName="connectorText" presStyleLbl="sibTrans2D1" presStyleIdx="0" presStyleCnt="3"/>
      <dgm:spPr/>
    </dgm:pt>
    <dgm:pt modelId="{EFDB249B-A7EE-4DE6-9E09-861851C99A05}" type="pres">
      <dgm:prSet presAssocID="{6C3BCD29-1DEC-402A-96BA-38DF2A58DDA8}" presName="node" presStyleLbl="node1" presStyleIdx="1" presStyleCnt="4">
        <dgm:presLayoutVars>
          <dgm:bulletEnabled val="1"/>
        </dgm:presLayoutVars>
      </dgm:prSet>
      <dgm:spPr/>
    </dgm:pt>
    <dgm:pt modelId="{B138D617-55F9-4B27-A32F-378211EF66A6}" type="pres">
      <dgm:prSet presAssocID="{BA792D59-73EA-4AE7-83B2-39E8BF9E315C}" presName="sibTrans" presStyleLbl="sibTrans2D1" presStyleIdx="1" presStyleCnt="3"/>
      <dgm:spPr/>
    </dgm:pt>
    <dgm:pt modelId="{059BF27B-F9F8-49EB-AE21-655B0D2B13EF}" type="pres">
      <dgm:prSet presAssocID="{BA792D59-73EA-4AE7-83B2-39E8BF9E315C}" presName="connectorText" presStyleLbl="sibTrans2D1" presStyleIdx="1" presStyleCnt="3"/>
      <dgm:spPr/>
    </dgm:pt>
    <dgm:pt modelId="{1404D7B1-96D2-453F-B7EA-550B9687E747}" type="pres">
      <dgm:prSet presAssocID="{C475D519-56BC-499E-AF63-36B549628D42}" presName="node" presStyleLbl="node1" presStyleIdx="2" presStyleCnt="4">
        <dgm:presLayoutVars>
          <dgm:bulletEnabled val="1"/>
        </dgm:presLayoutVars>
      </dgm:prSet>
      <dgm:spPr/>
    </dgm:pt>
    <dgm:pt modelId="{725BC70C-169C-4D90-85B7-64F03FA5886C}" type="pres">
      <dgm:prSet presAssocID="{742E7E9D-71B1-42F6-A6D6-E37E38BFF9D0}" presName="sibTrans" presStyleLbl="sibTrans2D1" presStyleIdx="2" presStyleCnt="3"/>
      <dgm:spPr/>
    </dgm:pt>
    <dgm:pt modelId="{E1C03DC7-867D-4F06-B52D-7598F0F2AF34}" type="pres">
      <dgm:prSet presAssocID="{742E7E9D-71B1-42F6-A6D6-E37E38BFF9D0}" presName="connectorText" presStyleLbl="sibTrans2D1" presStyleIdx="2" presStyleCnt="3"/>
      <dgm:spPr/>
    </dgm:pt>
    <dgm:pt modelId="{F4D9440E-02CA-4FE2-B224-41202DB5F2FE}" type="pres">
      <dgm:prSet presAssocID="{243B1F77-B138-4F73-8B1B-F0AF4076E551}" presName="node" presStyleLbl="node1" presStyleIdx="3" presStyleCnt="4">
        <dgm:presLayoutVars>
          <dgm:bulletEnabled val="1"/>
        </dgm:presLayoutVars>
      </dgm:prSet>
      <dgm:spPr/>
    </dgm:pt>
  </dgm:ptLst>
  <dgm:cxnLst>
    <dgm:cxn modelId="{E53FD261-7598-48F0-9386-73F054132553}" srcId="{1CEA2637-49ED-426D-9B48-417D1B8A4799}" destId="{421AB415-844D-46A5-838A-5361C4263679}" srcOrd="0" destOrd="0" parTransId="{05BF0FB9-24C0-4C9B-86A9-87083FC46D1B}" sibTransId="{D2EAD193-7E44-458D-A773-FCD8E489DFA5}"/>
    <dgm:cxn modelId="{94B3CF4C-AC6A-455C-985A-0759ABDE4458}" srcId="{1CEA2637-49ED-426D-9B48-417D1B8A4799}" destId="{6C3BCD29-1DEC-402A-96BA-38DF2A58DDA8}" srcOrd="1" destOrd="0" parTransId="{FA3917EA-86CC-4371-B199-8FC99EC6380A}" sibTransId="{BA792D59-73EA-4AE7-83B2-39E8BF9E315C}"/>
    <dgm:cxn modelId="{B197A771-379F-43EF-AADC-028B45C6D0D8}" type="presOf" srcId="{D2EAD193-7E44-458D-A773-FCD8E489DFA5}" destId="{6872F4D8-F691-4E5F-A8C2-74CC9E608248}" srcOrd="0" destOrd="0" presId="urn:microsoft.com/office/officeart/2005/8/layout/process1"/>
    <dgm:cxn modelId="{C488BA72-A5E1-4FAC-A635-B49EAC487B51}" type="presOf" srcId="{BA792D59-73EA-4AE7-83B2-39E8BF9E315C}" destId="{B138D617-55F9-4B27-A32F-378211EF66A6}" srcOrd="0" destOrd="0" presId="urn:microsoft.com/office/officeart/2005/8/layout/process1"/>
    <dgm:cxn modelId="{B654A254-D24C-4625-A91F-73ABE3EE6B2A}" type="presOf" srcId="{1CEA2637-49ED-426D-9B48-417D1B8A4799}" destId="{835FDD1F-8AD3-47A9-BD9F-DADF523CF05F}" srcOrd="0" destOrd="0" presId="urn:microsoft.com/office/officeart/2005/8/layout/process1"/>
    <dgm:cxn modelId="{22909481-4A50-492A-9751-A3A0F0C8CD21}" type="presOf" srcId="{D2EAD193-7E44-458D-A773-FCD8E489DFA5}" destId="{192776CD-CEE7-40E0-A30E-B91AF3A5E7F2}" srcOrd="1" destOrd="0" presId="urn:microsoft.com/office/officeart/2005/8/layout/process1"/>
    <dgm:cxn modelId="{64878085-086C-406F-A41C-5DE17004EF90}" type="presOf" srcId="{742E7E9D-71B1-42F6-A6D6-E37E38BFF9D0}" destId="{725BC70C-169C-4D90-85B7-64F03FA5886C}" srcOrd="0" destOrd="0" presId="urn:microsoft.com/office/officeart/2005/8/layout/process1"/>
    <dgm:cxn modelId="{768FA086-6B1B-4274-B244-42A1FE9F7ABE}" type="presOf" srcId="{BA792D59-73EA-4AE7-83B2-39E8BF9E315C}" destId="{059BF27B-F9F8-49EB-AE21-655B0D2B13EF}" srcOrd="1" destOrd="0" presId="urn:microsoft.com/office/officeart/2005/8/layout/process1"/>
    <dgm:cxn modelId="{01CA858C-1D51-4B18-A36C-38A9AAECD6D8}" type="presOf" srcId="{6C3BCD29-1DEC-402A-96BA-38DF2A58DDA8}" destId="{EFDB249B-A7EE-4DE6-9E09-861851C99A05}" srcOrd="0" destOrd="0" presId="urn:microsoft.com/office/officeart/2005/8/layout/process1"/>
    <dgm:cxn modelId="{F148779E-766F-4404-98E3-ADB5E771373A}" srcId="{1CEA2637-49ED-426D-9B48-417D1B8A4799}" destId="{243B1F77-B138-4F73-8B1B-F0AF4076E551}" srcOrd="3" destOrd="0" parTransId="{D7CF8E25-7F9F-4F8A-AA9E-38582E94E43B}" sibTransId="{9CC5D04F-0FB3-4F4A-BECA-5507540AABE4}"/>
    <dgm:cxn modelId="{734A01B2-CCDE-4E4A-9058-360E19ADFDD0}" srcId="{1CEA2637-49ED-426D-9B48-417D1B8A4799}" destId="{C475D519-56BC-499E-AF63-36B549628D42}" srcOrd="2" destOrd="0" parTransId="{E75C16FC-808C-4E96-9C1A-388E5FC02805}" sibTransId="{742E7E9D-71B1-42F6-A6D6-E37E38BFF9D0}"/>
    <dgm:cxn modelId="{614C55BC-A981-4BDA-A3C9-3A9AC076A8E3}" type="presOf" srcId="{243B1F77-B138-4F73-8B1B-F0AF4076E551}" destId="{F4D9440E-02CA-4FE2-B224-41202DB5F2FE}" srcOrd="0" destOrd="0" presId="urn:microsoft.com/office/officeart/2005/8/layout/process1"/>
    <dgm:cxn modelId="{519C10D3-8D95-43BD-B3D5-ABA0339A6A3E}" type="presOf" srcId="{742E7E9D-71B1-42F6-A6D6-E37E38BFF9D0}" destId="{E1C03DC7-867D-4F06-B52D-7598F0F2AF34}" srcOrd="1" destOrd="0" presId="urn:microsoft.com/office/officeart/2005/8/layout/process1"/>
    <dgm:cxn modelId="{8CF3DAD4-1D7B-4902-98CB-594D358EC6B5}" type="presOf" srcId="{421AB415-844D-46A5-838A-5361C4263679}" destId="{D094D193-785B-4214-8ED4-DD054342339D}" srcOrd="0" destOrd="0" presId="urn:microsoft.com/office/officeart/2005/8/layout/process1"/>
    <dgm:cxn modelId="{5740D6FF-DAAC-4A46-B2B9-D4B5BACB8764}" type="presOf" srcId="{C475D519-56BC-499E-AF63-36B549628D42}" destId="{1404D7B1-96D2-453F-B7EA-550B9687E747}" srcOrd="0" destOrd="0" presId="urn:microsoft.com/office/officeart/2005/8/layout/process1"/>
    <dgm:cxn modelId="{3CA19D82-BE5B-4D79-BE95-944AB5AB2F6E}" type="presParOf" srcId="{835FDD1F-8AD3-47A9-BD9F-DADF523CF05F}" destId="{D094D193-785B-4214-8ED4-DD054342339D}" srcOrd="0" destOrd="0" presId="urn:microsoft.com/office/officeart/2005/8/layout/process1"/>
    <dgm:cxn modelId="{5D9BB734-C307-4987-B353-FCD5DB9E3437}" type="presParOf" srcId="{835FDD1F-8AD3-47A9-BD9F-DADF523CF05F}" destId="{6872F4D8-F691-4E5F-A8C2-74CC9E608248}" srcOrd="1" destOrd="0" presId="urn:microsoft.com/office/officeart/2005/8/layout/process1"/>
    <dgm:cxn modelId="{FBE97DA9-C070-41DD-9117-69DFAF0EE462}" type="presParOf" srcId="{6872F4D8-F691-4E5F-A8C2-74CC9E608248}" destId="{192776CD-CEE7-40E0-A30E-B91AF3A5E7F2}" srcOrd="0" destOrd="0" presId="urn:microsoft.com/office/officeart/2005/8/layout/process1"/>
    <dgm:cxn modelId="{10B9E046-371B-429A-A3DB-C7E5BC912CBC}" type="presParOf" srcId="{835FDD1F-8AD3-47A9-BD9F-DADF523CF05F}" destId="{EFDB249B-A7EE-4DE6-9E09-861851C99A05}" srcOrd="2" destOrd="0" presId="urn:microsoft.com/office/officeart/2005/8/layout/process1"/>
    <dgm:cxn modelId="{5F031255-3897-4067-BFA8-5488D9DEEBEC}" type="presParOf" srcId="{835FDD1F-8AD3-47A9-BD9F-DADF523CF05F}" destId="{B138D617-55F9-4B27-A32F-378211EF66A6}" srcOrd="3" destOrd="0" presId="urn:microsoft.com/office/officeart/2005/8/layout/process1"/>
    <dgm:cxn modelId="{B5FCFEBC-DC5B-4CD1-9AEF-12D2A80D29C4}" type="presParOf" srcId="{B138D617-55F9-4B27-A32F-378211EF66A6}" destId="{059BF27B-F9F8-49EB-AE21-655B0D2B13EF}" srcOrd="0" destOrd="0" presId="urn:microsoft.com/office/officeart/2005/8/layout/process1"/>
    <dgm:cxn modelId="{CDD605CA-B78A-4A69-9854-118D4271D586}" type="presParOf" srcId="{835FDD1F-8AD3-47A9-BD9F-DADF523CF05F}" destId="{1404D7B1-96D2-453F-B7EA-550B9687E747}" srcOrd="4" destOrd="0" presId="urn:microsoft.com/office/officeart/2005/8/layout/process1"/>
    <dgm:cxn modelId="{213ED7F5-F9A6-4611-8FDA-42961668735E}" type="presParOf" srcId="{835FDD1F-8AD3-47A9-BD9F-DADF523CF05F}" destId="{725BC70C-169C-4D90-85B7-64F03FA5886C}" srcOrd="5" destOrd="0" presId="urn:microsoft.com/office/officeart/2005/8/layout/process1"/>
    <dgm:cxn modelId="{40617B50-2694-4797-8679-F4E6B3D01650}" type="presParOf" srcId="{725BC70C-169C-4D90-85B7-64F03FA5886C}" destId="{E1C03DC7-867D-4F06-B52D-7598F0F2AF34}" srcOrd="0" destOrd="0" presId="urn:microsoft.com/office/officeart/2005/8/layout/process1"/>
    <dgm:cxn modelId="{EDE56E60-A10A-4B78-BF3D-BE566E223C3E}" type="presParOf" srcId="{835FDD1F-8AD3-47A9-BD9F-DADF523CF05F}" destId="{F4D9440E-02CA-4FE2-B224-41202DB5F2F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4D193-785B-4214-8ED4-DD054342339D}">
      <dsp:nvSpPr>
        <dsp:cNvPr id="0" name=""/>
        <dsp:cNvSpPr/>
      </dsp:nvSpPr>
      <dsp:spPr>
        <a:xfrm>
          <a:off x="3917" y="290587"/>
          <a:ext cx="1712812" cy="102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Assemblys</a:t>
          </a:r>
          <a:endParaRPr lang="fr-FR" sz="2100" kern="1200" dirty="0"/>
        </a:p>
      </dsp:txBody>
      <dsp:txXfrm>
        <a:off x="34017" y="320687"/>
        <a:ext cx="1652612" cy="967487"/>
      </dsp:txXfrm>
    </dsp:sp>
    <dsp:sp modelId="{6872F4D8-F691-4E5F-A8C2-74CC9E608248}">
      <dsp:nvSpPr>
        <dsp:cNvPr id="0" name=""/>
        <dsp:cNvSpPr/>
      </dsp:nvSpPr>
      <dsp:spPr>
        <a:xfrm>
          <a:off x="1888011" y="592042"/>
          <a:ext cx="363116" cy="424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1888011" y="676997"/>
        <a:ext cx="254181" cy="254867"/>
      </dsp:txXfrm>
    </dsp:sp>
    <dsp:sp modelId="{EFDB249B-A7EE-4DE6-9E09-861851C99A05}">
      <dsp:nvSpPr>
        <dsp:cNvPr id="0" name=""/>
        <dsp:cNvSpPr/>
      </dsp:nvSpPr>
      <dsp:spPr>
        <a:xfrm>
          <a:off x="2401855" y="290587"/>
          <a:ext cx="1712812" cy="102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Namespaces</a:t>
          </a:r>
          <a:endParaRPr lang="fr-FR" sz="2100" kern="1200" dirty="0"/>
        </a:p>
      </dsp:txBody>
      <dsp:txXfrm>
        <a:off x="2431955" y="320687"/>
        <a:ext cx="1652612" cy="967487"/>
      </dsp:txXfrm>
    </dsp:sp>
    <dsp:sp modelId="{B138D617-55F9-4B27-A32F-378211EF66A6}">
      <dsp:nvSpPr>
        <dsp:cNvPr id="0" name=""/>
        <dsp:cNvSpPr/>
      </dsp:nvSpPr>
      <dsp:spPr>
        <a:xfrm>
          <a:off x="4285949" y="592042"/>
          <a:ext cx="363116" cy="424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4285949" y="676997"/>
        <a:ext cx="254181" cy="254867"/>
      </dsp:txXfrm>
    </dsp:sp>
    <dsp:sp modelId="{1404D7B1-96D2-453F-B7EA-550B9687E747}">
      <dsp:nvSpPr>
        <dsp:cNvPr id="0" name=""/>
        <dsp:cNvSpPr/>
      </dsp:nvSpPr>
      <dsp:spPr>
        <a:xfrm>
          <a:off x="4799793" y="290587"/>
          <a:ext cx="1712812" cy="102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Classes</a:t>
          </a:r>
        </a:p>
      </dsp:txBody>
      <dsp:txXfrm>
        <a:off x="4829893" y="320687"/>
        <a:ext cx="1652612" cy="967487"/>
      </dsp:txXfrm>
    </dsp:sp>
    <dsp:sp modelId="{725BC70C-169C-4D90-85B7-64F03FA5886C}">
      <dsp:nvSpPr>
        <dsp:cNvPr id="0" name=""/>
        <dsp:cNvSpPr/>
      </dsp:nvSpPr>
      <dsp:spPr>
        <a:xfrm>
          <a:off x="6683887" y="592042"/>
          <a:ext cx="363116" cy="424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6683887" y="676997"/>
        <a:ext cx="254181" cy="254867"/>
      </dsp:txXfrm>
    </dsp:sp>
    <dsp:sp modelId="{F4D9440E-02CA-4FE2-B224-41202DB5F2FE}">
      <dsp:nvSpPr>
        <dsp:cNvPr id="0" name=""/>
        <dsp:cNvSpPr/>
      </dsp:nvSpPr>
      <dsp:spPr>
        <a:xfrm>
          <a:off x="7197730" y="290587"/>
          <a:ext cx="1712812" cy="102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Membres de classes</a:t>
          </a:r>
        </a:p>
      </dsp:txBody>
      <dsp:txXfrm>
        <a:off x="7227830" y="320687"/>
        <a:ext cx="1652612" cy="967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spcBef>
                <a:spcPts val="65"/>
              </a:spcBef>
            </a:pPr>
            <a:fld id="{81D60167-4931-47E6-BA6A-407CBD079E47}" type="slidenum">
              <a:rPr lang="fr-FR" spc="150" smtClean="0"/>
              <a:pPr marL="25400">
                <a:spcBef>
                  <a:spcPts val="65"/>
                </a:spcBef>
              </a:pPr>
              <a:t>‹N°›</a:t>
            </a:fld>
            <a:endParaRPr lang="fr-FR" spc="150" dirty="0"/>
          </a:p>
        </p:txBody>
      </p:sp>
    </p:spTree>
    <p:extLst>
      <p:ext uri="{BB962C8B-B14F-4D97-AF65-F5344CB8AC3E}">
        <p14:creationId xmlns:p14="http://schemas.microsoft.com/office/powerpoint/2010/main" val="38193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ritis.fr/techno-archi/les-performances-de-net-core/" TargetMode="External"/><Relationship Id="rId2" Type="http://schemas.openxmlformats.org/officeDocument/2006/relationships/hyperlink" Target="https://benchmarksgame-team.pages.debian.net/benchmarksgame/fastest/cshar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qlpro.developpez.com/tutoriels/comparatif-performances-sql-server-windows-linux/" TargetMode="External"/><Relationship Id="rId4" Type="http://schemas.openxmlformats.org/officeDocument/2006/relationships/hyperlink" Target="https://medium.com/@jamesjudd_21057/benchmarking-the-request-time-of-laravel-asp-net-core-and-django-7c1c3e9663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BA0E5B-E380-492A-A5E1-54654D372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145102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625" y="327405"/>
            <a:ext cx="89357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18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600" spc="185" dirty="0">
                <a:latin typeface="Calibri" panose="020F0502020204030204" pitchFamily="34" charset="0"/>
                <a:cs typeface="Calibri" panose="020F0502020204030204" pitchFamily="34" charset="0"/>
              </a:rPr>
              <a:t>ommon </a:t>
            </a:r>
            <a:r>
              <a:rPr sz="3600" b="1" spc="22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3600" spc="225" dirty="0">
                <a:latin typeface="Calibri" panose="020F0502020204030204" pitchFamily="34" charset="0"/>
                <a:cs typeface="Calibri" panose="020F0502020204030204" pitchFamily="34" charset="0"/>
              </a:rPr>
              <a:t>anguage</a:t>
            </a:r>
            <a:r>
              <a:rPr sz="3600" spc="-25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26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600" spc="260" dirty="0">
                <a:latin typeface="Calibri" panose="020F0502020204030204" pitchFamily="34" charset="0"/>
                <a:cs typeface="Calibri" panose="020F0502020204030204" pitchFamily="34" charset="0"/>
              </a:rPr>
              <a:t>untime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625" y="1328789"/>
            <a:ext cx="5546090" cy="6194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9860" marR="918210" indent="-137160">
              <a:lnSpc>
                <a:spcPts val="1540"/>
              </a:lnSpc>
              <a:spcBef>
                <a:spcPts val="225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r>
              <a:rPr lang="fr-FR" spc="105" dirty="0">
                <a:latin typeface="Calibri" panose="020F0502020204030204" pitchFamily="34" charset="0"/>
                <a:cs typeface="Calibri" panose="020F0502020204030204" pitchFamily="34" charset="0"/>
              </a:rPr>
              <a:t>Environnement d’exécution</a:t>
            </a:r>
          </a:p>
          <a:p>
            <a:pPr marL="149860" marR="918210" indent="-137160">
              <a:lnSpc>
                <a:spcPct val="150000"/>
              </a:lnSpc>
              <a:spcBef>
                <a:spcPts val="225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r>
              <a:rPr lang="fr-FR" spc="105" dirty="0">
                <a:latin typeface="Calibri" panose="020F0502020204030204" pitchFamily="34" charset="0"/>
                <a:cs typeface="Calibri" panose="020F0502020204030204" pitchFamily="34" charset="0"/>
              </a:rPr>
              <a:t>Exécution du code CIL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23223" y="1185655"/>
            <a:ext cx="2970545" cy="237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9144947" y="3626410"/>
            <a:ext cx="528955" cy="340360"/>
          </a:xfrm>
          <a:custGeom>
            <a:avLst/>
            <a:gdLst/>
            <a:ahLst/>
            <a:cxnLst/>
            <a:rect l="l" t="t" r="r" b="b"/>
            <a:pathLst>
              <a:path w="528954" h="340360">
                <a:moveTo>
                  <a:pt x="528827" y="169925"/>
                </a:moveTo>
                <a:lnTo>
                  <a:pt x="0" y="169925"/>
                </a:lnTo>
                <a:lnTo>
                  <a:pt x="264413" y="339851"/>
                </a:lnTo>
                <a:lnTo>
                  <a:pt x="528827" y="169925"/>
                </a:lnTo>
                <a:close/>
              </a:path>
              <a:path w="528954" h="340360">
                <a:moveTo>
                  <a:pt x="396620" y="0"/>
                </a:moveTo>
                <a:lnTo>
                  <a:pt x="132206" y="0"/>
                </a:lnTo>
                <a:lnTo>
                  <a:pt x="132206" y="169925"/>
                </a:lnTo>
                <a:lnTo>
                  <a:pt x="396620" y="169925"/>
                </a:lnTo>
                <a:lnTo>
                  <a:pt x="39662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994953" y="3799457"/>
            <a:ext cx="81776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265" dirty="0">
                <a:latin typeface="Calibri" panose="020F0502020204030204" pitchFamily="34" charset="0"/>
                <a:cs typeface="Calibri" panose="020F0502020204030204" pitchFamily="34" charset="0"/>
              </a:rPr>
              <a:t>CIL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06109" y="2605839"/>
            <a:ext cx="40513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ts val="137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5153" y="1974014"/>
            <a:ext cx="624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VB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1046" y="1743890"/>
            <a:ext cx="2197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C#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12FCDC4D-5917-4DD3-9615-1B69302F981B}"/>
              </a:ext>
            </a:extLst>
          </p:cNvPr>
          <p:cNvSpPr/>
          <p:nvPr/>
        </p:nvSpPr>
        <p:spPr>
          <a:xfrm>
            <a:off x="9144947" y="4498919"/>
            <a:ext cx="528955" cy="340360"/>
          </a:xfrm>
          <a:custGeom>
            <a:avLst/>
            <a:gdLst/>
            <a:ahLst/>
            <a:cxnLst/>
            <a:rect l="l" t="t" r="r" b="b"/>
            <a:pathLst>
              <a:path w="528954" h="340360">
                <a:moveTo>
                  <a:pt x="528827" y="169925"/>
                </a:moveTo>
                <a:lnTo>
                  <a:pt x="0" y="169925"/>
                </a:lnTo>
                <a:lnTo>
                  <a:pt x="264413" y="339851"/>
                </a:lnTo>
                <a:lnTo>
                  <a:pt x="528827" y="169925"/>
                </a:lnTo>
                <a:close/>
              </a:path>
              <a:path w="528954" h="340360">
                <a:moveTo>
                  <a:pt x="396620" y="0"/>
                </a:moveTo>
                <a:lnTo>
                  <a:pt x="132206" y="0"/>
                </a:lnTo>
                <a:lnTo>
                  <a:pt x="132206" y="169925"/>
                </a:lnTo>
                <a:lnTo>
                  <a:pt x="396620" y="169925"/>
                </a:lnTo>
                <a:lnTo>
                  <a:pt x="39662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7BD5999B-97A8-4AD4-942E-09A4F65E22BA}"/>
              </a:ext>
            </a:extLst>
          </p:cNvPr>
          <p:cNvSpPr txBox="1"/>
          <p:nvPr/>
        </p:nvSpPr>
        <p:spPr>
          <a:xfrm>
            <a:off x="8910147" y="4839279"/>
            <a:ext cx="9873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fr-FR" sz="4400" spc="265" dirty="0">
                <a:latin typeface="Calibri" panose="020F0502020204030204" pitchFamily="34" charset="0"/>
                <a:cs typeface="Calibri" panose="020F0502020204030204" pitchFamily="34" charset="0"/>
              </a:rPr>
              <a:t>CLR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4" grpId="0"/>
      <p:bldP spid="15" grpId="0"/>
      <p:bldP spid="16" grpId="0"/>
      <p:bldP spid="17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627" y="282277"/>
            <a:ext cx="8698077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200" dirty="0">
                <a:solidFill>
                  <a:srgbClr val="000000"/>
                </a:solidFill>
              </a:rPr>
              <a:t>Exécutables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516912" y="915488"/>
            <a:ext cx="5033178" cy="43826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8440" lvl="1" algn="just">
              <a:spcBef>
                <a:spcPts val="259"/>
              </a:spcBef>
              <a:tabLst>
                <a:tab pos="355600" algn="l"/>
              </a:tabLst>
            </a:pPr>
            <a:r>
              <a:rPr lang="fr-FR" sz="2400" b="1" spc="95" dirty="0" err="1"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Assemblys</a:t>
            </a:r>
            <a:endParaRPr lang="fr-FR" sz="2400" b="1" spc="95" dirty="0">
              <a:solidFill>
                <a:srgbClr val="2525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Unité logique de fonctionnalités</a:t>
            </a: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Résultat de la compilation</a:t>
            </a: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Contient de le code CIL, ainsi que des symboles (Métadonnées)</a:t>
            </a: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Contient un exécutable (.exe) ou des librairies (.dll)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88510" y="5625647"/>
            <a:ext cx="300355" cy="3168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spcBef>
                <a:spcPts val="75"/>
              </a:spcBef>
            </a:pPr>
            <a:r>
              <a:rPr spc="-5" dirty="0">
                <a:solidFill>
                  <a:srgbClr val="CCCCCC"/>
                </a:solidFill>
                <a:latin typeface="Times New Roman"/>
                <a:cs typeface="Times New Roman"/>
              </a:rPr>
              <a:t>C#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97E673A3-22B5-409F-AC2F-0A446600D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919450"/>
              </p:ext>
            </p:extLst>
          </p:nvPr>
        </p:nvGraphicFramePr>
        <p:xfrm>
          <a:off x="1760627" y="5227427"/>
          <a:ext cx="8914461" cy="160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bject 3">
            <a:extLst>
              <a:ext uri="{FF2B5EF4-FFF2-40B4-BE49-F238E27FC236}">
                <a16:creationId xmlns:a16="http://schemas.microsoft.com/office/drawing/2014/main" id="{5BAD8EEA-B553-4144-9709-D98A8EBE4847}"/>
              </a:ext>
            </a:extLst>
          </p:cNvPr>
          <p:cNvSpPr txBox="1"/>
          <p:nvPr/>
        </p:nvSpPr>
        <p:spPr>
          <a:xfrm>
            <a:off x="6960637" y="915488"/>
            <a:ext cx="4689830" cy="393633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8440" lvl="1" algn="just">
              <a:spcBef>
                <a:spcPts val="259"/>
              </a:spcBef>
              <a:tabLst>
                <a:tab pos="355600" algn="l"/>
              </a:tabLst>
            </a:pPr>
            <a:r>
              <a:rPr lang="fr-FR" sz="2400" b="1" spc="95" dirty="0" err="1"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  <a:endParaRPr lang="fr-FR" sz="2400" b="1" spc="95" dirty="0">
              <a:solidFill>
                <a:srgbClr val="2525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Peut être défini dans plusieurs </a:t>
            </a:r>
            <a:r>
              <a:rPr lang="fr-FR" sz="2400" spc="95" dirty="0" err="1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assemblys</a:t>
            </a: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 hiérarchiques</a:t>
            </a:r>
            <a:b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95" dirty="0" err="1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ystem.Threading</a:t>
            </a:r>
            <a:b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95" dirty="0" err="1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System.Threading.Tasks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Contient des déclarations (Classes, </a:t>
            </a:r>
            <a:r>
              <a:rPr lang="fr-FR" sz="2400" spc="95" dirty="0" err="1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Enums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307652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8" grpId="0">
        <p:bldAsOne/>
      </p:bldGraphic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Possibilités du langage C#</a:t>
            </a:r>
          </a:p>
        </p:txBody>
      </p:sp>
    </p:spTree>
    <p:extLst>
      <p:ext uri="{BB962C8B-B14F-4D97-AF65-F5344CB8AC3E}">
        <p14:creationId xmlns:p14="http://schemas.microsoft.com/office/powerpoint/2010/main" val="59540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EB09A85-B1C9-4456-9E16-E7D793ACB851}"/>
              </a:ext>
            </a:extLst>
          </p:cNvPr>
          <p:cNvSpPr/>
          <p:nvPr/>
        </p:nvSpPr>
        <p:spPr>
          <a:xfrm>
            <a:off x="5000278" y="705027"/>
            <a:ext cx="6450985" cy="857211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Services NT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Console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017920D-85B3-4F98-8EE9-31D43EFB238F}"/>
              </a:ext>
            </a:extLst>
          </p:cNvPr>
          <p:cNvSpPr/>
          <p:nvPr/>
        </p:nvSpPr>
        <p:spPr>
          <a:xfrm>
            <a:off x="1371599" y="59787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Serveur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1DAF8D7-54BA-4B86-A945-A2DC8B188F1B}"/>
              </a:ext>
            </a:extLst>
          </p:cNvPr>
          <p:cNvSpPr/>
          <p:nvPr/>
        </p:nvSpPr>
        <p:spPr>
          <a:xfrm>
            <a:off x="5000278" y="1830117"/>
            <a:ext cx="6450985" cy="857211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Windows Forms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Windows </a:t>
            </a:r>
            <a:r>
              <a:rPr lang="fr-FR" sz="2400" kern="1200" dirty="0" err="1"/>
              <a:t>Presentation</a:t>
            </a:r>
            <a:r>
              <a:rPr lang="fr-FR" sz="2400" kern="1200" dirty="0"/>
              <a:t> </a:t>
            </a:r>
            <a:r>
              <a:rPr lang="fr-FR" sz="2400" kern="1200" dirty="0" err="1"/>
              <a:t>Foundation</a:t>
            </a:r>
            <a:r>
              <a:rPr lang="fr-FR" sz="2400" kern="1200" dirty="0"/>
              <a:t> (WPF)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D3BC5F2D-EA43-49A7-A54D-32A8B55C30FD}"/>
              </a:ext>
            </a:extLst>
          </p:cNvPr>
          <p:cNvSpPr/>
          <p:nvPr/>
        </p:nvSpPr>
        <p:spPr>
          <a:xfrm>
            <a:off x="1371599" y="172296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Bureautique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87417EAC-F05D-4F20-9C88-10D3BEFDD3B0}"/>
              </a:ext>
            </a:extLst>
          </p:cNvPr>
          <p:cNvSpPr/>
          <p:nvPr/>
        </p:nvSpPr>
        <p:spPr>
          <a:xfrm>
            <a:off x="5000278" y="2955207"/>
            <a:ext cx="6450985" cy="857211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Application mobiles multi-plateformes (Xamarin)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58F33E34-8523-4463-899E-BC11B1DEE0C8}"/>
              </a:ext>
            </a:extLst>
          </p:cNvPr>
          <p:cNvSpPr/>
          <p:nvPr/>
        </p:nvSpPr>
        <p:spPr>
          <a:xfrm>
            <a:off x="1371599" y="284805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Mobile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F282088-FB7B-428C-9A8A-9D965D706DF1}"/>
              </a:ext>
            </a:extLst>
          </p:cNvPr>
          <p:cNvSpPr/>
          <p:nvPr/>
        </p:nvSpPr>
        <p:spPr>
          <a:xfrm>
            <a:off x="5000278" y="4080296"/>
            <a:ext cx="6450985" cy="857211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 err="1"/>
              <a:t>ASP.Net</a:t>
            </a:r>
            <a:endParaRPr lang="fr-FR" sz="24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Web services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F28AF84C-0FD7-4406-8D66-B1DF6F19EFAF}"/>
              </a:ext>
            </a:extLst>
          </p:cNvPr>
          <p:cNvSpPr/>
          <p:nvPr/>
        </p:nvSpPr>
        <p:spPr>
          <a:xfrm>
            <a:off x="1371599" y="397314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Web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763AB2-A464-4D6D-8477-E7C644CE5FE7}"/>
              </a:ext>
            </a:extLst>
          </p:cNvPr>
          <p:cNvSpPr/>
          <p:nvPr/>
        </p:nvSpPr>
        <p:spPr>
          <a:xfrm>
            <a:off x="5000278" y="5205386"/>
            <a:ext cx="6450985" cy="857212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7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 err="1"/>
              <a:t>Sharepoint</a:t>
            </a:r>
            <a:endParaRPr lang="fr-FR" sz="24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Plugins office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C663BBCA-9404-42B5-B5F8-CC2EEA016CD5}"/>
              </a:ext>
            </a:extLst>
          </p:cNvPr>
          <p:cNvSpPr/>
          <p:nvPr/>
        </p:nvSpPr>
        <p:spPr>
          <a:xfrm>
            <a:off x="1371599" y="509823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Office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Avantages du langage C#</a:t>
            </a:r>
          </a:p>
        </p:txBody>
      </p:sp>
    </p:spTree>
    <p:extLst>
      <p:ext uri="{BB962C8B-B14F-4D97-AF65-F5344CB8AC3E}">
        <p14:creationId xmlns:p14="http://schemas.microsoft.com/office/powerpoint/2010/main" val="116044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fr-FR" dirty="0"/>
              <a:t>Méthodes d’extension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893526"/>
          </a:xfrm>
        </p:spPr>
        <p:txBody>
          <a:bodyPr/>
          <a:lstStyle/>
          <a:p>
            <a:r>
              <a:rPr lang="fr-FR" dirty="0"/>
              <a:t>Ajout du mot « </a:t>
            </a:r>
            <a:r>
              <a:rPr lang="en-US" dirty="0"/>
              <a:t>this</a:t>
            </a:r>
            <a:r>
              <a:rPr lang="fr-FR" dirty="0"/>
              <a:t> » devant le premier argument de la méthode.</a:t>
            </a:r>
          </a:p>
          <a:p>
            <a:r>
              <a:rPr lang="fr-FR" dirty="0"/>
              <a:t>La méthode sera ensuite accessible pour le type de cet argument.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6996EE-C808-4C55-AD74-47848F15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70319"/>
            <a:ext cx="7442546" cy="8935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19109F-212D-4BDC-9B9E-295F006F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88157"/>
            <a:ext cx="5454380" cy="80639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1D3C76F-E490-4A25-BE97-EAB94B505A95}"/>
              </a:ext>
            </a:extLst>
          </p:cNvPr>
          <p:cNvSpPr txBox="1"/>
          <p:nvPr/>
        </p:nvSpPr>
        <p:spPr>
          <a:xfrm>
            <a:off x="1371600" y="237655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  <a:p>
            <a:r>
              <a:rPr lang="fr-FR" dirty="0"/>
              <a:t>La méthode </a:t>
            </a:r>
            <a:r>
              <a:rPr lang="fr-FR" dirty="0" err="1"/>
              <a:t>GetBlackOrWhite</a:t>
            </a:r>
            <a:r>
              <a:rPr lang="fr-FR" dirty="0"/>
              <a:t> permet de connaitre, entre noir et blanc, quelle couleur sera la plus visible sur la couleur actuelle. Dans notre cas, cela renverra « </a:t>
            </a:r>
            <a:r>
              <a:rPr lang="fr-FR" dirty="0" err="1"/>
              <a:t>Color.White</a:t>
            </a:r>
            <a:r>
              <a:rPr lang="fr-FR" dirty="0"/>
              <a:t> ».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5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fr-FR" dirty="0"/>
              <a:t>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1801116"/>
          </a:xfrm>
        </p:spPr>
        <p:txBody>
          <a:bodyPr>
            <a:normAutofit/>
          </a:bodyPr>
          <a:lstStyle/>
          <a:p>
            <a:r>
              <a:rPr lang="fr-FR" dirty="0"/>
              <a:t>Langage de requêtage.</a:t>
            </a:r>
          </a:p>
          <a:p>
            <a:r>
              <a:rPr lang="fr-FR" dirty="0"/>
              <a:t>Auparavant, utiliser comme des requêtes. Aujourd’hui, utilisé comme un ensemble de méthode, traduite par le Framework en requêtes.</a:t>
            </a:r>
          </a:p>
          <a:p>
            <a:r>
              <a:rPr lang="fr-FR" dirty="0"/>
              <a:t>Utilise les méthodes d’extensions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E76A27-B8F5-48B6-98B5-BAAE8B46670C}"/>
              </a:ext>
            </a:extLst>
          </p:cNvPr>
          <p:cNvSpPr txBox="1"/>
          <p:nvPr/>
        </p:nvSpPr>
        <p:spPr>
          <a:xfrm>
            <a:off x="1371600" y="3238030"/>
            <a:ext cx="463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Ancienne méthode :</a:t>
            </a:r>
            <a:br>
              <a:rPr lang="fr-FR" u="sng" dirty="0"/>
            </a:br>
            <a:br>
              <a:rPr lang="fr-FR" u="sng" dirty="0"/>
            </a:br>
            <a:endParaRPr lang="fr-FR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C5E900-274D-40B8-B591-2722DB27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711667"/>
            <a:ext cx="4552950" cy="17811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AA7FDA3-BC45-49BD-A0CD-CBAA1E3C2D6D}"/>
              </a:ext>
            </a:extLst>
          </p:cNvPr>
          <p:cNvSpPr txBox="1"/>
          <p:nvPr/>
        </p:nvSpPr>
        <p:spPr>
          <a:xfrm>
            <a:off x="6096000" y="3262611"/>
            <a:ext cx="463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Nouvelle méthode :</a:t>
            </a:r>
            <a:br>
              <a:rPr lang="fr-FR" u="sng" dirty="0"/>
            </a:br>
            <a:br>
              <a:rPr lang="fr-FR" u="sng" dirty="0"/>
            </a:br>
            <a:endParaRPr lang="fr-FR" u="sng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634FA01-606E-4E71-A41E-9A797937E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7" y="3699695"/>
            <a:ext cx="45434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fr-FR" dirty="0"/>
              <a:t>Interpolation des chaines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151649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Permet d’utiliser des variables dans une chaine de caractère.</a:t>
            </a:r>
          </a:p>
          <a:p>
            <a:r>
              <a:rPr lang="fr-FR" dirty="0"/>
              <a:t>Plus performant</a:t>
            </a:r>
          </a:p>
          <a:p>
            <a:r>
              <a:rPr lang="fr-FR" dirty="0"/>
              <a:t>Syntaxe plus courte</a:t>
            </a:r>
          </a:p>
          <a:p>
            <a:r>
              <a:rPr lang="fr-FR" dirty="0"/>
              <a:t>Pour l’utiliser, il suffit d’ajoute un « $ » devant la chaine de caractère,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E026BB-B09C-4A21-A018-26C64509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51" y="2888646"/>
            <a:ext cx="2875764" cy="7274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8D2F82-6387-420F-944D-BBFF2F670863}"/>
              </a:ext>
            </a:extLst>
          </p:cNvPr>
          <p:cNvSpPr txBox="1"/>
          <p:nvPr/>
        </p:nvSpPr>
        <p:spPr>
          <a:xfrm>
            <a:off x="1371600" y="2960355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/>
              <a:t>Exemple :</a:t>
            </a:r>
            <a:endParaRPr lang="fr-FR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CF8F21-8B0D-482C-BF19-171BF813B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8" y="3731490"/>
            <a:ext cx="7154460" cy="5646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E6E43F-80D9-437D-B060-13CDAD24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28" y="4431635"/>
            <a:ext cx="10149908" cy="7409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1C618F-3F06-4157-8EE7-465465DE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428" y="5308058"/>
            <a:ext cx="7800975" cy="466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B9CA99-6F73-43FD-8BFB-A6D4CABD1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428" y="5910262"/>
            <a:ext cx="60007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Autofit/>
          </a:bodyPr>
          <a:lstStyle/>
          <a:p>
            <a:r>
              <a:rPr lang="fr-FR" sz="3600" dirty="0"/>
              <a:t>Échappement dans les chaines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1463941"/>
          </a:xfrm>
        </p:spPr>
        <p:txBody>
          <a:bodyPr>
            <a:normAutofit/>
          </a:bodyPr>
          <a:lstStyle/>
          <a:p>
            <a:r>
              <a:rPr lang="fr-FR" dirty="0"/>
              <a:t>Habituellement, on utilise un caractère d’échappement (« \ »)</a:t>
            </a:r>
          </a:p>
          <a:p>
            <a:r>
              <a:rPr lang="fr-FR" dirty="0"/>
              <a:t>Syntaxe rapide, plus naturelle</a:t>
            </a:r>
          </a:p>
          <a:p>
            <a:r>
              <a:rPr lang="fr-FR" dirty="0"/>
              <a:t>Il suffit d’ajouter un « @ » devant la chaine de caractère.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7F042-A596-48B1-B944-F60AECE2AA58}"/>
              </a:ext>
            </a:extLst>
          </p:cNvPr>
          <p:cNvSpPr txBox="1"/>
          <p:nvPr/>
        </p:nvSpPr>
        <p:spPr>
          <a:xfrm>
            <a:off x="1371599" y="2960693"/>
            <a:ext cx="286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33DD2D-F961-4110-8751-8AC3008B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493221"/>
            <a:ext cx="9665939" cy="7185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68EEBD-36B8-448D-B5A1-47A865DB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456231"/>
            <a:ext cx="9665937" cy="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0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Autofit/>
          </a:bodyPr>
          <a:lstStyle/>
          <a:p>
            <a:r>
              <a:rPr lang="fr-FR" sz="3600" dirty="0"/>
              <a:t>Initialisation à la 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1442920"/>
          </a:xfrm>
        </p:spPr>
        <p:txBody>
          <a:bodyPr>
            <a:normAutofit/>
          </a:bodyPr>
          <a:lstStyle/>
          <a:p>
            <a:r>
              <a:rPr lang="fr-FR" dirty="0"/>
              <a:t>Syntaxe plus courte</a:t>
            </a:r>
          </a:p>
          <a:p>
            <a:r>
              <a:rPr lang="fr-FR" dirty="0"/>
              <a:t>Permet de ne pas avoir une multitudes de constructeurs</a:t>
            </a:r>
          </a:p>
          <a:p>
            <a:r>
              <a:rPr lang="fr-FR" dirty="0"/>
              <a:t>Initialiser uniquement les propriétés voulues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A74B4D-3A0E-4320-B9F2-2974E4FF2D91}"/>
              </a:ext>
            </a:extLst>
          </p:cNvPr>
          <p:cNvSpPr txBox="1"/>
          <p:nvPr/>
        </p:nvSpPr>
        <p:spPr>
          <a:xfrm>
            <a:off x="1371600" y="2953407"/>
            <a:ext cx="18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1AA21D-F8CC-4E2B-837D-79E8D448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55" y="3429000"/>
            <a:ext cx="5019675" cy="17164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6861C1-7443-4E78-9095-F29CAA41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76" y="4565430"/>
            <a:ext cx="2541698" cy="13208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7AACB7-1F9A-40A5-9384-424B1894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905" y="3322739"/>
            <a:ext cx="3590925" cy="1066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21C5C2-E312-41A2-895C-CA1D3B1D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444" y="4565430"/>
            <a:ext cx="2897419" cy="13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7904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Autofit/>
          </a:bodyPr>
          <a:lstStyle/>
          <a:p>
            <a:r>
              <a:rPr lang="fr-FR" sz="3600" dirty="0"/>
              <a:t>Propriétés auto-implémentés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2388852"/>
          </a:xfrm>
        </p:spPr>
        <p:txBody>
          <a:bodyPr>
            <a:normAutofit/>
          </a:bodyPr>
          <a:lstStyle/>
          <a:p>
            <a:r>
              <a:rPr lang="fr-FR" dirty="0"/>
              <a:t>Syntaxe plus courte</a:t>
            </a:r>
          </a:p>
          <a:p>
            <a:r>
              <a:rPr lang="fr-FR" dirty="0"/>
              <a:t>Permet de ne déclarer « que » les accesseurs et mutateurs :</a:t>
            </a:r>
          </a:p>
          <a:p>
            <a:pPr lvl="1"/>
            <a:r>
              <a:rPr lang="fr-FR" dirty="0"/>
              <a:t>La déclaration de la variable n’est pas visible en elle-même</a:t>
            </a:r>
          </a:p>
          <a:p>
            <a:pPr lvl="1"/>
            <a:r>
              <a:rPr lang="fr-FR" dirty="0"/>
              <a:t>Elle est faite « En arrière plan »</a:t>
            </a:r>
          </a:p>
          <a:p>
            <a:r>
              <a:rPr lang="fr-FR" dirty="0"/>
              <a:t>Évite la bonne vieille déclaration de la variable, du mutateur et de l’accesseur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8D829E-DAC9-4F87-A4B3-F0E60589D5CF}"/>
              </a:ext>
            </a:extLst>
          </p:cNvPr>
          <p:cNvSpPr txBox="1"/>
          <p:nvPr/>
        </p:nvSpPr>
        <p:spPr>
          <a:xfrm>
            <a:off x="1371600" y="3641100"/>
            <a:ext cx="12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37C974-9EDF-4485-8824-260CA591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30" y="4278086"/>
            <a:ext cx="3009900" cy="2286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A3D42A2-C1E1-45D5-9009-4188DEB4354C}"/>
              </a:ext>
            </a:extLst>
          </p:cNvPr>
          <p:cNvSpPr txBox="1"/>
          <p:nvPr/>
        </p:nvSpPr>
        <p:spPr>
          <a:xfrm>
            <a:off x="2586530" y="3657600"/>
            <a:ext cx="29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Ancienne méthode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0E31BE-8ED0-4261-B7E3-3251C8C8A10A}"/>
              </a:ext>
            </a:extLst>
          </p:cNvPr>
          <p:cNvSpPr txBox="1"/>
          <p:nvPr/>
        </p:nvSpPr>
        <p:spPr>
          <a:xfrm>
            <a:off x="6779665" y="3625334"/>
            <a:ext cx="29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Nouvelle méthode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E2B40D-B569-4733-AC7D-5D41BDBC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65" y="4280714"/>
            <a:ext cx="3181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fr-FR" sz="4400"/>
              <a:t>Nombreux mots clés et opérateurs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18130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u="sng" dirty="0">
                <a:sym typeface="Wingdings" panose="05000000000000000000" pitchFamily="2" charset="2"/>
              </a:rPr>
              <a:t>Opérateurs (Quelques exemples)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>
                <a:sym typeface="Wingdings" panose="05000000000000000000" pitchFamily="2" charset="2"/>
              </a:rPr>
              <a:t>??  Si la valeur à gauche de l’opérateur est nulle, alors on affecte avec celle de droite.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>
                <a:sym typeface="Wingdings" panose="05000000000000000000" pitchFamily="2" charset="2"/>
              </a:rPr>
              <a:t>??=  SI la valeur de gauche est nulle, affecte la valeur de droite à celle de gauche.</a:t>
            </a:r>
            <a:endParaRPr lang="fr-FR" sz="2000" dirty="0"/>
          </a:p>
        </p:txBody>
      </p:sp>
      <p:pic>
        <p:nvPicPr>
          <p:cNvPr id="6" name="Image 5" descr="Une image contenant objet, horloge, noir, orange&#10;&#10;Description générée automatiquement">
            <a:extLst>
              <a:ext uri="{FF2B5EF4-FFF2-40B4-BE49-F238E27FC236}">
                <a16:creationId xmlns:a16="http://schemas.microsoft.com/office/drawing/2014/main" id="{4F9C7A23-9E08-4D76-B5AB-70A21B27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03" y="4913069"/>
            <a:ext cx="4058394" cy="773027"/>
          </a:xfrm>
          <a:prstGeom prst="rect">
            <a:avLst/>
          </a:prstGeom>
        </p:spPr>
      </p:pic>
      <p:pic>
        <p:nvPicPr>
          <p:cNvPr id="4" name="Image 3" descr="Une image contenant écran, moniteur, noir, orange&#10;&#10;Description générée automatiquement">
            <a:extLst>
              <a:ext uri="{FF2B5EF4-FFF2-40B4-BE49-F238E27FC236}">
                <a16:creationId xmlns:a16="http://schemas.microsoft.com/office/drawing/2014/main" id="{4279B409-871C-4E41-9702-B6E9938B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057" y="4913070"/>
            <a:ext cx="4556874" cy="6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8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fr-FR" sz="4400" dirty="0"/>
              <a:t>Nombreux mots clés et opérateurs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744717"/>
            <a:ext cx="5072437" cy="4529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u="sng" dirty="0"/>
              <a:t>Mots clés (Quelques exemples) :</a:t>
            </a:r>
          </a:p>
          <a:p>
            <a:pPr lvl="1"/>
            <a:r>
              <a:rPr lang="fr-FR" sz="1800" dirty="0"/>
              <a:t>« var »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Déclarer une variable dont le type sera évalué à l’exécution (Fortement typé !).</a:t>
            </a:r>
          </a:p>
          <a:p>
            <a:pPr lvl="1"/>
            <a:endParaRPr lang="fr-FR" dirty="0"/>
          </a:p>
          <a:p>
            <a:pPr lvl="1"/>
            <a:r>
              <a:rPr lang="fr-FR" sz="1800" dirty="0"/>
              <a:t>« default »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Obtenir la valeur par défaut d’un type.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« </a:t>
            </a:r>
            <a:r>
              <a:rPr lang="fr-FR" sz="1800" dirty="0" err="1"/>
              <a:t>nameof</a:t>
            </a:r>
            <a:r>
              <a:rPr lang="fr-FR" sz="1800" dirty="0"/>
              <a:t> » </a:t>
            </a:r>
            <a:r>
              <a:rPr lang="fr-FR" sz="1800" dirty="0">
                <a:sym typeface="Wingdings" panose="05000000000000000000" pitchFamily="2" charset="2"/>
              </a:rPr>
              <a:t> Obtenir le nom de ce que l’on demande en chaine de caractère.</a:t>
            </a:r>
          </a:p>
          <a:p>
            <a:pPr lvl="1"/>
            <a:endParaRPr lang="fr-FR" sz="1800" dirty="0">
              <a:sym typeface="Wingdings" panose="05000000000000000000" pitchFamily="2" charset="2"/>
            </a:endParaRP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« </a:t>
            </a:r>
            <a:r>
              <a:rPr lang="fr-FR" sz="1800" dirty="0" err="1">
                <a:sym typeface="Wingdings" panose="05000000000000000000" pitchFamily="2" charset="2"/>
              </a:rPr>
              <a:t>typeof</a:t>
            </a:r>
            <a:r>
              <a:rPr lang="fr-FR" sz="1800" dirty="0">
                <a:sym typeface="Wingdings" panose="05000000000000000000" pitchFamily="2" charset="2"/>
              </a:rPr>
              <a:t> »  Obtenir le type de ce que l’on demande.</a:t>
            </a:r>
          </a:p>
        </p:txBody>
      </p:sp>
      <p:pic>
        <p:nvPicPr>
          <p:cNvPr id="4" name="Image 3" descr="Une image contenant table, écran, assis, moniteur&#10;&#10;Description générée automatiquement">
            <a:extLst>
              <a:ext uri="{FF2B5EF4-FFF2-40B4-BE49-F238E27FC236}">
                <a16:creationId xmlns:a16="http://schemas.microsoft.com/office/drawing/2014/main" id="{2C46398C-2C2D-4A4E-A402-CFE08590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3051053"/>
            <a:ext cx="5105445" cy="20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fr-FR" sz="4400"/>
              <a:t>Types primitifs… </a:t>
            </a:r>
            <a:r>
              <a:rPr lang="fr-FR" sz="4400" err="1"/>
              <a:t>Nullables</a:t>
            </a:r>
            <a:endParaRPr lang="fr-FR" sz="4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923394"/>
            <a:ext cx="5072437" cy="3576862"/>
          </a:xfrm>
        </p:spPr>
        <p:txBody>
          <a:bodyPr>
            <a:normAutofit/>
          </a:bodyPr>
          <a:lstStyle/>
          <a:p>
            <a:r>
              <a:rPr lang="fr-FR" sz="1800" dirty="0"/>
              <a:t>Rendre n’importe quel type </a:t>
            </a:r>
            <a:r>
              <a:rPr lang="fr-FR" sz="1800" dirty="0" err="1"/>
              <a:t>nullable</a:t>
            </a:r>
            <a:r>
              <a:rPr lang="fr-FR" sz="1800" dirty="0"/>
              <a:t>.</a:t>
            </a:r>
          </a:p>
          <a:p>
            <a:r>
              <a:rPr lang="fr-FR" sz="1800" dirty="0"/>
              <a:t>Alias de « </a:t>
            </a:r>
            <a:r>
              <a:rPr lang="fr-FR" sz="1800" dirty="0" err="1"/>
              <a:t>Nullable</a:t>
            </a:r>
            <a:r>
              <a:rPr lang="fr-FR" sz="1800" dirty="0"/>
              <a:t>&lt;T&gt; </a:t>
            </a:r>
            <a:r>
              <a:rPr lang="fr-FR" sz="1800" dirty="0" err="1"/>
              <a:t>where</a:t>
            </a:r>
            <a:r>
              <a:rPr lang="fr-FR" sz="1800" dirty="0"/>
              <a:t> T : </a:t>
            </a:r>
            <a:r>
              <a:rPr lang="fr-FR" sz="1800" dirty="0" err="1"/>
              <a:t>struct</a:t>
            </a:r>
            <a:r>
              <a:rPr lang="fr-FR" sz="1800" dirty="0"/>
              <a:t> »</a:t>
            </a:r>
          </a:p>
          <a:p>
            <a:r>
              <a:rPr lang="fr-FR" sz="1800" dirty="0"/>
              <a:t>Syntaxe simple :</a:t>
            </a:r>
          </a:p>
          <a:p>
            <a:pPr lvl="1"/>
            <a:r>
              <a:rPr lang="fr-FR" sz="1800" dirty="0"/>
              <a:t>Il suffit de rajouter « ? » après le nom du type primitif, lors de la déclaration.</a:t>
            </a:r>
          </a:p>
          <a:p>
            <a:r>
              <a:rPr lang="fr-FR" sz="1800" dirty="0"/>
              <a:t>Bien que toujours un type primitif, il peut maintenant avoir une valeur nulle.</a:t>
            </a:r>
          </a:p>
          <a:p>
            <a:pPr lvl="1"/>
            <a:r>
              <a:rPr lang="fr-FR" sz="1800" dirty="0"/>
              <a:t>Gestion interne permettant de gérer la valeur </a:t>
            </a:r>
            <a:r>
              <a:rPr lang="fr-FR" sz="1800" dirty="0" err="1"/>
              <a:t>null</a:t>
            </a:r>
            <a:r>
              <a:rPr lang="fr-FR" sz="1800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644B2B-7E5B-49DD-BC82-F489FC3A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640955"/>
            <a:ext cx="5105445" cy="21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Injection de dépendances</a:t>
            </a:r>
          </a:p>
        </p:txBody>
      </p:sp>
    </p:spTree>
    <p:extLst>
      <p:ext uri="{BB962C8B-B14F-4D97-AF65-F5344CB8AC3E}">
        <p14:creationId xmlns:p14="http://schemas.microsoft.com/office/powerpoint/2010/main" val="3190651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Entity </a:t>
            </a:r>
            <a:r>
              <a:rPr lang="fr-FR" sz="6000" dirty="0" err="1"/>
              <a:t>framework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67598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Fichiers .</a:t>
            </a:r>
            <a:r>
              <a:rPr lang="fr-FR" sz="6000" dirty="0" err="1"/>
              <a:t>CSHtml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422109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Logique de composants</a:t>
            </a:r>
          </a:p>
        </p:txBody>
      </p:sp>
    </p:spTree>
    <p:extLst>
      <p:ext uri="{BB962C8B-B14F-4D97-AF65-F5344CB8AC3E}">
        <p14:creationId xmlns:p14="http://schemas.microsoft.com/office/powerpoint/2010/main" val="176002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Convention plutôt que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29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627" y="328930"/>
            <a:ext cx="8698077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0" dirty="0">
                <a:solidFill>
                  <a:srgbClr val="000000"/>
                </a:solidFill>
              </a:rPr>
              <a:t>I</a:t>
            </a:r>
            <a:r>
              <a:rPr sz="3600" spc="325" dirty="0">
                <a:solidFill>
                  <a:srgbClr val="000000"/>
                </a:solidFill>
              </a:rPr>
              <a:t>ntr</a:t>
            </a:r>
            <a:r>
              <a:rPr sz="3600" spc="-30" dirty="0">
                <a:solidFill>
                  <a:srgbClr val="000000"/>
                </a:solidFill>
              </a:rPr>
              <a:t>o</a:t>
            </a:r>
            <a:r>
              <a:rPr sz="3600" spc="204" dirty="0">
                <a:solidFill>
                  <a:srgbClr val="000000"/>
                </a:solidFill>
              </a:rPr>
              <a:t>d</a:t>
            </a:r>
            <a:r>
              <a:rPr sz="3600" spc="325" dirty="0">
                <a:solidFill>
                  <a:srgbClr val="000000"/>
                </a:solidFill>
              </a:rPr>
              <a:t>u</a:t>
            </a:r>
            <a:r>
              <a:rPr sz="3600" spc="-40" dirty="0">
                <a:solidFill>
                  <a:srgbClr val="000000"/>
                </a:solidFill>
              </a:rPr>
              <a:t>c</a:t>
            </a:r>
            <a:r>
              <a:rPr sz="3600" spc="325" dirty="0">
                <a:solidFill>
                  <a:srgbClr val="000000"/>
                </a:solidFill>
              </a:rPr>
              <a:t>t</a:t>
            </a:r>
            <a:r>
              <a:rPr sz="3600" spc="85" dirty="0">
                <a:solidFill>
                  <a:srgbClr val="000000"/>
                </a:solidFill>
              </a:rPr>
              <a:t>i</a:t>
            </a:r>
            <a:r>
              <a:rPr sz="3600" spc="-30" dirty="0">
                <a:solidFill>
                  <a:srgbClr val="000000"/>
                </a:solidFill>
              </a:rPr>
              <a:t>o</a:t>
            </a:r>
            <a:r>
              <a:rPr sz="3600" spc="365" dirty="0">
                <a:solidFill>
                  <a:srgbClr val="000000"/>
                </a:solidFill>
              </a:rPr>
              <a:t>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760627" y="1266632"/>
            <a:ext cx="9709324" cy="34669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49860" indent="-137160">
              <a:spcBef>
                <a:spcPts val="395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r>
              <a:rPr lang="fr-FR" sz="2400" b="1" spc="110" dirty="0">
                <a:latin typeface="Calibri" panose="020F0502020204030204" pitchFamily="34" charset="0"/>
                <a:cs typeface="Calibri" panose="020F0502020204030204" pitchFamily="34" charset="0"/>
              </a:rPr>
              <a:t>Qu’est ce que le Framework .Net 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9890" lvl="1" indent="-171450">
              <a:spcBef>
                <a:spcPts val="259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Ensemble de librairies (API)</a:t>
            </a:r>
          </a:p>
          <a:p>
            <a:pPr marL="389890" lvl="1" indent="-171450">
              <a:spcBef>
                <a:spcPts val="259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pour remplacer Windows API (Win32)</a:t>
            </a:r>
          </a:p>
          <a:p>
            <a:pPr marL="149860" indent="-137160">
              <a:spcBef>
                <a:spcPts val="1210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endParaRPr lang="fr-FR" sz="2400" b="1" spc="1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9860" indent="-137160">
              <a:spcBef>
                <a:spcPts val="1210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r>
              <a:rPr lang="fr-FR" sz="2400" b="1" spc="110" dirty="0">
                <a:latin typeface="Calibri" panose="020F0502020204030204" pitchFamily="34" charset="0"/>
                <a:cs typeface="Calibri" panose="020F0502020204030204" pitchFamily="34" charset="0"/>
              </a:rPr>
              <a:t>Qu’est ce que le C# 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>
              <a:spcBef>
                <a:spcPts val="27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 de 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programmation</a:t>
            </a:r>
            <a: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</a:t>
            </a:r>
            <a: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fonctionner</a:t>
            </a:r>
            <a: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avec le Framework .NET</a:t>
            </a:r>
          </a:p>
          <a:p>
            <a:pPr marL="561340" lvl="1" indent="-342900">
              <a:spcBef>
                <a:spcPts val="27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Orienté objets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2701" y="4884856"/>
            <a:ext cx="1114044" cy="1057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188510" y="5625647"/>
            <a:ext cx="300355" cy="3168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spcBef>
                <a:spcPts val="75"/>
              </a:spcBef>
            </a:pPr>
            <a:r>
              <a:rPr spc="-5" dirty="0">
                <a:solidFill>
                  <a:srgbClr val="CCCCCC"/>
                </a:solidFill>
                <a:latin typeface="Times New Roman"/>
                <a:cs typeface="Times New Roman"/>
              </a:rPr>
              <a:t>C#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Historique</a:t>
            </a:r>
          </a:p>
        </p:txBody>
      </p:sp>
    </p:spTree>
    <p:extLst>
      <p:ext uri="{BB962C8B-B14F-4D97-AF65-F5344CB8AC3E}">
        <p14:creationId xmlns:p14="http://schemas.microsoft.com/office/powerpoint/2010/main" val="315375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44F2-4976-4682-A933-8A92EFC3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819"/>
          </a:xfrm>
        </p:spPr>
        <p:txBody>
          <a:bodyPr/>
          <a:lstStyle/>
          <a:p>
            <a:r>
              <a:rPr lang="fr-FR" dirty="0"/>
              <a:t>Versions du langage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A2AF7AF-40B0-476E-ACFA-4F46C530D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15504"/>
              </p:ext>
            </p:extLst>
          </p:nvPr>
        </p:nvGraphicFramePr>
        <p:xfrm>
          <a:off x="1371599" y="1679944"/>
          <a:ext cx="977132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107">
                  <a:extLst>
                    <a:ext uri="{9D8B030D-6E8A-4147-A177-3AD203B41FA5}">
                      <a16:colId xmlns:a16="http://schemas.microsoft.com/office/drawing/2014/main" val="426500037"/>
                    </a:ext>
                  </a:extLst>
                </a:gridCol>
                <a:gridCol w="3257107">
                  <a:extLst>
                    <a:ext uri="{9D8B030D-6E8A-4147-A177-3AD203B41FA5}">
                      <a16:colId xmlns:a16="http://schemas.microsoft.com/office/drawing/2014/main" val="3692806219"/>
                    </a:ext>
                  </a:extLst>
                </a:gridCol>
                <a:gridCol w="3257107">
                  <a:extLst>
                    <a:ext uri="{9D8B030D-6E8A-4147-A177-3AD203B41FA5}">
                      <a16:colId xmlns:a16="http://schemas.microsoft.com/office/drawing/2014/main" val="3526594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Principaux changements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18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84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Généricité ajoutée à C# et au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83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LINQ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(</a:t>
                      </a:r>
                      <a:r>
                        <a:rPr lang="fr-FR" sz="20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Language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0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integrated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0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queries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Types dynamiques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9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Méthodes asynchrones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41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 pour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62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Tuples, fonctions locales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0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Optimisations, nouvelles syntaxes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7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1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F33C1-7FDD-4684-A019-8CB7DA9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9087"/>
          </a:xfrm>
        </p:spPr>
        <p:txBody>
          <a:bodyPr/>
          <a:lstStyle/>
          <a:p>
            <a:r>
              <a:rPr lang="fr-FR" dirty="0"/>
              <a:t>.Net Core, Standard, 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C44D6-0615-4906-9A3D-FD8075E7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229"/>
            <a:ext cx="2939143" cy="4365171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.Net Framework</a:t>
            </a:r>
          </a:p>
          <a:p>
            <a:pPr>
              <a:buFontTx/>
              <a:buChar char="-"/>
            </a:pPr>
            <a:r>
              <a:rPr lang="fr-FR" dirty="0"/>
              <a:t>Uniquement sur Windows</a:t>
            </a:r>
          </a:p>
          <a:p>
            <a:pPr>
              <a:buFontTx/>
              <a:buChar char="-"/>
            </a:pPr>
            <a:r>
              <a:rPr lang="fr-FR" dirty="0"/>
              <a:t>Logiciels, Sites web, Application UWP</a:t>
            </a:r>
          </a:p>
          <a:p>
            <a:pPr>
              <a:buFontTx/>
              <a:buChar char="-"/>
            </a:pPr>
            <a:r>
              <a:rPr lang="fr-FR" dirty="0"/>
              <a:t>Disparaitra à l’avenir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C811A53-73BA-4229-9266-E916BF1477D1}"/>
              </a:ext>
            </a:extLst>
          </p:cNvPr>
          <p:cNvSpPr txBox="1">
            <a:spLocks/>
          </p:cNvSpPr>
          <p:nvPr/>
        </p:nvSpPr>
        <p:spPr>
          <a:xfrm>
            <a:off x="4702628" y="1534887"/>
            <a:ext cx="2939143" cy="436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u="sng" dirty="0"/>
              <a:t>.Net Standard</a:t>
            </a:r>
          </a:p>
          <a:p>
            <a:pPr>
              <a:buFontTx/>
              <a:buChar char="-"/>
            </a:pPr>
            <a:r>
              <a:rPr lang="fr-FR" dirty="0"/>
              <a:t>Ensembles d’APIs</a:t>
            </a:r>
          </a:p>
          <a:p>
            <a:pPr>
              <a:buFontTx/>
              <a:buChar char="-"/>
            </a:pPr>
            <a:r>
              <a:rPr lang="fr-FR" dirty="0"/>
              <a:t>Disponibles sur tous les environnements (Core, Framework, </a:t>
            </a:r>
            <a:r>
              <a:rPr lang="fr-FR" dirty="0" err="1"/>
              <a:t>Unity</a:t>
            </a:r>
            <a:r>
              <a:rPr lang="fr-FR" dirty="0"/>
              <a:t>, Xamarin…)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43B47EC-AF92-4576-A172-46A019082B37}"/>
              </a:ext>
            </a:extLst>
          </p:cNvPr>
          <p:cNvSpPr txBox="1">
            <a:spLocks/>
          </p:cNvSpPr>
          <p:nvPr/>
        </p:nvSpPr>
        <p:spPr>
          <a:xfrm>
            <a:off x="8033657" y="1534887"/>
            <a:ext cx="2939143" cy="436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u="sng" dirty="0"/>
              <a:t>.Net Core</a:t>
            </a:r>
          </a:p>
          <a:p>
            <a:pPr>
              <a:buFontTx/>
              <a:buChar char="-"/>
            </a:pPr>
            <a:r>
              <a:rPr lang="fr-FR" dirty="0"/>
              <a:t>Open Source</a:t>
            </a:r>
          </a:p>
          <a:p>
            <a:pPr>
              <a:buFontTx/>
              <a:buChar char="-"/>
            </a:pPr>
            <a:r>
              <a:rPr lang="fr-FR" dirty="0"/>
              <a:t>Multi-plateformes (Windows, MacOS, Linux)</a:t>
            </a:r>
          </a:p>
          <a:p>
            <a:pPr>
              <a:buFontTx/>
              <a:buChar char="-"/>
            </a:pPr>
            <a:r>
              <a:rPr lang="fr-FR" dirty="0"/>
              <a:t>Site Web, Application Mobile, Bureautique…</a:t>
            </a:r>
          </a:p>
          <a:p>
            <a:pPr>
              <a:buFontTx/>
              <a:buChar char="-"/>
            </a:pPr>
            <a:r>
              <a:rPr lang="fr-FR" dirty="0"/>
              <a:t>Architecture x64, x86 et ARM.</a:t>
            </a:r>
          </a:p>
          <a:p>
            <a:pPr>
              <a:buFontTx/>
              <a:buChar char="-"/>
            </a:pPr>
            <a:r>
              <a:rPr lang="fr-FR" dirty="0"/>
              <a:t>Outils de ligne de commandes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934BA7-A3B3-4640-94E4-EDD390435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Résultat de recherche d'images pour &quot;.net core standard framework&quot;">
            <a:extLst>
              <a:ext uri="{FF2B5EF4-FFF2-40B4-BE49-F238E27FC236}">
                <a16:creationId xmlns:a16="http://schemas.microsoft.com/office/drawing/2014/main" id="{D92AFE49-049B-4826-952E-C102F9458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Résultat de recherche d'images pour &quot;.net core standard framework&quot;">
            <a:extLst>
              <a:ext uri="{FF2B5EF4-FFF2-40B4-BE49-F238E27FC236}">
                <a16:creationId xmlns:a16="http://schemas.microsoft.com/office/drawing/2014/main" id="{373C810B-DC99-40B4-AA3F-8589609C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34887"/>
            <a:ext cx="9199985" cy="496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4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  <p:bldP spid="5" grpId="0"/>
      <p:bldP spid="5" grpId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F33C1-7FDD-4684-A019-8CB7DA9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9087"/>
          </a:xfrm>
        </p:spPr>
        <p:txBody>
          <a:bodyPr/>
          <a:lstStyle/>
          <a:p>
            <a:r>
              <a:rPr lang="fr-FR" dirty="0"/>
              <a:t>Performances du .Net Core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43B47EC-AF92-4576-A172-46A019082B37}"/>
              </a:ext>
            </a:extLst>
          </p:cNvPr>
          <p:cNvSpPr txBox="1">
            <a:spLocks/>
          </p:cNvSpPr>
          <p:nvPr/>
        </p:nvSpPr>
        <p:spPr>
          <a:xfrm>
            <a:off x="1371601" y="1534887"/>
            <a:ext cx="9601200" cy="4455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Face à Java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https://benchmarksgame-team.pages.debian.net/benchmarksgame/fastest/csharp.html</a:t>
            </a:r>
            <a:endParaRPr lang="fr-FR" dirty="0"/>
          </a:p>
          <a:p>
            <a:pPr marL="0" indent="0">
              <a:buNone/>
            </a:pPr>
            <a:r>
              <a:rPr lang="fr-FR" b="1" u="sng" dirty="0"/>
              <a:t>Face à Node JS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https://meritis.fr/techno-archi/les-performances-de-net-core/</a:t>
            </a:r>
            <a:endParaRPr lang="fr-FR" dirty="0"/>
          </a:p>
          <a:p>
            <a:pPr marL="0" indent="0">
              <a:buNone/>
            </a:pPr>
            <a:r>
              <a:rPr lang="fr-FR" b="1" u="sng" dirty="0"/>
              <a:t>Face à PHP et Python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https://medium.com/@jamesjudd_21057/benchmarking-the-request-time-of-laravel-asp-net-core-and-django-7c1c3e9663d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Dans tous les cas</a:t>
            </a:r>
            <a:r>
              <a:rPr lang="fr-FR" dirty="0"/>
              <a:t>, le </a:t>
            </a:r>
            <a:r>
              <a:rPr lang="fr-FR" u="sng" dirty="0"/>
              <a:t>.Net Core</a:t>
            </a:r>
            <a:r>
              <a:rPr lang="fr-FR" dirty="0"/>
              <a:t> est le plus performant, et ce sur TOUTES les plateformes.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u="sng" dirty="0"/>
              <a:t>Bonus</a:t>
            </a:r>
            <a:r>
              <a:rPr lang="fr-FR" dirty="0"/>
              <a:t> : SQL Server plus performant sur Linux. À relativiser, car Windows avait Windows Defender (De base), et beaucoup de services (De base également…).</a:t>
            </a:r>
          </a:p>
          <a:p>
            <a:pPr marL="0" indent="0">
              <a:buNone/>
            </a:pPr>
            <a:r>
              <a:rPr lang="fr-FR" dirty="0">
                <a:hlinkClick r:id="rId5"/>
              </a:rPr>
              <a:t>https://sqlpro.developpez.com/tutoriels/comparatif-performances-sql-server-windows-linux/</a:t>
            </a:r>
            <a:endParaRPr lang="fr-FR" u="sng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934BA7-A3B3-4640-94E4-EDD390435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Résultat de recherche d'images pour &quot;.net core standard framework&quot;">
            <a:extLst>
              <a:ext uri="{FF2B5EF4-FFF2-40B4-BE49-F238E27FC236}">
                <a16:creationId xmlns:a16="http://schemas.microsoft.com/office/drawing/2014/main" id="{D92AFE49-049B-4826-952E-C102F9458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95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78241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627" y="327406"/>
            <a:ext cx="8882564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600" spc="1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ommon </a:t>
            </a:r>
            <a:r>
              <a:rPr sz="3600" b="1" spc="2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600" spc="2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ntermediate</a:t>
            </a:r>
            <a:r>
              <a:rPr sz="3600" spc="-27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22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3600" spc="22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anguage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6627" y="2573132"/>
            <a:ext cx="2199640" cy="2197735"/>
          </a:xfrm>
          <a:custGeom>
            <a:avLst/>
            <a:gdLst/>
            <a:ahLst/>
            <a:cxnLst/>
            <a:rect l="l" t="t" r="r" b="b"/>
            <a:pathLst>
              <a:path w="2199640" h="2197735">
                <a:moveTo>
                  <a:pt x="1099566" y="0"/>
                </a:moveTo>
                <a:lnTo>
                  <a:pt x="1051866" y="1015"/>
                </a:lnTo>
                <a:lnTo>
                  <a:pt x="1004685" y="4033"/>
                </a:lnTo>
                <a:lnTo>
                  <a:pt x="958065" y="9013"/>
                </a:lnTo>
                <a:lnTo>
                  <a:pt x="912047" y="15914"/>
                </a:lnTo>
                <a:lnTo>
                  <a:pt x="866672" y="24694"/>
                </a:lnTo>
                <a:lnTo>
                  <a:pt x="821981" y="35312"/>
                </a:lnTo>
                <a:lnTo>
                  <a:pt x="778016" y="47727"/>
                </a:lnTo>
                <a:lnTo>
                  <a:pt x="734817" y="61898"/>
                </a:lnTo>
                <a:lnTo>
                  <a:pt x="692427" y="77783"/>
                </a:lnTo>
                <a:lnTo>
                  <a:pt x="650886" y="95341"/>
                </a:lnTo>
                <a:lnTo>
                  <a:pt x="610235" y="114531"/>
                </a:lnTo>
                <a:lnTo>
                  <a:pt x="570517" y="135312"/>
                </a:lnTo>
                <a:lnTo>
                  <a:pt x="531771" y="157642"/>
                </a:lnTo>
                <a:lnTo>
                  <a:pt x="494039" y="181480"/>
                </a:lnTo>
                <a:lnTo>
                  <a:pt x="457364" y="206785"/>
                </a:lnTo>
                <a:lnTo>
                  <a:pt x="421784" y="233516"/>
                </a:lnTo>
                <a:lnTo>
                  <a:pt x="387343" y="261631"/>
                </a:lnTo>
                <a:lnTo>
                  <a:pt x="354081" y="291089"/>
                </a:lnTo>
                <a:lnTo>
                  <a:pt x="322040" y="321849"/>
                </a:lnTo>
                <a:lnTo>
                  <a:pt x="291260" y="353870"/>
                </a:lnTo>
                <a:lnTo>
                  <a:pt x="261783" y="387110"/>
                </a:lnTo>
                <a:lnTo>
                  <a:pt x="233651" y="421529"/>
                </a:lnTo>
                <a:lnTo>
                  <a:pt x="206904" y="457084"/>
                </a:lnTo>
                <a:lnTo>
                  <a:pt x="181583" y="493736"/>
                </a:lnTo>
                <a:lnTo>
                  <a:pt x="157731" y="531441"/>
                </a:lnTo>
                <a:lnTo>
                  <a:pt x="135388" y="570160"/>
                </a:lnTo>
                <a:lnTo>
                  <a:pt x="114595" y="609851"/>
                </a:lnTo>
                <a:lnTo>
                  <a:pt x="95394" y="650472"/>
                </a:lnTo>
                <a:lnTo>
                  <a:pt x="77826" y="691983"/>
                </a:lnTo>
                <a:lnTo>
                  <a:pt x="61932" y="734342"/>
                </a:lnTo>
                <a:lnTo>
                  <a:pt x="47753" y="777509"/>
                </a:lnTo>
                <a:lnTo>
                  <a:pt x="35331" y="821441"/>
                </a:lnTo>
                <a:lnTo>
                  <a:pt x="24707" y="866097"/>
                </a:lnTo>
                <a:lnTo>
                  <a:pt x="15923" y="911437"/>
                </a:lnTo>
                <a:lnTo>
                  <a:pt x="9018" y="957419"/>
                </a:lnTo>
                <a:lnTo>
                  <a:pt x="4035" y="1004001"/>
                </a:lnTo>
                <a:lnTo>
                  <a:pt x="1015" y="1051143"/>
                </a:lnTo>
                <a:lnTo>
                  <a:pt x="0" y="1098804"/>
                </a:lnTo>
                <a:lnTo>
                  <a:pt x="1015" y="1146464"/>
                </a:lnTo>
                <a:lnTo>
                  <a:pt x="4035" y="1193606"/>
                </a:lnTo>
                <a:lnTo>
                  <a:pt x="9018" y="1240188"/>
                </a:lnTo>
                <a:lnTo>
                  <a:pt x="15923" y="1286170"/>
                </a:lnTo>
                <a:lnTo>
                  <a:pt x="24707" y="1331510"/>
                </a:lnTo>
                <a:lnTo>
                  <a:pt x="35331" y="1376166"/>
                </a:lnTo>
                <a:lnTo>
                  <a:pt x="47753" y="1420098"/>
                </a:lnTo>
                <a:lnTo>
                  <a:pt x="61932" y="1463265"/>
                </a:lnTo>
                <a:lnTo>
                  <a:pt x="77826" y="1505624"/>
                </a:lnTo>
                <a:lnTo>
                  <a:pt x="95394" y="1547135"/>
                </a:lnTo>
                <a:lnTo>
                  <a:pt x="114595" y="1587756"/>
                </a:lnTo>
                <a:lnTo>
                  <a:pt x="135388" y="1627447"/>
                </a:lnTo>
                <a:lnTo>
                  <a:pt x="157731" y="1666166"/>
                </a:lnTo>
                <a:lnTo>
                  <a:pt x="181583" y="1703871"/>
                </a:lnTo>
                <a:lnTo>
                  <a:pt x="206904" y="1740523"/>
                </a:lnTo>
                <a:lnTo>
                  <a:pt x="233651" y="1776078"/>
                </a:lnTo>
                <a:lnTo>
                  <a:pt x="261783" y="1810497"/>
                </a:lnTo>
                <a:lnTo>
                  <a:pt x="291260" y="1843737"/>
                </a:lnTo>
                <a:lnTo>
                  <a:pt x="322040" y="1875758"/>
                </a:lnTo>
                <a:lnTo>
                  <a:pt x="354081" y="1906518"/>
                </a:lnTo>
                <a:lnTo>
                  <a:pt x="387343" y="1935976"/>
                </a:lnTo>
                <a:lnTo>
                  <a:pt x="421784" y="1964091"/>
                </a:lnTo>
                <a:lnTo>
                  <a:pt x="457364" y="1990822"/>
                </a:lnTo>
                <a:lnTo>
                  <a:pt x="494039" y="2016127"/>
                </a:lnTo>
                <a:lnTo>
                  <a:pt x="531771" y="2039965"/>
                </a:lnTo>
                <a:lnTo>
                  <a:pt x="570517" y="2062295"/>
                </a:lnTo>
                <a:lnTo>
                  <a:pt x="610235" y="2083076"/>
                </a:lnTo>
                <a:lnTo>
                  <a:pt x="650886" y="2102266"/>
                </a:lnTo>
                <a:lnTo>
                  <a:pt x="692427" y="2119824"/>
                </a:lnTo>
                <a:lnTo>
                  <a:pt x="734817" y="2135709"/>
                </a:lnTo>
                <a:lnTo>
                  <a:pt x="778016" y="2149880"/>
                </a:lnTo>
                <a:lnTo>
                  <a:pt x="821981" y="2162295"/>
                </a:lnTo>
                <a:lnTo>
                  <a:pt x="866672" y="2172913"/>
                </a:lnTo>
                <a:lnTo>
                  <a:pt x="912047" y="2181693"/>
                </a:lnTo>
                <a:lnTo>
                  <a:pt x="958065" y="2188594"/>
                </a:lnTo>
                <a:lnTo>
                  <a:pt x="1004685" y="2193574"/>
                </a:lnTo>
                <a:lnTo>
                  <a:pt x="1051866" y="2196592"/>
                </a:lnTo>
                <a:lnTo>
                  <a:pt x="1099566" y="2197608"/>
                </a:lnTo>
                <a:lnTo>
                  <a:pt x="1147265" y="2196592"/>
                </a:lnTo>
                <a:lnTo>
                  <a:pt x="1194446" y="2193574"/>
                </a:lnTo>
                <a:lnTo>
                  <a:pt x="1241066" y="2188594"/>
                </a:lnTo>
                <a:lnTo>
                  <a:pt x="1287084" y="2181693"/>
                </a:lnTo>
                <a:lnTo>
                  <a:pt x="1332459" y="2172913"/>
                </a:lnTo>
                <a:lnTo>
                  <a:pt x="1377150" y="2162295"/>
                </a:lnTo>
                <a:lnTo>
                  <a:pt x="1421115" y="2149880"/>
                </a:lnTo>
                <a:lnTo>
                  <a:pt x="1464314" y="2135709"/>
                </a:lnTo>
                <a:lnTo>
                  <a:pt x="1506704" y="2119824"/>
                </a:lnTo>
                <a:lnTo>
                  <a:pt x="1548245" y="2102266"/>
                </a:lnTo>
                <a:lnTo>
                  <a:pt x="1588896" y="2083076"/>
                </a:lnTo>
                <a:lnTo>
                  <a:pt x="1628614" y="2062295"/>
                </a:lnTo>
                <a:lnTo>
                  <a:pt x="1667360" y="2039965"/>
                </a:lnTo>
                <a:lnTo>
                  <a:pt x="1705092" y="2016127"/>
                </a:lnTo>
                <a:lnTo>
                  <a:pt x="1741767" y="1990822"/>
                </a:lnTo>
                <a:lnTo>
                  <a:pt x="1777347" y="1964091"/>
                </a:lnTo>
                <a:lnTo>
                  <a:pt x="1811788" y="1935976"/>
                </a:lnTo>
                <a:lnTo>
                  <a:pt x="1845050" y="1906518"/>
                </a:lnTo>
                <a:lnTo>
                  <a:pt x="1877091" y="1875758"/>
                </a:lnTo>
                <a:lnTo>
                  <a:pt x="1907871" y="1843737"/>
                </a:lnTo>
                <a:lnTo>
                  <a:pt x="1937348" y="1810497"/>
                </a:lnTo>
                <a:lnTo>
                  <a:pt x="1965480" y="1776078"/>
                </a:lnTo>
                <a:lnTo>
                  <a:pt x="1992227" y="1740523"/>
                </a:lnTo>
                <a:lnTo>
                  <a:pt x="2017548" y="1703871"/>
                </a:lnTo>
                <a:lnTo>
                  <a:pt x="2041400" y="1666166"/>
                </a:lnTo>
                <a:lnTo>
                  <a:pt x="2063743" y="1627447"/>
                </a:lnTo>
                <a:lnTo>
                  <a:pt x="2084536" y="1587756"/>
                </a:lnTo>
                <a:lnTo>
                  <a:pt x="2103737" y="1547135"/>
                </a:lnTo>
                <a:lnTo>
                  <a:pt x="2121305" y="1505624"/>
                </a:lnTo>
                <a:lnTo>
                  <a:pt x="2137199" y="1463265"/>
                </a:lnTo>
                <a:lnTo>
                  <a:pt x="2151378" y="1420098"/>
                </a:lnTo>
                <a:lnTo>
                  <a:pt x="2163800" y="1376166"/>
                </a:lnTo>
                <a:lnTo>
                  <a:pt x="2174424" y="1331510"/>
                </a:lnTo>
                <a:lnTo>
                  <a:pt x="2183208" y="1286170"/>
                </a:lnTo>
                <a:lnTo>
                  <a:pt x="2190113" y="1240188"/>
                </a:lnTo>
                <a:lnTo>
                  <a:pt x="2195096" y="1193606"/>
                </a:lnTo>
                <a:lnTo>
                  <a:pt x="2198116" y="1146464"/>
                </a:lnTo>
                <a:lnTo>
                  <a:pt x="2199131" y="1098804"/>
                </a:lnTo>
                <a:lnTo>
                  <a:pt x="2198116" y="1051143"/>
                </a:lnTo>
                <a:lnTo>
                  <a:pt x="2195096" y="1004001"/>
                </a:lnTo>
                <a:lnTo>
                  <a:pt x="2190113" y="957419"/>
                </a:lnTo>
                <a:lnTo>
                  <a:pt x="2183208" y="911437"/>
                </a:lnTo>
                <a:lnTo>
                  <a:pt x="2174424" y="866097"/>
                </a:lnTo>
                <a:lnTo>
                  <a:pt x="2163800" y="821441"/>
                </a:lnTo>
                <a:lnTo>
                  <a:pt x="2151378" y="777509"/>
                </a:lnTo>
                <a:lnTo>
                  <a:pt x="2137199" y="734342"/>
                </a:lnTo>
                <a:lnTo>
                  <a:pt x="2121305" y="691983"/>
                </a:lnTo>
                <a:lnTo>
                  <a:pt x="2103737" y="650472"/>
                </a:lnTo>
                <a:lnTo>
                  <a:pt x="2084536" y="609851"/>
                </a:lnTo>
                <a:lnTo>
                  <a:pt x="2063743" y="570160"/>
                </a:lnTo>
                <a:lnTo>
                  <a:pt x="2041400" y="531441"/>
                </a:lnTo>
                <a:lnTo>
                  <a:pt x="2017548" y="493736"/>
                </a:lnTo>
                <a:lnTo>
                  <a:pt x="1992227" y="457084"/>
                </a:lnTo>
                <a:lnTo>
                  <a:pt x="1965480" y="421529"/>
                </a:lnTo>
                <a:lnTo>
                  <a:pt x="1937348" y="387110"/>
                </a:lnTo>
                <a:lnTo>
                  <a:pt x="1907871" y="353870"/>
                </a:lnTo>
                <a:lnTo>
                  <a:pt x="1877091" y="321849"/>
                </a:lnTo>
                <a:lnTo>
                  <a:pt x="1845050" y="291089"/>
                </a:lnTo>
                <a:lnTo>
                  <a:pt x="1811788" y="261631"/>
                </a:lnTo>
                <a:lnTo>
                  <a:pt x="1777347" y="233516"/>
                </a:lnTo>
                <a:lnTo>
                  <a:pt x="1741767" y="206785"/>
                </a:lnTo>
                <a:lnTo>
                  <a:pt x="1705092" y="181480"/>
                </a:lnTo>
                <a:lnTo>
                  <a:pt x="1667360" y="157642"/>
                </a:lnTo>
                <a:lnTo>
                  <a:pt x="1628614" y="135312"/>
                </a:lnTo>
                <a:lnTo>
                  <a:pt x="1588896" y="114531"/>
                </a:lnTo>
                <a:lnTo>
                  <a:pt x="1548245" y="95341"/>
                </a:lnTo>
                <a:lnTo>
                  <a:pt x="1506704" y="77783"/>
                </a:lnTo>
                <a:lnTo>
                  <a:pt x="1464314" y="61898"/>
                </a:lnTo>
                <a:lnTo>
                  <a:pt x="1421115" y="47727"/>
                </a:lnTo>
                <a:lnTo>
                  <a:pt x="1377150" y="35312"/>
                </a:lnTo>
                <a:lnTo>
                  <a:pt x="1332459" y="24694"/>
                </a:lnTo>
                <a:lnTo>
                  <a:pt x="1287084" y="15914"/>
                </a:lnTo>
                <a:lnTo>
                  <a:pt x="1241066" y="9013"/>
                </a:lnTo>
                <a:lnTo>
                  <a:pt x="1194446" y="4033"/>
                </a:lnTo>
                <a:lnTo>
                  <a:pt x="1147265" y="1015"/>
                </a:lnTo>
                <a:lnTo>
                  <a:pt x="1099566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17095" y="3243437"/>
            <a:ext cx="141795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100" spc="375" dirty="0">
                <a:latin typeface="Times New Roman"/>
                <a:cs typeface="Times New Roman"/>
              </a:rPr>
              <a:t>CIL</a:t>
            </a:r>
            <a:endParaRPr sz="6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36792" y="1692260"/>
            <a:ext cx="1099185" cy="1099185"/>
          </a:xfrm>
          <a:custGeom>
            <a:avLst/>
            <a:gdLst/>
            <a:ahLst/>
            <a:cxnLst/>
            <a:rect l="l" t="t" r="r" b="b"/>
            <a:pathLst>
              <a:path w="1099184" h="1099185">
                <a:moveTo>
                  <a:pt x="549402" y="0"/>
                </a:moveTo>
                <a:lnTo>
                  <a:pt x="502000" y="2016"/>
                </a:lnTo>
                <a:lnTo>
                  <a:pt x="455718" y="7957"/>
                </a:lnTo>
                <a:lnTo>
                  <a:pt x="410720" y="17656"/>
                </a:lnTo>
                <a:lnTo>
                  <a:pt x="367171" y="30949"/>
                </a:lnTo>
                <a:lnTo>
                  <a:pt x="325236" y="47670"/>
                </a:lnTo>
                <a:lnTo>
                  <a:pt x="285080" y="67656"/>
                </a:lnTo>
                <a:lnTo>
                  <a:pt x="246868" y="90740"/>
                </a:lnTo>
                <a:lnTo>
                  <a:pt x="210764" y="116758"/>
                </a:lnTo>
                <a:lnTo>
                  <a:pt x="176935" y="145544"/>
                </a:lnTo>
                <a:lnTo>
                  <a:pt x="145544" y="176935"/>
                </a:lnTo>
                <a:lnTo>
                  <a:pt x="116758" y="210764"/>
                </a:lnTo>
                <a:lnTo>
                  <a:pt x="90740" y="246868"/>
                </a:lnTo>
                <a:lnTo>
                  <a:pt x="67656" y="285080"/>
                </a:lnTo>
                <a:lnTo>
                  <a:pt x="47670" y="325236"/>
                </a:lnTo>
                <a:lnTo>
                  <a:pt x="30949" y="367171"/>
                </a:lnTo>
                <a:lnTo>
                  <a:pt x="17656" y="410720"/>
                </a:lnTo>
                <a:lnTo>
                  <a:pt x="7957" y="455718"/>
                </a:lnTo>
                <a:lnTo>
                  <a:pt x="2016" y="502000"/>
                </a:lnTo>
                <a:lnTo>
                  <a:pt x="0" y="549402"/>
                </a:lnTo>
                <a:lnTo>
                  <a:pt x="2016" y="596803"/>
                </a:lnTo>
                <a:lnTo>
                  <a:pt x="7957" y="643085"/>
                </a:lnTo>
                <a:lnTo>
                  <a:pt x="17656" y="688083"/>
                </a:lnTo>
                <a:lnTo>
                  <a:pt x="30949" y="731632"/>
                </a:lnTo>
                <a:lnTo>
                  <a:pt x="47670" y="773567"/>
                </a:lnTo>
                <a:lnTo>
                  <a:pt x="67656" y="813723"/>
                </a:lnTo>
                <a:lnTo>
                  <a:pt x="90740" y="851935"/>
                </a:lnTo>
                <a:lnTo>
                  <a:pt x="116758" y="888039"/>
                </a:lnTo>
                <a:lnTo>
                  <a:pt x="145544" y="921868"/>
                </a:lnTo>
                <a:lnTo>
                  <a:pt x="176935" y="953259"/>
                </a:lnTo>
                <a:lnTo>
                  <a:pt x="210764" y="982045"/>
                </a:lnTo>
                <a:lnTo>
                  <a:pt x="246868" y="1008063"/>
                </a:lnTo>
                <a:lnTo>
                  <a:pt x="285080" y="1031147"/>
                </a:lnTo>
                <a:lnTo>
                  <a:pt x="325236" y="1051133"/>
                </a:lnTo>
                <a:lnTo>
                  <a:pt x="367171" y="1067854"/>
                </a:lnTo>
                <a:lnTo>
                  <a:pt x="410720" y="1081147"/>
                </a:lnTo>
                <a:lnTo>
                  <a:pt x="455718" y="1090846"/>
                </a:lnTo>
                <a:lnTo>
                  <a:pt x="502000" y="1096787"/>
                </a:lnTo>
                <a:lnTo>
                  <a:pt x="549402" y="1098804"/>
                </a:lnTo>
                <a:lnTo>
                  <a:pt x="596803" y="1096787"/>
                </a:lnTo>
                <a:lnTo>
                  <a:pt x="643085" y="1090846"/>
                </a:lnTo>
                <a:lnTo>
                  <a:pt x="688083" y="1081147"/>
                </a:lnTo>
                <a:lnTo>
                  <a:pt x="731632" y="1067854"/>
                </a:lnTo>
                <a:lnTo>
                  <a:pt x="773567" y="1051133"/>
                </a:lnTo>
                <a:lnTo>
                  <a:pt x="813723" y="1031147"/>
                </a:lnTo>
                <a:lnTo>
                  <a:pt x="851935" y="1008063"/>
                </a:lnTo>
                <a:lnTo>
                  <a:pt x="888039" y="982045"/>
                </a:lnTo>
                <a:lnTo>
                  <a:pt x="921868" y="953259"/>
                </a:lnTo>
                <a:lnTo>
                  <a:pt x="953259" y="921868"/>
                </a:lnTo>
                <a:lnTo>
                  <a:pt x="982045" y="888039"/>
                </a:lnTo>
                <a:lnTo>
                  <a:pt x="1008063" y="851935"/>
                </a:lnTo>
                <a:lnTo>
                  <a:pt x="1031147" y="813723"/>
                </a:lnTo>
                <a:lnTo>
                  <a:pt x="1051133" y="773567"/>
                </a:lnTo>
                <a:lnTo>
                  <a:pt x="1067854" y="731632"/>
                </a:lnTo>
                <a:lnTo>
                  <a:pt x="1081147" y="688083"/>
                </a:lnTo>
                <a:lnTo>
                  <a:pt x="1090846" y="643085"/>
                </a:lnTo>
                <a:lnTo>
                  <a:pt x="1096787" y="596803"/>
                </a:lnTo>
                <a:lnTo>
                  <a:pt x="1098804" y="549402"/>
                </a:lnTo>
                <a:lnTo>
                  <a:pt x="1096787" y="502000"/>
                </a:lnTo>
                <a:lnTo>
                  <a:pt x="1090846" y="455718"/>
                </a:lnTo>
                <a:lnTo>
                  <a:pt x="1081147" y="410720"/>
                </a:lnTo>
                <a:lnTo>
                  <a:pt x="1067854" y="367171"/>
                </a:lnTo>
                <a:lnTo>
                  <a:pt x="1051133" y="325236"/>
                </a:lnTo>
                <a:lnTo>
                  <a:pt x="1031147" y="285080"/>
                </a:lnTo>
                <a:lnTo>
                  <a:pt x="1008063" y="246868"/>
                </a:lnTo>
                <a:lnTo>
                  <a:pt x="982045" y="210764"/>
                </a:lnTo>
                <a:lnTo>
                  <a:pt x="953259" y="176935"/>
                </a:lnTo>
                <a:lnTo>
                  <a:pt x="921868" y="145544"/>
                </a:lnTo>
                <a:lnTo>
                  <a:pt x="888039" y="116758"/>
                </a:lnTo>
                <a:lnTo>
                  <a:pt x="851935" y="90740"/>
                </a:lnTo>
                <a:lnTo>
                  <a:pt x="813723" y="67656"/>
                </a:lnTo>
                <a:lnTo>
                  <a:pt x="773567" y="47670"/>
                </a:lnTo>
                <a:lnTo>
                  <a:pt x="731632" y="30949"/>
                </a:lnTo>
                <a:lnTo>
                  <a:pt x="688083" y="17656"/>
                </a:lnTo>
                <a:lnTo>
                  <a:pt x="643085" y="7957"/>
                </a:lnTo>
                <a:lnTo>
                  <a:pt x="596803" y="2016"/>
                </a:lnTo>
                <a:lnTo>
                  <a:pt x="549402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736792" y="1692260"/>
            <a:ext cx="1099185" cy="1099185"/>
          </a:xfrm>
          <a:custGeom>
            <a:avLst/>
            <a:gdLst/>
            <a:ahLst/>
            <a:cxnLst/>
            <a:rect l="l" t="t" r="r" b="b"/>
            <a:pathLst>
              <a:path w="1099184" h="1099185">
                <a:moveTo>
                  <a:pt x="0" y="549402"/>
                </a:moveTo>
                <a:lnTo>
                  <a:pt x="2016" y="502000"/>
                </a:lnTo>
                <a:lnTo>
                  <a:pt x="7957" y="455718"/>
                </a:lnTo>
                <a:lnTo>
                  <a:pt x="17656" y="410720"/>
                </a:lnTo>
                <a:lnTo>
                  <a:pt x="30949" y="367171"/>
                </a:lnTo>
                <a:lnTo>
                  <a:pt x="47670" y="325236"/>
                </a:lnTo>
                <a:lnTo>
                  <a:pt x="67656" y="285080"/>
                </a:lnTo>
                <a:lnTo>
                  <a:pt x="90740" y="246868"/>
                </a:lnTo>
                <a:lnTo>
                  <a:pt x="116758" y="210764"/>
                </a:lnTo>
                <a:lnTo>
                  <a:pt x="145544" y="176935"/>
                </a:lnTo>
                <a:lnTo>
                  <a:pt x="176935" y="145544"/>
                </a:lnTo>
                <a:lnTo>
                  <a:pt x="210764" y="116758"/>
                </a:lnTo>
                <a:lnTo>
                  <a:pt x="246868" y="90740"/>
                </a:lnTo>
                <a:lnTo>
                  <a:pt x="285080" y="67656"/>
                </a:lnTo>
                <a:lnTo>
                  <a:pt x="325236" y="47670"/>
                </a:lnTo>
                <a:lnTo>
                  <a:pt x="367171" y="30949"/>
                </a:lnTo>
                <a:lnTo>
                  <a:pt x="410720" y="17656"/>
                </a:lnTo>
                <a:lnTo>
                  <a:pt x="455718" y="7957"/>
                </a:lnTo>
                <a:lnTo>
                  <a:pt x="502000" y="2016"/>
                </a:lnTo>
                <a:lnTo>
                  <a:pt x="549402" y="0"/>
                </a:lnTo>
                <a:lnTo>
                  <a:pt x="596803" y="2016"/>
                </a:lnTo>
                <a:lnTo>
                  <a:pt x="643085" y="7957"/>
                </a:lnTo>
                <a:lnTo>
                  <a:pt x="688083" y="17656"/>
                </a:lnTo>
                <a:lnTo>
                  <a:pt x="731632" y="30949"/>
                </a:lnTo>
                <a:lnTo>
                  <a:pt x="773567" y="47670"/>
                </a:lnTo>
                <a:lnTo>
                  <a:pt x="813723" y="67656"/>
                </a:lnTo>
                <a:lnTo>
                  <a:pt x="851935" y="90740"/>
                </a:lnTo>
                <a:lnTo>
                  <a:pt x="888039" y="116758"/>
                </a:lnTo>
                <a:lnTo>
                  <a:pt x="921868" y="145544"/>
                </a:lnTo>
                <a:lnTo>
                  <a:pt x="953259" y="176935"/>
                </a:lnTo>
                <a:lnTo>
                  <a:pt x="982045" y="210764"/>
                </a:lnTo>
                <a:lnTo>
                  <a:pt x="1008063" y="246868"/>
                </a:lnTo>
                <a:lnTo>
                  <a:pt x="1031147" y="285080"/>
                </a:lnTo>
                <a:lnTo>
                  <a:pt x="1051133" y="325236"/>
                </a:lnTo>
                <a:lnTo>
                  <a:pt x="1067854" y="367171"/>
                </a:lnTo>
                <a:lnTo>
                  <a:pt x="1081147" y="410720"/>
                </a:lnTo>
                <a:lnTo>
                  <a:pt x="1090846" y="455718"/>
                </a:lnTo>
                <a:lnTo>
                  <a:pt x="1096787" y="502000"/>
                </a:lnTo>
                <a:lnTo>
                  <a:pt x="1098804" y="549402"/>
                </a:lnTo>
                <a:lnTo>
                  <a:pt x="1096787" y="596803"/>
                </a:lnTo>
                <a:lnTo>
                  <a:pt x="1090846" y="643085"/>
                </a:lnTo>
                <a:lnTo>
                  <a:pt x="1081147" y="688083"/>
                </a:lnTo>
                <a:lnTo>
                  <a:pt x="1067854" y="731632"/>
                </a:lnTo>
                <a:lnTo>
                  <a:pt x="1051133" y="773567"/>
                </a:lnTo>
                <a:lnTo>
                  <a:pt x="1031147" y="813723"/>
                </a:lnTo>
                <a:lnTo>
                  <a:pt x="1008063" y="851935"/>
                </a:lnTo>
                <a:lnTo>
                  <a:pt x="982045" y="888039"/>
                </a:lnTo>
                <a:lnTo>
                  <a:pt x="953259" y="921868"/>
                </a:lnTo>
                <a:lnTo>
                  <a:pt x="921868" y="953259"/>
                </a:lnTo>
                <a:lnTo>
                  <a:pt x="888039" y="982045"/>
                </a:lnTo>
                <a:lnTo>
                  <a:pt x="851935" y="1008063"/>
                </a:lnTo>
                <a:lnTo>
                  <a:pt x="813723" y="1031147"/>
                </a:lnTo>
                <a:lnTo>
                  <a:pt x="773567" y="1051133"/>
                </a:lnTo>
                <a:lnTo>
                  <a:pt x="731632" y="1067854"/>
                </a:lnTo>
                <a:lnTo>
                  <a:pt x="688083" y="1081147"/>
                </a:lnTo>
                <a:lnTo>
                  <a:pt x="643085" y="1090846"/>
                </a:lnTo>
                <a:lnTo>
                  <a:pt x="596803" y="1096787"/>
                </a:lnTo>
                <a:lnTo>
                  <a:pt x="549402" y="1098804"/>
                </a:lnTo>
                <a:lnTo>
                  <a:pt x="502000" y="1096787"/>
                </a:lnTo>
                <a:lnTo>
                  <a:pt x="455718" y="1090846"/>
                </a:lnTo>
                <a:lnTo>
                  <a:pt x="410720" y="1081147"/>
                </a:lnTo>
                <a:lnTo>
                  <a:pt x="367171" y="1067854"/>
                </a:lnTo>
                <a:lnTo>
                  <a:pt x="325236" y="1051133"/>
                </a:lnTo>
                <a:lnTo>
                  <a:pt x="285080" y="1031147"/>
                </a:lnTo>
                <a:lnTo>
                  <a:pt x="246868" y="1008063"/>
                </a:lnTo>
                <a:lnTo>
                  <a:pt x="210764" y="982045"/>
                </a:lnTo>
                <a:lnTo>
                  <a:pt x="176935" y="953259"/>
                </a:lnTo>
                <a:lnTo>
                  <a:pt x="145544" y="921868"/>
                </a:lnTo>
                <a:lnTo>
                  <a:pt x="116758" y="888039"/>
                </a:lnTo>
                <a:lnTo>
                  <a:pt x="90740" y="851935"/>
                </a:lnTo>
                <a:lnTo>
                  <a:pt x="67656" y="813723"/>
                </a:lnTo>
                <a:lnTo>
                  <a:pt x="47670" y="773567"/>
                </a:lnTo>
                <a:lnTo>
                  <a:pt x="30949" y="731632"/>
                </a:lnTo>
                <a:lnTo>
                  <a:pt x="17656" y="688083"/>
                </a:lnTo>
                <a:lnTo>
                  <a:pt x="7957" y="643085"/>
                </a:lnTo>
                <a:lnTo>
                  <a:pt x="2016" y="596803"/>
                </a:lnTo>
                <a:lnTo>
                  <a:pt x="0" y="549402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160718" y="2108313"/>
            <a:ext cx="252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70" dirty="0">
                <a:latin typeface="Times New Roman"/>
                <a:cs typeface="Times New Roman"/>
              </a:rPr>
              <a:t>C#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75804" y="3836528"/>
            <a:ext cx="1099185" cy="1100455"/>
          </a:xfrm>
          <a:custGeom>
            <a:avLst/>
            <a:gdLst/>
            <a:ahLst/>
            <a:cxnLst/>
            <a:rect l="l" t="t" r="r" b="b"/>
            <a:pathLst>
              <a:path w="1099184" h="1100454">
                <a:moveTo>
                  <a:pt x="549401" y="0"/>
                </a:moveTo>
                <a:lnTo>
                  <a:pt x="502000" y="2019"/>
                </a:lnTo>
                <a:lnTo>
                  <a:pt x="455718" y="7969"/>
                </a:lnTo>
                <a:lnTo>
                  <a:pt x="410720" y="17683"/>
                </a:lnTo>
                <a:lnTo>
                  <a:pt x="367171" y="30996"/>
                </a:lnTo>
                <a:lnTo>
                  <a:pt x="325236" y="47743"/>
                </a:lnTo>
                <a:lnTo>
                  <a:pt x="285080" y="67758"/>
                </a:lnTo>
                <a:lnTo>
                  <a:pt x="246868" y="90876"/>
                </a:lnTo>
                <a:lnTo>
                  <a:pt x="210764" y="116932"/>
                </a:lnTo>
                <a:lnTo>
                  <a:pt x="176935" y="145760"/>
                </a:lnTo>
                <a:lnTo>
                  <a:pt x="145544" y="177196"/>
                </a:lnTo>
                <a:lnTo>
                  <a:pt x="116758" y="211073"/>
                </a:lnTo>
                <a:lnTo>
                  <a:pt x="90740" y="247227"/>
                </a:lnTo>
                <a:lnTo>
                  <a:pt x="67656" y="285493"/>
                </a:lnTo>
                <a:lnTo>
                  <a:pt x="47670" y="325704"/>
                </a:lnTo>
                <a:lnTo>
                  <a:pt x="30949" y="367696"/>
                </a:lnTo>
                <a:lnTo>
                  <a:pt x="17656" y="411303"/>
                </a:lnTo>
                <a:lnTo>
                  <a:pt x="7957" y="456360"/>
                </a:lnTo>
                <a:lnTo>
                  <a:pt x="2016" y="502702"/>
                </a:lnTo>
                <a:lnTo>
                  <a:pt x="0" y="550163"/>
                </a:lnTo>
                <a:lnTo>
                  <a:pt x="2016" y="597625"/>
                </a:lnTo>
                <a:lnTo>
                  <a:pt x="7957" y="643967"/>
                </a:lnTo>
                <a:lnTo>
                  <a:pt x="17656" y="689024"/>
                </a:lnTo>
                <a:lnTo>
                  <a:pt x="30949" y="732631"/>
                </a:lnTo>
                <a:lnTo>
                  <a:pt x="47670" y="774623"/>
                </a:lnTo>
                <a:lnTo>
                  <a:pt x="67656" y="814834"/>
                </a:lnTo>
                <a:lnTo>
                  <a:pt x="90740" y="853100"/>
                </a:lnTo>
                <a:lnTo>
                  <a:pt x="116758" y="889254"/>
                </a:lnTo>
                <a:lnTo>
                  <a:pt x="145544" y="923131"/>
                </a:lnTo>
                <a:lnTo>
                  <a:pt x="176935" y="954567"/>
                </a:lnTo>
                <a:lnTo>
                  <a:pt x="210764" y="983395"/>
                </a:lnTo>
                <a:lnTo>
                  <a:pt x="246868" y="1009451"/>
                </a:lnTo>
                <a:lnTo>
                  <a:pt x="285080" y="1032569"/>
                </a:lnTo>
                <a:lnTo>
                  <a:pt x="325236" y="1052584"/>
                </a:lnTo>
                <a:lnTo>
                  <a:pt x="367171" y="1069331"/>
                </a:lnTo>
                <a:lnTo>
                  <a:pt x="410720" y="1082644"/>
                </a:lnTo>
                <a:lnTo>
                  <a:pt x="455718" y="1092358"/>
                </a:lnTo>
                <a:lnTo>
                  <a:pt x="502000" y="1098308"/>
                </a:lnTo>
                <a:lnTo>
                  <a:pt x="549401" y="1100327"/>
                </a:lnTo>
                <a:lnTo>
                  <a:pt x="596803" y="1098308"/>
                </a:lnTo>
                <a:lnTo>
                  <a:pt x="643085" y="1092358"/>
                </a:lnTo>
                <a:lnTo>
                  <a:pt x="688083" y="1082644"/>
                </a:lnTo>
                <a:lnTo>
                  <a:pt x="731632" y="1069331"/>
                </a:lnTo>
                <a:lnTo>
                  <a:pt x="773567" y="1052584"/>
                </a:lnTo>
                <a:lnTo>
                  <a:pt x="813723" y="1032569"/>
                </a:lnTo>
                <a:lnTo>
                  <a:pt x="851935" y="1009451"/>
                </a:lnTo>
                <a:lnTo>
                  <a:pt x="888039" y="983395"/>
                </a:lnTo>
                <a:lnTo>
                  <a:pt x="921868" y="954567"/>
                </a:lnTo>
                <a:lnTo>
                  <a:pt x="953259" y="923131"/>
                </a:lnTo>
                <a:lnTo>
                  <a:pt x="982045" y="889254"/>
                </a:lnTo>
                <a:lnTo>
                  <a:pt x="1008063" y="853100"/>
                </a:lnTo>
                <a:lnTo>
                  <a:pt x="1031147" y="814834"/>
                </a:lnTo>
                <a:lnTo>
                  <a:pt x="1051133" y="774623"/>
                </a:lnTo>
                <a:lnTo>
                  <a:pt x="1067854" y="732631"/>
                </a:lnTo>
                <a:lnTo>
                  <a:pt x="1081147" y="689024"/>
                </a:lnTo>
                <a:lnTo>
                  <a:pt x="1090846" y="643967"/>
                </a:lnTo>
                <a:lnTo>
                  <a:pt x="1096787" y="597625"/>
                </a:lnTo>
                <a:lnTo>
                  <a:pt x="1098803" y="550163"/>
                </a:lnTo>
                <a:lnTo>
                  <a:pt x="1096787" y="502702"/>
                </a:lnTo>
                <a:lnTo>
                  <a:pt x="1090846" y="456360"/>
                </a:lnTo>
                <a:lnTo>
                  <a:pt x="1081147" y="411303"/>
                </a:lnTo>
                <a:lnTo>
                  <a:pt x="1067854" y="367696"/>
                </a:lnTo>
                <a:lnTo>
                  <a:pt x="1051133" y="325704"/>
                </a:lnTo>
                <a:lnTo>
                  <a:pt x="1031147" y="285493"/>
                </a:lnTo>
                <a:lnTo>
                  <a:pt x="1008063" y="247227"/>
                </a:lnTo>
                <a:lnTo>
                  <a:pt x="982045" y="211073"/>
                </a:lnTo>
                <a:lnTo>
                  <a:pt x="953259" y="177196"/>
                </a:lnTo>
                <a:lnTo>
                  <a:pt x="921868" y="145760"/>
                </a:lnTo>
                <a:lnTo>
                  <a:pt x="888039" y="116932"/>
                </a:lnTo>
                <a:lnTo>
                  <a:pt x="851935" y="90876"/>
                </a:lnTo>
                <a:lnTo>
                  <a:pt x="813723" y="67758"/>
                </a:lnTo>
                <a:lnTo>
                  <a:pt x="773567" y="47743"/>
                </a:lnTo>
                <a:lnTo>
                  <a:pt x="731632" y="30996"/>
                </a:lnTo>
                <a:lnTo>
                  <a:pt x="688083" y="17683"/>
                </a:lnTo>
                <a:lnTo>
                  <a:pt x="643085" y="7969"/>
                </a:lnTo>
                <a:lnTo>
                  <a:pt x="596803" y="2019"/>
                </a:lnTo>
                <a:lnTo>
                  <a:pt x="549401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975804" y="3836528"/>
            <a:ext cx="1099185" cy="1100455"/>
          </a:xfrm>
          <a:custGeom>
            <a:avLst/>
            <a:gdLst/>
            <a:ahLst/>
            <a:cxnLst/>
            <a:rect l="l" t="t" r="r" b="b"/>
            <a:pathLst>
              <a:path w="1099184" h="1100454">
                <a:moveTo>
                  <a:pt x="0" y="550163"/>
                </a:moveTo>
                <a:lnTo>
                  <a:pt x="2016" y="502702"/>
                </a:lnTo>
                <a:lnTo>
                  <a:pt x="7957" y="456360"/>
                </a:lnTo>
                <a:lnTo>
                  <a:pt x="17656" y="411303"/>
                </a:lnTo>
                <a:lnTo>
                  <a:pt x="30949" y="367696"/>
                </a:lnTo>
                <a:lnTo>
                  <a:pt x="47670" y="325704"/>
                </a:lnTo>
                <a:lnTo>
                  <a:pt x="67656" y="285493"/>
                </a:lnTo>
                <a:lnTo>
                  <a:pt x="90740" y="247227"/>
                </a:lnTo>
                <a:lnTo>
                  <a:pt x="116758" y="211073"/>
                </a:lnTo>
                <a:lnTo>
                  <a:pt x="145544" y="177196"/>
                </a:lnTo>
                <a:lnTo>
                  <a:pt x="176935" y="145760"/>
                </a:lnTo>
                <a:lnTo>
                  <a:pt x="210764" y="116932"/>
                </a:lnTo>
                <a:lnTo>
                  <a:pt x="246868" y="90876"/>
                </a:lnTo>
                <a:lnTo>
                  <a:pt x="285080" y="67758"/>
                </a:lnTo>
                <a:lnTo>
                  <a:pt x="325236" y="47743"/>
                </a:lnTo>
                <a:lnTo>
                  <a:pt x="367171" y="30996"/>
                </a:lnTo>
                <a:lnTo>
                  <a:pt x="410720" y="17683"/>
                </a:lnTo>
                <a:lnTo>
                  <a:pt x="455718" y="7969"/>
                </a:lnTo>
                <a:lnTo>
                  <a:pt x="502000" y="2019"/>
                </a:lnTo>
                <a:lnTo>
                  <a:pt x="549401" y="0"/>
                </a:lnTo>
                <a:lnTo>
                  <a:pt x="596803" y="2019"/>
                </a:lnTo>
                <a:lnTo>
                  <a:pt x="643085" y="7969"/>
                </a:lnTo>
                <a:lnTo>
                  <a:pt x="688083" y="17683"/>
                </a:lnTo>
                <a:lnTo>
                  <a:pt x="731632" y="30996"/>
                </a:lnTo>
                <a:lnTo>
                  <a:pt x="773567" y="47743"/>
                </a:lnTo>
                <a:lnTo>
                  <a:pt x="813723" y="67758"/>
                </a:lnTo>
                <a:lnTo>
                  <a:pt x="851935" y="90876"/>
                </a:lnTo>
                <a:lnTo>
                  <a:pt x="888039" y="116932"/>
                </a:lnTo>
                <a:lnTo>
                  <a:pt x="921868" y="145760"/>
                </a:lnTo>
                <a:lnTo>
                  <a:pt x="953259" y="177196"/>
                </a:lnTo>
                <a:lnTo>
                  <a:pt x="982045" y="211073"/>
                </a:lnTo>
                <a:lnTo>
                  <a:pt x="1008063" y="247227"/>
                </a:lnTo>
                <a:lnTo>
                  <a:pt x="1031147" y="285493"/>
                </a:lnTo>
                <a:lnTo>
                  <a:pt x="1051133" y="325704"/>
                </a:lnTo>
                <a:lnTo>
                  <a:pt x="1067854" y="367696"/>
                </a:lnTo>
                <a:lnTo>
                  <a:pt x="1081147" y="411303"/>
                </a:lnTo>
                <a:lnTo>
                  <a:pt x="1090846" y="456360"/>
                </a:lnTo>
                <a:lnTo>
                  <a:pt x="1096787" y="502702"/>
                </a:lnTo>
                <a:lnTo>
                  <a:pt x="1098803" y="550163"/>
                </a:lnTo>
                <a:lnTo>
                  <a:pt x="1096787" y="597625"/>
                </a:lnTo>
                <a:lnTo>
                  <a:pt x="1090846" y="643967"/>
                </a:lnTo>
                <a:lnTo>
                  <a:pt x="1081147" y="689024"/>
                </a:lnTo>
                <a:lnTo>
                  <a:pt x="1067854" y="732631"/>
                </a:lnTo>
                <a:lnTo>
                  <a:pt x="1051133" y="774623"/>
                </a:lnTo>
                <a:lnTo>
                  <a:pt x="1031147" y="814834"/>
                </a:lnTo>
                <a:lnTo>
                  <a:pt x="1008063" y="853100"/>
                </a:lnTo>
                <a:lnTo>
                  <a:pt x="982045" y="889254"/>
                </a:lnTo>
                <a:lnTo>
                  <a:pt x="953259" y="923131"/>
                </a:lnTo>
                <a:lnTo>
                  <a:pt x="921868" y="954567"/>
                </a:lnTo>
                <a:lnTo>
                  <a:pt x="888039" y="983395"/>
                </a:lnTo>
                <a:lnTo>
                  <a:pt x="851935" y="1009451"/>
                </a:lnTo>
                <a:lnTo>
                  <a:pt x="813723" y="1032569"/>
                </a:lnTo>
                <a:lnTo>
                  <a:pt x="773567" y="1052584"/>
                </a:lnTo>
                <a:lnTo>
                  <a:pt x="731632" y="1069331"/>
                </a:lnTo>
                <a:lnTo>
                  <a:pt x="688083" y="1082644"/>
                </a:lnTo>
                <a:lnTo>
                  <a:pt x="643085" y="1092358"/>
                </a:lnTo>
                <a:lnTo>
                  <a:pt x="596803" y="1098308"/>
                </a:lnTo>
                <a:lnTo>
                  <a:pt x="549401" y="1100327"/>
                </a:lnTo>
                <a:lnTo>
                  <a:pt x="502000" y="1098308"/>
                </a:lnTo>
                <a:lnTo>
                  <a:pt x="455718" y="1092358"/>
                </a:lnTo>
                <a:lnTo>
                  <a:pt x="410720" y="1082644"/>
                </a:lnTo>
                <a:lnTo>
                  <a:pt x="367171" y="1069331"/>
                </a:lnTo>
                <a:lnTo>
                  <a:pt x="325236" y="1052584"/>
                </a:lnTo>
                <a:lnTo>
                  <a:pt x="285080" y="1032569"/>
                </a:lnTo>
                <a:lnTo>
                  <a:pt x="246868" y="1009451"/>
                </a:lnTo>
                <a:lnTo>
                  <a:pt x="210764" y="983395"/>
                </a:lnTo>
                <a:lnTo>
                  <a:pt x="176935" y="954567"/>
                </a:lnTo>
                <a:lnTo>
                  <a:pt x="145544" y="923131"/>
                </a:lnTo>
                <a:lnTo>
                  <a:pt x="116758" y="889254"/>
                </a:lnTo>
                <a:lnTo>
                  <a:pt x="90740" y="853100"/>
                </a:lnTo>
                <a:lnTo>
                  <a:pt x="67656" y="814834"/>
                </a:lnTo>
                <a:lnTo>
                  <a:pt x="47670" y="774623"/>
                </a:lnTo>
                <a:lnTo>
                  <a:pt x="30949" y="732631"/>
                </a:lnTo>
                <a:lnTo>
                  <a:pt x="17656" y="689024"/>
                </a:lnTo>
                <a:lnTo>
                  <a:pt x="7957" y="643967"/>
                </a:lnTo>
                <a:lnTo>
                  <a:pt x="2016" y="597625"/>
                </a:lnTo>
                <a:lnTo>
                  <a:pt x="0" y="550163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0162873" y="4253722"/>
            <a:ext cx="7239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spc="70" dirty="0">
                <a:latin typeface="Times New Roman"/>
                <a:cs typeface="Times New Roman"/>
              </a:rPr>
              <a:t>B</a:t>
            </a:r>
            <a:r>
              <a:rPr sz="1400" spc="40" dirty="0">
                <a:latin typeface="Times New Roman"/>
                <a:cs typeface="Times New Roman"/>
              </a:rPr>
              <a:t>.</a:t>
            </a:r>
            <a:r>
              <a:rPr sz="1400" spc="125" dirty="0">
                <a:latin typeface="Times New Roman"/>
                <a:cs typeface="Times New Roman"/>
              </a:rPr>
              <a:t>N</a:t>
            </a:r>
            <a:r>
              <a:rPr sz="1400" spc="145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7780" y="3836528"/>
            <a:ext cx="1099185" cy="1100455"/>
          </a:xfrm>
          <a:custGeom>
            <a:avLst/>
            <a:gdLst/>
            <a:ahLst/>
            <a:cxnLst/>
            <a:rect l="l" t="t" r="r" b="b"/>
            <a:pathLst>
              <a:path w="1099185" h="1100454">
                <a:moveTo>
                  <a:pt x="549401" y="0"/>
                </a:moveTo>
                <a:lnTo>
                  <a:pt x="502000" y="2019"/>
                </a:lnTo>
                <a:lnTo>
                  <a:pt x="455718" y="7969"/>
                </a:lnTo>
                <a:lnTo>
                  <a:pt x="410720" y="17683"/>
                </a:lnTo>
                <a:lnTo>
                  <a:pt x="367171" y="30996"/>
                </a:lnTo>
                <a:lnTo>
                  <a:pt x="325236" y="47743"/>
                </a:lnTo>
                <a:lnTo>
                  <a:pt x="285080" y="67758"/>
                </a:lnTo>
                <a:lnTo>
                  <a:pt x="246868" y="90876"/>
                </a:lnTo>
                <a:lnTo>
                  <a:pt x="210764" y="116932"/>
                </a:lnTo>
                <a:lnTo>
                  <a:pt x="176935" y="145760"/>
                </a:lnTo>
                <a:lnTo>
                  <a:pt x="145544" y="177196"/>
                </a:lnTo>
                <a:lnTo>
                  <a:pt x="116758" y="211073"/>
                </a:lnTo>
                <a:lnTo>
                  <a:pt x="90740" y="247227"/>
                </a:lnTo>
                <a:lnTo>
                  <a:pt x="67656" y="285493"/>
                </a:lnTo>
                <a:lnTo>
                  <a:pt x="47670" y="325704"/>
                </a:lnTo>
                <a:lnTo>
                  <a:pt x="30949" y="367696"/>
                </a:lnTo>
                <a:lnTo>
                  <a:pt x="17656" y="411303"/>
                </a:lnTo>
                <a:lnTo>
                  <a:pt x="7957" y="456360"/>
                </a:lnTo>
                <a:lnTo>
                  <a:pt x="2016" y="502702"/>
                </a:lnTo>
                <a:lnTo>
                  <a:pt x="0" y="550163"/>
                </a:lnTo>
                <a:lnTo>
                  <a:pt x="2016" y="597625"/>
                </a:lnTo>
                <a:lnTo>
                  <a:pt x="7957" y="643967"/>
                </a:lnTo>
                <a:lnTo>
                  <a:pt x="17656" y="689024"/>
                </a:lnTo>
                <a:lnTo>
                  <a:pt x="30949" y="732631"/>
                </a:lnTo>
                <a:lnTo>
                  <a:pt x="47670" y="774623"/>
                </a:lnTo>
                <a:lnTo>
                  <a:pt x="67656" y="814834"/>
                </a:lnTo>
                <a:lnTo>
                  <a:pt x="90740" y="853100"/>
                </a:lnTo>
                <a:lnTo>
                  <a:pt x="116758" y="889254"/>
                </a:lnTo>
                <a:lnTo>
                  <a:pt x="145544" y="923131"/>
                </a:lnTo>
                <a:lnTo>
                  <a:pt x="176935" y="954567"/>
                </a:lnTo>
                <a:lnTo>
                  <a:pt x="210764" y="983395"/>
                </a:lnTo>
                <a:lnTo>
                  <a:pt x="246868" y="1009451"/>
                </a:lnTo>
                <a:lnTo>
                  <a:pt x="285080" y="1032569"/>
                </a:lnTo>
                <a:lnTo>
                  <a:pt x="325236" y="1052584"/>
                </a:lnTo>
                <a:lnTo>
                  <a:pt x="367171" y="1069331"/>
                </a:lnTo>
                <a:lnTo>
                  <a:pt x="410720" y="1082644"/>
                </a:lnTo>
                <a:lnTo>
                  <a:pt x="455718" y="1092358"/>
                </a:lnTo>
                <a:lnTo>
                  <a:pt x="502000" y="1098308"/>
                </a:lnTo>
                <a:lnTo>
                  <a:pt x="549401" y="1100327"/>
                </a:lnTo>
                <a:lnTo>
                  <a:pt x="596803" y="1098308"/>
                </a:lnTo>
                <a:lnTo>
                  <a:pt x="643085" y="1092358"/>
                </a:lnTo>
                <a:lnTo>
                  <a:pt x="688083" y="1082644"/>
                </a:lnTo>
                <a:lnTo>
                  <a:pt x="731632" y="1069331"/>
                </a:lnTo>
                <a:lnTo>
                  <a:pt x="773567" y="1052584"/>
                </a:lnTo>
                <a:lnTo>
                  <a:pt x="813723" y="1032569"/>
                </a:lnTo>
                <a:lnTo>
                  <a:pt x="851935" y="1009451"/>
                </a:lnTo>
                <a:lnTo>
                  <a:pt x="888039" y="983395"/>
                </a:lnTo>
                <a:lnTo>
                  <a:pt x="921868" y="954567"/>
                </a:lnTo>
                <a:lnTo>
                  <a:pt x="953259" y="923131"/>
                </a:lnTo>
                <a:lnTo>
                  <a:pt x="982045" y="889254"/>
                </a:lnTo>
                <a:lnTo>
                  <a:pt x="1008063" y="853100"/>
                </a:lnTo>
                <a:lnTo>
                  <a:pt x="1031147" y="814834"/>
                </a:lnTo>
                <a:lnTo>
                  <a:pt x="1051133" y="774623"/>
                </a:lnTo>
                <a:lnTo>
                  <a:pt x="1067854" y="732631"/>
                </a:lnTo>
                <a:lnTo>
                  <a:pt x="1081147" y="689024"/>
                </a:lnTo>
                <a:lnTo>
                  <a:pt x="1090846" y="643967"/>
                </a:lnTo>
                <a:lnTo>
                  <a:pt x="1096787" y="597625"/>
                </a:lnTo>
                <a:lnTo>
                  <a:pt x="1098803" y="550163"/>
                </a:lnTo>
                <a:lnTo>
                  <a:pt x="1096787" y="502702"/>
                </a:lnTo>
                <a:lnTo>
                  <a:pt x="1090846" y="456360"/>
                </a:lnTo>
                <a:lnTo>
                  <a:pt x="1081147" y="411303"/>
                </a:lnTo>
                <a:lnTo>
                  <a:pt x="1067854" y="367696"/>
                </a:lnTo>
                <a:lnTo>
                  <a:pt x="1051133" y="325704"/>
                </a:lnTo>
                <a:lnTo>
                  <a:pt x="1031147" y="285493"/>
                </a:lnTo>
                <a:lnTo>
                  <a:pt x="1008063" y="247227"/>
                </a:lnTo>
                <a:lnTo>
                  <a:pt x="982045" y="211073"/>
                </a:lnTo>
                <a:lnTo>
                  <a:pt x="953259" y="177196"/>
                </a:lnTo>
                <a:lnTo>
                  <a:pt x="921868" y="145760"/>
                </a:lnTo>
                <a:lnTo>
                  <a:pt x="888039" y="116932"/>
                </a:lnTo>
                <a:lnTo>
                  <a:pt x="851935" y="90876"/>
                </a:lnTo>
                <a:lnTo>
                  <a:pt x="813723" y="67758"/>
                </a:lnTo>
                <a:lnTo>
                  <a:pt x="773567" y="47743"/>
                </a:lnTo>
                <a:lnTo>
                  <a:pt x="731632" y="30996"/>
                </a:lnTo>
                <a:lnTo>
                  <a:pt x="688083" y="17683"/>
                </a:lnTo>
                <a:lnTo>
                  <a:pt x="643085" y="7969"/>
                </a:lnTo>
                <a:lnTo>
                  <a:pt x="596803" y="2019"/>
                </a:lnTo>
                <a:lnTo>
                  <a:pt x="549401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497780" y="3836528"/>
            <a:ext cx="1099185" cy="1100455"/>
          </a:xfrm>
          <a:custGeom>
            <a:avLst/>
            <a:gdLst/>
            <a:ahLst/>
            <a:cxnLst/>
            <a:rect l="l" t="t" r="r" b="b"/>
            <a:pathLst>
              <a:path w="1099185" h="1100454">
                <a:moveTo>
                  <a:pt x="0" y="550163"/>
                </a:moveTo>
                <a:lnTo>
                  <a:pt x="2016" y="502702"/>
                </a:lnTo>
                <a:lnTo>
                  <a:pt x="7957" y="456360"/>
                </a:lnTo>
                <a:lnTo>
                  <a:pt x="17656" y="411303"/>
                </a:lnTo>
                <a:lnTo>
                  <a:pt x="30949" y="367696"/>
                </a:lnTo>
                <a:lnTo>
                  <a:pt x="47670" y="325704"/>
                </a:lnTo>
                <a:lnTo>
                  <a:pt x="67656" y="285493"/>
                </a:lnTo>
                <a:lnTo>
                  <a:pt x="90740" y="247227"/>
                </a:lnTo>
                <a:lnTo>
                  <a:pt x="116758" y="211073"/>
                </a:lnTo>
                <a:lnTo>
                  <a:pt x="145544" y="177196"/>
                </a:lnTo>
                <a:lnTo>
                  <a:pt x="176935" y="145760"/>
                </a:lnTo>
                <a:lnTo>
                  <a:pt x="210764" y="116932"/>
                </a:lnTo>
                <a:lnTo>
                  <a:pt x="246868" y="90876"/>
                </a:lnTo>
                <a:lnTo>
                  <a:pt x="285080" y="67758"/>
                </a:lnTo>
                <a:lnTo>
                  <a:pt x="325236" y="47743"/>
                </a:lnTo>
                <a:lnTo>
                  <a:pt x="367171" y="30996"/>
                </a:lnTo>
                <a:lnTo>
                  <a:pt x="410720" y="17683"/>
                </a:lnTo>
                <a:lnTo>
                  <a:pt x="455718" y="7969"/>
                </a:lnTo>
                <a:lnTo>
                  <a:pt x="502000" y="2019"/>
                </a:lnTo>
                <a:lnTo>
                  <a:pt x="549401" y="0"/>
                </a:lnTo>
                <a:lnTo>
                  <a:pt x="596803" y="2019"/>
                </a:lnTo>
                <a:lnTo>
                  <a:pt x="643085" y="7969"/>
                </a:lnTo>
                <a:lnTo>
                  <a:pt x="688083" y="17683"/>
                </a:lnTo>
                <a:lnTo>
                  <a:pt x="731632" y="30996"/>
                </a:lnTo>
                <a:lnTo>
                  <a:pt x="773567" y="47743"/>
                </a:lnTo>
                <a:lnTo>
                  <a:pt x="813723" y="67758"/>
                </a:lnTo>
                <a:lnTo>
                  <a:pt x="851935" y="90876"/>
                </a:lnTo>
                <a:lnTo>
                  <a:pt x="888039" y="116932"/>
                </a:lnTo>
                <a:lnTo>
                  <a:pt x="921868" y="145760"/>
                </a:lnTo>
                <a:lnTo>
                  <a:pt x="953259" y="177196"/>
                </a:lnTo>
                <a:lnTo>
                  <a:pt x="982045" y="211073"/>
                </a:lnTo>
                <a:lnTo>
                  <a:pt x="1008063" y="247227"/>
                </a:lnTo>
                <a:lnTo>
                  <a:pt x="1031147" y="285493"/>
                </a:lnTo>
                <a:lnTo>
                  <a:pt x="1051133" y="325704"/>
                </a:lnTo>
                <a:lnTo>
                  <a:pt x="1067854" y="367696"/>
                </a:lnTo>
                <a:lnTo>
                  <a:pt x="1081147" y="411303"/>
                </a:lnTo>
                <a:lnTo>
                  <a:pt x="1090846" y="456360"/>
                </a:lnTo>
                <a:lnTo>
                  <a:pt x="1096787" y="502702"/>
                </a:lnTo>
                <a:lnTo>
                  <a:pt x="1098803" y="550163"/>
                </a:lnTo>
                <a:lnTo>
                  <a:pt x="1096787" y="597625"/>
                </a:lnTo>
                <a:lnTo>
                  <a:pt x="1090846" y="643967"/>
                </a:lnTo>
                <a:lnTo>
                  <a:pt x="1081147" y="689024"/>
                </a:lnTo>
                <a:lnTo>
                  <a:pt x="1067854" y="732631"/>
                </a:lnTo>
                <a:lnTo>
                  <a:pt x="1051133" y="774623"/>
                </a:lnTo>
                <a:lnTo>
                  <a:pt x="1031147" y="814834"/>
                </a:lnTo>
                <a:lnTo>
                  <a:pt x="1008063" y="853100"/>
                </a:lnTo>
                <a:lnTo>
                  <a:pt x="982045" y="889254"/>
                </a:lnTo>
                <a:lnTo>
                  <a:pt x="953259" y="923131"/>
                </a:lnTo>
                <a:lnTo>
                  <a:pt x="921868" y="954567"/>
                </a:lnTo>
                <a:lnTo>
                  <a:pt x="888039" y="983395"/>
                </a:lnTo>
                <a:lnTo>
                  <a:pt x="851935" y="1009451"/>
                </a:lnTo>
                <a:lnTo>
                  <a:pt x="813723" y="1032569"/>
                </a:lnTo>
                <a:lnTo>
                  <a:pt x="773567" y="1052584"/>
                </a:lnTo>
                <a:lnTo>
                  <a:pt x="731632" y="1069331"/>
                </a:lnTo>
                <a:lnTo>
                  <a:pt x="688083" y="1082644"/>
                </a:lnTo>
                <a:lnTo>
                  <a:pt x="643085" y="1092358"/>
                </a:lnTo>
                <a:lnTo>
                  <a:pt x="596803" y="1098308"/>
                </a:lnTo>
                <a:lnTo>
                  <a:pt x="549401" y="1100327"/>
                </a:lnTo>
                <a:lnTo>
                  <a:pt x="502000" y="1098308"/>
                </a:lnTo>
                <a:lnTo>
                  <a:pt x="455718" y="1092358"/>
                </a:lnTo>
                <a:lnTo>
                  <a:pt x="410720" y="1082644"/>
                </a:lnTo>
                <a:lnTo>
                  <a:pt x="367171" y="1069331"/>
                </a:lnTo>
                <a:lnTo>
                  <a:pt x="325236" y="1052584"/>
                </a:lnTo>
                <a:lnTo>
                  <a:pt x="285080" y="1032569"/>
                </a:lnTo>
                <a:lnTo>
                  <a:pt x="246868" y="1009451"/>
                </a:lnTo>
                <a:lnTo>
                  <a:pt x="210764" y="983395"/>
                </a:lnTo>
                <a:lnTo>
                  <a:pt x="176935" y="954567"/>
                </a:lnTo>
                <a:lnTo>
                  <a:pt x="145544" y="923131"/>
                </a:lnTo>
                <a:lnTo>
                  <a:pt x="116758" y="889254"/>
                </a:lnTo>
                <a:lnTo>
                  <a:pt x="90740" y="853100"/>
                </a:lnTo>
                <a:lnTo>
                  <a:pt x="67656" y="814834"/>
                </a:lnTo>
                <a:lnTo>
                  <a:pt x="47670" y="774623"/>
                </a:lnTo>
                <a:lnTo>
                  <a:pt x="30949" y="732631"/>
                </a:lnTo>
                <a:lnTo>
                  <a:pt x="17656" y="689024"/>
                </a:lnTo>
                <a:lnTo>
                  <a:pt x="7957" y="643967"/>
                </a:lnTo>
                <a:lnTo>
                  <a:pt x="2016" y="597625"/>
                </a:lnTo>
                <a:lnTo>
                  <a:pt x="0" y="550163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813756" y="4157457"/>
            <a:ext cx="467359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ts val="1595"/>
              </a:lnSpc>
              <a:spcBef>
                <a:spcPts val="100"/>
              </a:spcBef>
            </a:pPr>
            <a:r>
              <a:rPr sz="1400" spc="60" dirty="0">
                <a:latin typeface="Times New Roman"/>
                <a:cs typeface="Times New Roman"/>
              </a:rPr>
              <a:t>C++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spc="40" dirty="0">
                <a:latin typeface="Times New Roman"/>
                <a:cs typeface="Times New Roman"/>
              </a:rPr>
              <a:t>.</a:t>
            </a:r>
            <a:r>
              <a:rPr sz="1400" spc="125" dirty="0">
                <a:latin typeface="Times New Roman"/>
                <a:cs typeface="Times New Roman"/>
              </a:rPr>
              <a:t>N</a:t>
            </a:r>
            <a:r>
              <a:rPr sz="1400" spc="145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4747" y="2871835"/>
            <a:ext cx="628650" cy="1008380"/>
          </a:xfrm>
          <a:custGeom>
            <a:avLst/>
            <a:gdLst/>
            <a:ahLst/>
            <a:cxnLst/>
            <a:rect l="l" t="t" r="r" b="b"/>
            <a:pathLst>
              <a:path w="628650" h="1008379">
                <a:moveTo>
                  <a:pt x="15747" y="840105"/>
                </a:moveTo>
                <a:lnTo>
                  <a:pt x="0" y="1008126"/>
                </a:lnTo>
                <a:lnTo>
                  <a:pt x="143763" y="919988"/>
                </a:lnTo>
                <a:lnTo>
                  <a:pt x="135216" y="914654"/>
                </a:lnTo>
                <a:lnTo>
                  <a:pt x="87883" y="914654"/>
                </a:lnTo>
                <a:lnTo>
                  <a:pt x="45212" y="888111"/>
                </a:lnTo>
                <a:lnTo>
                  <a:pt x="58499" y="866782"/>
                </a:lnTo>
                <a:lnTo>
                  <a:pt x="15747" y="840105"/>
                </a:lnTo>
                <a:close/>
              </a:path>
              <a:path w="628650" h="1008379">
                <a:moveTo>
                  <a:pt x="58499" y="866782"/>
                </a:moveTo>
                <a:lnTo>
                  <a:pt x="45212" y="888111"/>
                </a:lnTo>
                <a:lnTo>
                  <a:pt x="87883" y="914654"/>
                </a:lnTo>
                <a:lnTo>
                  <a:pt x="101135" y="893387"/>
                </a:lnTo>
                <a:lnTo>
                  <a:pt x="58499" y="866782"/>
                </a:lnTo>
                <a:close/>
              </a:path>
              <a:path w="628650" h="1008379">
                <a:moveTo>
                  <a:pt x="101135" y="893387"/>
                </a:moveTo>
                <a:lnTo>
                  <a:pt x="87883" y="914654"/>
                </a:lnTo>
                <a:lnTo>
                  <a:pt x="135216" y="914654"/>
                </a:lnTo>
                <a:lnTo>
                  <a:pt x="101135" y="893387"/>
                </a:lnTo>
                <a:close/>
              </a:path>
              <a:path w="628650" h="1008379">
                <a:moveTo>
                  <a:pt x="527027" y="114709"/>
                </a:moveTo>
                <a:lnTo>
                  <a:pt x="58499" y="866782"/>
                </a:lnTo>
                <a:lnTo>
                  <a:pt x="101135" y="893387"/>
                </a:lnTo>
                <a:lnTo>
                  <a:pt x="569769" y="141338"/>
                </a:lnTo>
                <a:lnTo>
                  <a:pt x="527027" y="114709"/>
                </a:lnTo>
                <a:close/>
              </a:path>
              <a:path w="628650" h="1008379">
                <a:moveTo>
                  <a:pt x="619374" y="93472"/>
                </a:moveTo>
                <a:lnTo>
                  <a:pt x="540257" y="93472"/>
                </a:lnTo>
                <a:lnTo>
                  <a:pt x="583056" y="120015"/>
                </a:lnTo>
                <a:lnTo>
                  <a:pt x="569769" y="141338"/>
                </a:lnTo>
                <a:lnTo>
                  <a:pt x="612393" y="167894"/>
                </a:lnTo>
                <a:lnTo>
                  <a:pt x="619374" y="93472"/>
                </a:lnTo>
                <a:close/>
              </a:path>
              <a:path w="628650" h="1008379">
                <a:moveTo>
                  <a:pt x="540257" y="93472"/>
                </a:moveTo>
                <a:lnTo>
                  <a:pt x="527027" y="114709"/>
                </a:lnTo>
                <a:lnTo>
                  <a:pt x="569769" y="141338"/>
                </a:lnTo>
                <a:lnTo>
                  <a:pt x="583056" y="120015"/>
                </a:lnTo>
                <a:lnTo>
                  <a:pt x="540257" y="93472"/>
                </a:lnTo>
                <a:close/>
              </a:path>
              <a:path w="628650" h="1008379">
                <a:moveTo>
                  <a:pt x="628141" y="0"/>
                </a:moveTo>
                <a:lnTo>
                  <a:pt x="484377" y="88138"/>
                </a:lnTo>
                <a:lnTo>
                  <a:pt x="527027" y="114709"/>
                </a:lnTo>
                <a:lnTo>
                  <a:pt x="540257" y="93472"/>
                </a:lnTo>
                <a:lnTo>
                  <a:pt x="619374" y="93472"/>
                </a:lnTo>
                <a:lnTo>
                  <a:pt x="62814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512508" y="2835259"/>
            <a:ext cx="639445" cy="1008380"/>
          </a:xfrm>
          <a:custGeom>
            <a:avLst/>
            <a:gdLst/>
            <a:ahLst/>
            <a:cxnLst/>
            <a:rect l="l" t="t" r="r" b="b"/>
            <a:pathLst>
              <a:path w="639445" h="1008379">
                <a:moveTo>
                  <a:pt x="536925" y="894126"/>
                </a:moveTo>
                <a:lnTo>
                  <a:pt x="494538" y="921004"/>
                </a:lnTo>
                <a:lnTo>
                  <a:pt x="638937" y="1008126"/>
                </a:lnTo>
                <a:lnTo>
                  <a:pt x="629539" y="915416"/>
                </a:lnTo>
                <a:lnTo>
                  <a:pt x="550418" y="915416"/>
                </a:lnTo>
                <a:lnTo>
                  <a:pt x="536925" y="894126"/>
                </a:lnTo>
                <a:close/>
              </a:path>
              <a:path w="639445" h="1008379">
                <a:moveTo>
                  <a:pt x="579444" y="867165"/>
                </a:moveTo>
                <a:lnTo>
                  <a:pt x="536925" y="894126"/>
                </a:lnTo>
                <a:lnTo>
                  <a:pt x="550418" y="915416"/>
                </a:lnTo>
                <a:lnTo>
                  <a:pt x="592963" y="888492"/>
                </a:lnTo>
                <a:lnTo>
                  <a:pt x="579444" y="867165"/>
                </a:lnTo>
                <a:close/>
              </a:path>
              <a:path w="639445" h="1008379">
                <a:moveTo>
                  <a:pt x="621919" y="840232"/>
                </a:moveTo>
                <a:lnTo>
                  <a:pt x="579444" y="867165"/>
                </a:lnTo>
                <a:lnTo>
                  <a:pt x="592963" y="888492"/>
                </a:lnTo>
                <a:lnTo>
                  <a:pt x="550418" y="915416"/>
                </a:lnTo>
                <a:lnTo>
                  <a:pt x="629539" y="915416"/>
                </a:lnTo>
                <a:lnTo>
                  <a:pt x="621919" y="840232"/>
                </a:lnTo>
                <a:close/>
              </a:path>
              <a:path w="639445" h="1008379">
                <a:moveTo>
                  <a:pt x="101980" y="113946"/>
                </a:moveTo>
                <a:lnTo>
                  <a:pt x="59535" y="140833"/>
                </a:lnTo>
                <a:lnTo>
                  <a:pt x="536925" y="894126"/>
                </a:lnTo>
                <a:lnTo>
                  <a:pt x="579444" y="867165"/>
                </a:lnTo>
                <a:lnTo>
                  <a:pt x="101980" y="113946"/>
                </a:lnTo>
                <a:close/>
              </a:path>
              <a:path w="639445" h="1008379">
                <a:moveTo>
                  <a:pt x="0" y="0"/>
                </a:moveTo>
                <a:lnTo>
                  <a:pt x="17018" y="167767"/>
                </a:lnTo>
                <a:lnTo>
                  <a:pt x="59535" y="140833"/>
                </a:lnTo>
                <a:lnTo>
                  <a:pt x="46100" y="119634"/>
                </a:lnTo>
                <a:lnTo>
                  <a:pt x="88519" y="92710"/>
                </a:lnTo>
                <a:lnTo>
                  <a:pt x="135504" y="92710"/>
                </a:lnTo>
                <a:lnTo>
                  <a:pt x="144525" y="86995"/>
                </a:lnTo>
                <a:lnTo>
                  <a:pt x="0" y="0"/>
                </a:lnTo>
                <a:close/>
              </a:path>
              <a:path w="639445" h="1008379">
                <a:moveTo>
                  <a:pt x="88519" y="92710"/>
                </a:moveTo>
                <a:lnTo>
                  <a:pt x="46100" y="119634"/>
                </a:lnTo>
                <a:lnTo>
                  <a:pt x="59535" y="140833"/>
                </a:lnTo>
                <a:lnTo>
                  <a:pt x="101980" y="113946"/>
                </a:lnTo>
                <a:lnTo>
                  <a:pt x="88519" y="92710"/>
                </a:lnTo>
                <a:close/>
              </a:path>
              <a:path w="639445" h="1008379">
                <a:moveTo>
                  <a:pt x="135504" y="92710"/>
                </a:moveTo>
                <a:lnTo>
                  <a:pt x="88519" y="92710"/>
                </a:lnTo>
                <a:lnTo>
                  <a:pt x="101980" y="113946"/>
                </a:lnTo>
                <a:lnTo>
                  <a:pt x="135504" y="9271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64223" y="4235053"/>
            <a:ext cx="1068070" cy="151130"/>
          </a:xfrm>
          <a:custGeom>
            <a:avLst/>
            <a:gdLst/>
            <a:ahLst/>
            <a:cxnLst/>
            <a:rect l="l" t="t" r="r" b="b"/>
            <a:pathLst>
              <a:path w="1068070" h="151129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75" y="100583"/>
                </a:lnTo>
                <a:lnTo>
                  <a:pt x="125729" y="100583"/>
                </a:lnTo>
                <a:lnTo>
                  <a:pt x="125729" y="50292"/>
                </a:lnTo>
                <a:lnTo>
                  <a:pt x="150875" y="50292"/>
                </a:lnTo>
                <a:lnTo>
                  <a:pt x="150875" y="0"/>
                </a:lnTo>
                <a:close/>
              </a:path>
              <a:path w="1068070" h="151129">
                <a:moveTo>
                  <a:pt x="916939" y="0"/>
                </a:moveTo>
                <a:lnTo>
                  <a:pt x="916939" y="150875"/>
                </a:lnTo>
                <a:lnTo>
                  <a:pt x="1017524" y="100583"/>
                </a:lnTo>
                <a:lnTo>
                  <a:pt x="942085" y="100583"/>
                </a:lnTo>
                <a:lnTo>
                  <a:pt x="942085" y="50292"/>
                </a:lnTo>
                <a:lnTo>
                  <a:pt x="1017523" y="50292"/>
                </a:lnTo>
                <a:lnTo>
                  <a:pt x="916939" y="0"/>
                </a:lnTo>
                <a:close/>
              </a:path>
              <a:path w="1068070" h="151129">
                <a:moveTo>
                  <a:pt x="150875" y="50292"/>
                </a:moveTo>
                <a:lnTo>
                  <a:pt x="125729" y="50292"/>
                </a:lnTo>
                <a:lnTo>
                  <a:pt x="125729" y="100583"/>
                </a:lnTo>
                <a:lnTo>
                  <a:pt x="150875" y="100583"/>
                </a:lnTo>
                <a:lnTo>
                  <a:pt x="150875" y="50292"/>
                </a:lnTo>
                <a:close/>
              </a:path>
              <a:path w="1068070" h="151129">
                <a:moveTo>
                  <a:pt x="916939" y="50292"/>
                </a:moveTo>
                <a:lnTo>
                  <a:pt x="150875" y="50292"/>
                </a:lnTo>
                <a:lnTo>
                  <a:pt x="150875" y="100583"/>
                </a:lnTo>
                <a:lnTo>
                  <a:pt x="916939" y="100583"/>
                </a:lnTo>
                <a:lnTo>
                  <a:pt x="916939" y="50292"/>
                </a:lnTo>
                <a:close/>
              </a:path>
              <a:path w="1068070" h="151129">
                <a:moveTo>
                  <a:pt x="1017523" y="50292"/>
                </a:moveTo>
                <a:lnTo>
                  <a:pt x="942085" y="50292"/>
                </a:lnTo>
                <a:lnTo>
                  <a:pt x="942085" y="100583"/>
                </a:lnTo>
                <a:lnTo>
                  <a:pt x="1017524" y="100583"/>
                </a:lnTo>
                <a:lnTo>
                  <a:pt x="1067815" y="75437"/>
                </a:lnTo>
                <a:lnTo>
                  <a:pt x="1017523" y="5029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444389-D462-444D-8772-36FB95ED814F}"/>
              </a:ext>
            </a:extLst>
          </p:cNvPr>
          <p:cNvSpPr txBox="1"/>
          <p:nvPr/>
        </p:nvSpPr>
        <p:spPr>
          <a:xfrm>
            <a:off x="1760627" y="1080616"/>
            <a:ext cx="573715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Résultat de la compilation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Langage orienté objets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Typés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Intégration multi-plateformes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20" grpId="0"/>
    </p:bldLst>
  </p:timing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676</Words>
  <Application>Microsoft Office PowerPoint</Application>
  <PresentationFormat>Grand écran</PresentationFormat>
  <Paragraphs>180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Franklin Gothic Book</vt:lpstr>
      <vt:lpstr>Times New Roman</vt:lpstr>
      <vt:lpstr>Wingdings</vt:lpstr>
      <vt:lpstr>Cadrage</vt:lpstr>
      <vt:lpstr>C#</vt:lpstr>
      <vt:lpstr>Introduction</vt:lpstr>
      <vt:lpstr>Introduction</vt:lpstr>
      <vt:lpstr>Historique</vt:lpstr>
      <vt:lpstr>Versions du langage</vt:lpstr>
      <vt:lpstr>.Net Core, Standard, et Framework</vt:lpstr>
      <vt:lpstr>Performances du .Net Core</vt:lpstr>
      <vt:lpstr>Fonctionnement</vt:lpstr>
      <vt:lpstr>Common Intermediate Language</vt:lpstr>
      <vt:lpstr>Présentation PowerPoint</vt:lpstr>
      <vt:lpstr>Exécutables</vt:lpstr>
      <vt:lpstr>Possibilités du langage C#</vt:lpstr>
      <vt:lpstr>Présentation PowerPoint</vt:lpstr>
      <vt:lpstr>Avantages du langage C#</vt:lpstr>
      <vt:lpstr>Méthodes d’extension</vt:lpstr>
      <vt:lpstr>Linq</vt:lpstr>
      <vt:lpstr>Interpolation des chaines de caractères</vt:lpstr>
      <vt:lpstr>Échappement dans les chaines de caractères</vt:lpstr>
      <vt:lpstr>Initialisation à la déclaration</vt:lpstr>
      <vt:lpstr>Propriétés auto-implémentés</vt:lpstr>
      <vt:lpstr>Nombreux mots clés et opérateurs</vt:lpstr>
      <vt:lpstr>Nombreux mots clés et opérateurs</vt:lpstr>
      <vt:lpstr>Types primitifs… Nullables</vt:lpstr>
      <vt:lpstr>Injection de dépendances</vt:lpstr>
      <vt:lpstr>Entity framework</vt:lpstr>
      <vt:lpstr>Fichiers .CSHtml</vt:lpstr>
      <vt:lpstr>Logique de composants</vt:lpstr>
      <vt:lpstr>Convention plutôt que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Dimitri Sauvage</dc:creator>
  <cp:lastModifiedBy>Dimitri Sauvage</cp:lastModifiedBy>
  <cp:revision>1</cp:revision>
  <dcterms:created xsi:type="dcterms:W3CDTF">2019-10-16T21:01:15Z</dcterms:created>
  <dcterms:modified xsi:type="dcterms:W3CDTF">2019-10-19T14:10:39Z</dcterms:modified>
</cp:coreProperties>
</file>