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9F219-25E6-46A3-B4F1-6137D6BC8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A0D3A-BFE8-4D48-A7B7-D92D29D27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97829E-E9EF-4B73-8B0B-6EAB6017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876F-A8E3-4785-A6FD-27AD500E0A59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9D088B-0C1C-48D6-A76A-E316833B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97F5DE-AE03-4F25-A7EB-9DCF16EA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DD51-BA07-4420-93DF-1A12854E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8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4295F-ADDC-4B18-B8E7-8179A851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CD85F4-BE81-4BAC-ACED-2ACFF2CA6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6EF3F3-5425-4ED5-9F17-FBECCFC7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876F-A8E3-4785-A6FD-27AD500E0A59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F3CC8D-66FA-4340-8430-852D2B87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1713AF-1A06-469B-8D8E-2B1F2FC1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DD51-BA07-4420-93DF-1A12854E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BA8BA2-3D9B-4067-8E5A-6DEECE79B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E4249D1-48C3-4267-9B29-1E8BDE995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6F4F1D-7F73-4FBC-BD8B-EDBA18DD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876F-A8E3-4785-A6FD-27AD500E0A59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330B58C-23A4-43C4-BB05-290EE564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17767E8-FF87-487C-B27A-5E3527C0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DD51-BA07-4420-93DF-1A12854E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36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D377C-DBDE-484F-A824-3955038A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4326BA-4F19-406C-871E-B5F02672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B7E855-C739-4D25-B6E8-417FD268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876F-A8E3-4785-A6FD-27AD500E0A59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6345D2-7CD9-4F9C-A405-903B8750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6D88ED-33CB-485C-BAED-E798DD87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DD51-BA07-4420-93DF-1A12854E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8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DDDD1-B800-4112-BE91-EA640EC0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BC9252-7D15-4A28-8814-0D5365C4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D2CD7B-D22D-4558-A47B-D187918A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876F-A8E3-4785-A6FD-27AD500E0A59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E6F319-B35A-4EBC-9F9C-C96BDFCB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F151C8-6EBD-4871-A849-62F79D5E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DD51-BA07-4420-93DF-1A12854E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79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27F79-0859-4781-8FAE-97674309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0BDD0-C3F9-49B7-8A44-96ED12024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63343A9-B21D-4348-BEDC-589BCEA62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5781092-F4E4-4EF5-A938-C3B50B7F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876F-A8E3-4785-A6FD-27AD500E0A59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E95CC8-D98C-46AF-AD6A-8B7AFA57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07BB8E1-4298-4695-BBE3-A3DF03AD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DD51-BA07-4420-93DF-1A12854E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E98B1-480D-4CE4-85FE-E387C8CF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13D707-4434-4AE8-96B6-E291C954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74080F5-FFB9-48AB-80D0-12D13F2E2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D956A6B-2690-4754-A1B2-CA518C002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70066C1-C03E-4F21-8E32-78709C4EC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E3892C1-2E71-4CBB-BBAC-D5D59657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876F-A8E3-4785-A6FD-27AD500E0A59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7D7FFE3-3C3A-4D56-99CD-26D3D849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FCDEB92-0F39-4F0D-A3B1-EDDF3D05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DD51-BA07-4420-93DF-1A12854E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6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FE5D9-7C79-4EAF-B6D7-482C1913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8223A41-6A8B-437E-830B-DA742FBB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876F-A8E3-4785-A6FD-27AD500E0A59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805690E-B666-4DE9-B801-13FF2B5D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604F15A-A1DA-4542-A1B4-16FBD255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DD51-BA07-4420-93DF-1A12854E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09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E1FC03E-6E75-48A5-8F33-407DC24D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876F-A8E3-4785-A6FD-27AD500E0A59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7BB5C5D-4C83-4B52-A278-95B4D70F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E3EC143-2A71-4665-B4F3-13A66431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DD51-BA07-4420-93DF-1A12854E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05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A3323-9B27-4C42-B849-476D0328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91E7C4-4CEA-4070-BF90-B21B5BE6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2148D35-901A-47AD-A2C6-C9859CD8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9555174-7D68-4848-8A41-DEB5CC99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876F-A8E3-4785-A6FD-27AD500E0A59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A6F1CAD-FAA5-424E-9A41-ACBFE1E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AA4006D-B263-4B80-BE77-5E655AB3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DD51-BA07-4420-93DF-1A12854E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5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B296D-B415-4DE1-9C14-17BB8234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0C05DBF-D07D-4D10-8888-F6A0B8B47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525B23-7277-4BA9-9FD4-B67B2CE9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8AAE201-B638-4420-969B-6F0AC04F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876F-A8E3-4785-A6FD-27AD500E0A59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91EFCF2-056D-4543-998B-80B7DA6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540190B-33A7-4842-9D61-8F04F49D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DD51-BA07-4420-93DF-1A12854E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28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F147109-ED85-49B0-8EDD-0E24BBCD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7B56416-A8B2-48DA-B427-E85B8C1E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016B10-7CCC-43E5-94D2-6F4EB74A6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876F-A8E3-4785-A6FD-27AD500E0A59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07AAB5-A3D9-4526-95C1-A9E7FE37A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B9511F-4BFA-42B4-925B-57460CFA1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DD51-BA07-4420-93DF-1A12854E5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51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085A6-5E4F-4F38-9BC8-5819D931C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E3C21D-9CB9-41C9-8FC7-F0ADD7DD9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CF9AD8-F5D2-40E6-8DF1-83079A9A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5CF4609-FCDB-4AD1-9B98-0C22163D4A3E}"/>
              </a:ext>
            </a:extLst>
          </p:cNvPr>
          <p:cNvSpPr/>
          <p:nvPr/>
        </p:nvSpPr>
        <p:spPr>
          <a:xfrm>
            <a:off x="1988457" y="812800"/>
            <a:ext cx="8331200" cy="2002971"/>
          </a:xfrm>
          <a:prstGeom prst="roundRect">
            <a:avLst>
              <a:gd name="adj" fmla="val 391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CaixaDeTexto 25">
            <a:extLst>
              <a:ext uri="{FF2B5EF4-FFF2-40B4-BE49-F238E27FC236}">
                <a16:creationId xmlns:a16="http://schemas.microsoft.com/office/drawing/2014/main" id="{54B83DAB-6DC1-47E5-9569-561367C525D4}"/>
              </a:ext>
            </a:extLst>
          </p:cNvPr>
          <p:cNvSpPr txBox="1"/>
          <p:nvPr/>
        </p:nvSpPr>
        <p:spPr>
          <a:xfrm>
            <a:off x="2735943" y="1091010"/>
            <a:ext cx="6720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dirty="0">
                <a:latin typeface="Bahnschrift SemiBold Condensed" panose="020B0502040204020203" pitchFamily="34" charset="0"/>
              </a:rPr>
              <a:t>C202 – ALGORÍTMOS E ESTRUTURAS DE DADOS 1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9586DB-4611-49CF-8A40-5E9514959FBB}"/>
              </a:ext>
            </a:extLst>
          </p:cNvPr>
          <p:cNvSpPr/>
          <p:nvPr/>
        </p:nvSpPr>
        <p:spPr>
          <a:xfrm>
            <a:off x="3680843" y="3419928"/>
            <a:ext cx="4830313" cy="1161295"/>
          </a:xfrm>
          <a:prstGeom prst="roundRect">
            <a:avLst>
              <a:gd name="adj" fmla="val 16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0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TURMA L11 – Seg. 19:30-21:10</a:t>
            </a:r>
          </a:p>
        </p:txBody>
      </p:sp>
    </p:spTree>
    <p:extLst>
      <p:ext uri="{BB962C8B-B14F-4D97-AF65-F5344CB8AC3E}">
        <p14:creationId xmlns:p14="http://schemas.microsoft.com/office/powerpoint/2010/main" val="66007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1AA573-76C0-4729-BF8C-DA3AA18E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247775"/>
            <a:ext cx="8134350" cy="43624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DA288F-2423-4263-A5C9-CD0BA8AC3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2" y="247649"/>
            <a:ext cx="1865097" cy="11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2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D297A7-C4F2-4935-B332-1C5AB652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73" y="784397"/>
            <a:ext cx="8372475" cy="48196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759A978-151F-44D8-8A63-4196A8F18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2" y="247649"/>
            <a:ext cx="1865097" cy="11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0954F8F-1326-4C92-BFA4-4B28D50B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00" y="736723"/>
            <a:ext cx="8240799" cy="53845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16F9EA1-3151-4481-939C-15D7A8DB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2" y="247649"/>
            <a:ext cx="1865097" cy="11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AA31385-E3C9-4C74-82FA-DD7A8117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70" y="953658"/>
            <a:ext cx="9037630" cy="495068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EA619C8-F605-4CBB-83B8-D80D63405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2" y="247649"/>
            <a:ext cx="1865097" cy="11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5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34732D-8FA1-4866-B4F9-7AA2B5435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61" y="671899"/>
            <a:ext cx="8029575" cy="51435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19E453C-5130-4E22-8906-1BDACF19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2" y="247649"/>
            <a:ext cx="1865097" cy="11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7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7820B5-0097-4DCF-BECE-B1E816DC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77" y="528250"/>
            <a:ext cx="8332445" cy="561600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F7E8DD4-7930-433D-B892-3CDE876D5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2" y="247649"/>
            <a:ext cx="1865097" cy="11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2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D79E00D-050B-4E82-AE37-239974FB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63" y="709999"/>
            <a:ext cx="8751673" cy="56503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5FAA222-6418-48A1-8FB6-F4CE9C639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2" y="247649"/>
            <a:ext cx="1865097" cy="11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0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7169C2-8F26-492B-B8A6-165D5B31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61" y="805570"/>
            <a:ext cx="8462677" cy="524686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E424405-9F61-48DB-946E-B41A6E49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2" y="247649"/>
            <a:ext cx="1865097" cy="11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16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185F7917BC3C449474361DD2D90C70" ma:contentTypeVersion="2" ma:contentTypeDescription="Crie um novo documento." ma:contentTypeScope="" ma:versionID="48ee2f8d7cdf8d67238eb0b16e16ff44">
  <xsd:schema xmlns:xsd="http://www.w3.org/2001/XMLSchema" xmlns:xs="http://www.w3.org/2001/XMLSchema" xmlns:p="http://schemas.microsoft.com/office/2006/metadata/properties" xmlns:ns2="da8ca373-7cf5-48fa-bc7c-a5c9d019a4f4" targetNamespace="http://schemas.microsoft.com/office/2006/metadata/properties" ma:root="true" ma:fieldsID="64ae1e9f9bc0eaf5b7bf342eb6d107a3" ns2:_="">
    <xsd:import namespace="da8ca373-7cf5-48fa-bc7c-a5c9d019a4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ca373-7cf5-48fa-bc7c-a5c9d019a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87D81A-9CD7-49EC-8E96-EBBA1FD56850}"/>
</file>

<file path=customXml/itemProps2.xml><?xml version="1.0" encoding="utf-8"?>
<ds:datastoreItem xmlns:ds="http://schemas.openxmlformats.org/officeDocument/2006/customXml" ds:itemID="{DFC4A243-A57E-4047-8BFF-8E4CB924FBB2}"/>
</file>

<file path=customXml/itemProps3.xml><?xml version="1.0" encoding="utf-8"?>
<ds:datastoreItem xmlns:ds="http://schemas.openxmlformats.org/officeDocument/2006/customXml" ds:itemID="{A6574C2C-0ECA-487B-AFB1-D943B0A681F4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Ecrã Panorâmico</PresentationFormat>
  <Paragraphs>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Bahnschrift SemiBold 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Avner José</dc:creator>
  <cp:lastModifiedBy>Avner José</cp:lastModifiedBy>
  <cp:revision>1</cp:revision>
  <dcterms:created xsi:type="dcterms:W3CDTF">2020-08-03T17:27:56Z</dcterms:created>
  <dcterms:modified xsi:type="dcterms:W3CDTF">2020-08-03T17:31:23Z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0x0101006E185F7917BC3C449474361DD2D90C70</vt:lpwstr>
  </property>
</Properties>
</file>