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FADB8-5EAB-419A-8069-BA803A1DF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1626F-48EF-4F51-A533-ADC1D288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6AE2F0-26A9-4FDF-B737-4FEEF716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BB3F5D-66C3-4CF4-BB30-6A971B82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EA761D-D088-490D-8EA5-18E467EF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8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FCDAB-B700-420A-B3AF-92094126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8771456-FF65-4475-9B28-A4F574429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79C98C-20BF-484F-A46D-4441DA2C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AA2244-5B62-4059-9B50-CB4553C3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DAE54E-8C6F-4102-8346-7B63D5EC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603A0-0492-4D0A-9EE0-A66479C57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9D069DC-AAFD-4A11-A78C-BF7A1514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8017CE-F14B-4713-88EE-752742DD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92E041-BA34-4E09-900B-15580F14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FA0840-29CD-421D-910D-415FC509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3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2FD24-6E88-47DF-B0E6-12EB0526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28CF23-5E92-4E1E-A984-A3BD5577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859BA-32A2-465B-9A9D-E38F7696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14CC64-25A0-403C-9F30-D84E4785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E0DAF8-ABCF-4E3D-A1C6-9732FFAD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C847B-7C18-43CA-B420-CF23DF3F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DAACF0-9E73-436F-82FC-9B2D3039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A36C90-5E10-426C-BB9F-B55B3AB8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E11A71-1B92-41CF-AF0C-3BAF4407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4597C3-2236-4702-8AB2-55179A92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8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51EEE-0653-4BEF-B3C7-32300D70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F28630-8502-4D86-B582-C85F1267C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7AFADE-3519-4430-ADA4-DB5B06A2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94BE8B-7245-49A7-BA9A-DD6D97B3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111C4DC-AD87-4347-B9A0-F6DB2080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98DC1E-A8B2-4347-9A3A-0286E9E2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4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05FF7-E17A-42C4-BB3B-17EAF062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957A70-E1D9-42D6-8C08-2BD03046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F2A6FD-1EB6-499C-9558-05F0E52B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A0E317B-9FC4-4C2F-B047-9B374ADDE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13B62F7-B4C1-4523-93F3-F452D2771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414FF27-B2F9-406F-8D35-7BB013BF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35DA043-3062-44C6-B458-5334A39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C7AE8B-3410-4C99-B557-64740899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0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72822-0E7E-4650-83BC-7E6879D3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63E4119-696C-4CF3-82FB-6CD98E92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3DD8D1E-4056-4D55-9CE4-3196CBF5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68AA5C-96AD-47F0-B4F9-6C341E1C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AD6665D-1801-4139-BFD1-297F1CFB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1F64D94-CD9B-4D95-AD37-EE801E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96E917-085D-4063-848C-B372B2D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43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58F3F-A293-4E03-AD66-799ED7DA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004D2D-C610-46C3-BD46-D51F30BB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69F309-0C82-4FA5-839E-3DE8F9D5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D8F592-2DDC-42E6-987C-00CCD436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3C8AEA-139D-4F30-AB02-3CC0A4D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1192C9-D0D3-4341-B1AF-B0BEA8D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5EE9-0FC7-4F62-BEFA-F83C1985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9A4B843-940C-4180-9083-86EDB2505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D4A440-3EAD-4265-82A1-548F228F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8741F-B73D-4FEC-AC2D-4DF4FDA7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A15130-0EFD-4985-924E-71F1510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A3711-E9E5-459B-BCDD-603D19D9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4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8D0A9EB-ABA3-4935-8E20-F1A1B4B2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AE7C97-72DF-40C1-A80E-0FBAB148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DE5450-54E2-4B88-A44E-7AC0FB76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E7BD-58FA-4229-A9B3-EB058E975F79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6334D3-386A-419E-9539-7172554C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EA9D53-5D90-4887-A1EB-FBE35D38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4576-AD51-420F-A351-DB001EEF39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2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085A6-5E4F-4F38-9BC8-5819D931C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E3C21D-9CB9-41C9-8FC7-F0ADD7DD9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CF9AD8-F5D2-40E6-8DF1-83079A9A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5CF4609-FCDB-4AD1-9B98-0C22163D4A3E}"/>
              </a:ext>
            </a:extLst>
          </p:cNvPr>
          <p:cNvSpPr/>
          <p:nvPr/>
        </p:nvSpPr>
        <p:spPr>
          <a:xfrm>
            <a:off x="1930400" y="2747617"/>
            <a:ext cx="8331200" cy="2002971"/>
          </a:xfrm>
          <a:prstGeom prst="roundRect">
            <a:avLst>
              <a:gd name="adj" fmla="val 391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CaixaDeTexto 25">
            <a:extLst>
              <a:ext uri="{FF2B5EF4-FFF2-40B4-BE49-F238E27FC236}">
                <a16:creationId xmlns:a16="http://schemas.microsoft.com/office/drawing/2014/main" id="{54B83DAB-6DC1-47E5-9569-561367C525D4}"/>
              </a:ext>
            </a:extLst>
          </p:cNvPr>
          <p:cNvSpPr txBox="1"/>
          <p:nvPr/>
        </p:nvSpPr>
        <p:spPr>
          <a:xfrm>
            <a:off x="2677886" y="3025827"/>
            <a:ext cx="6720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dirty="0">
                <a:latin typeface="Bahnschrift SemiBold Condensed" panose="020B0502040204020203" pitchFamily="34" charset="0"/>
              </a:rPr>
              <a:t>C202 – ALGORÍTMOS E ESTRUTURAS DE DADOS 1</a:t>
            </a:r>
          </a:p>
        </p:txBody>
      </p:sp>
    </p:spTree>
    <p:extLst>
      <p:ext uri="{BB962C8B-B14F-4D97-AF65-F5344CB8AC3E}">
        <p14:creationId xmlns:p14="http://schemas.microsoft.com/office/powerpoint/2010/main" val="66007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942F5FB-2615-4366-BC9F-21A78F03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633412"/>
            <a:ext cx="7972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8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6B8A195-1B7D-41B6-A648-67B87432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96" y="425642"/>
            <a:ext cx="8502608" cy="60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6C4213-45AE-45FC-92DB-8F7A3DBA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91" y="213775"/>
            <a:ext cx="9273618" cy="64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B6352B-9887-4A0B-A7B5-6CAD04A4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82" y="362591"/>
            <a:ext cx="9161635" cy="61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0E8A82-AF9D-41C4-B1DC-FBA6B144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73" y="220877"/>
            <a:ext cx="8568254" cy="60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A23E9E-498F-46A6-8ABC-8CA9F297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94" y="482161"/>
            <a:ext cx="8658612" cy="58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D716AE2-7E6B-44F6-B771-D4DA581D4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46" y="612626"/>
            <a:ext cx="8706108" cy="56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7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5156835-DDC8-4CC3-AE4E-F7CF5C36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44" y="600852"/>
            <a:ext cx="7845511" cy="56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AF7F66-8016-44C6-A590-1F267F50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64" y="565284"/>
            <a:ext cx="8337271" cy="572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46E902-DCBB-487A-B241-B984D12C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2" y="476808"/>
            <a:ext cx="8019535" cy="59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880ABFB-50D6-4F31-91AA-3DB43B10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33" y="473460"/>
            <a:ext cx="8729534" cy="59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6FD664-DC1C-485C-8E8E-32501EB5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0" y="407355"/>
            <a:ext cx="8487419" cy="60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0EE4B0-2891-4C5E-8725-1B0737CC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03" y="364831"/>
            <a:ext cx="8554994" cy="61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475CFF-6D9B-4F21-8988-628B0EFF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80" y="552514"/>
            <a:ext cx="8412839" cy="5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8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185F7917BC3C449474361DD2D90C70" ma:contentTypeVersion="2" ma:contentTypeDescription="Crie um novo documento." ma:contentTypeScope="" ma:versionID="48ee2f8d7cdf8d67238eb0b16e16ff44">
  <xsd:schema xmlns:xsd="http://www.w3.org/2001/XMLSchema" xmlns:xs="http://www.w3.org/2001/XMLSchema" xmlns:p="http://schemas.microsoft.com/office/2006/metadata/properties" xmlns:ns2="da8ca373-7cf5-48fa-bc7c-a5c9d019a4f4" targetNamespace="http://schemas.microsoft.com/office/2006/metadata/properties" ma:root="true" ma:fieldsID="64ae1e9f9bc0eaf5b7bf342eb6d107a3" ns2:_="">
    <xsd:import namespace="da8ca373-7cf5-48fa-bc7c-a5c9d019a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ca373-7cf5-48fa-bc7c-a5c9d019a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BC2B1B-0360-4FAF-8BEE-F7A7F0F7F8EC}"/>
</file>

<file path=customXml/itemProps2.xml><?xml version="1.0" encoding="utf-8"?>
<ds:datastoreItem xmlns:ds="http://schemas.openxmlformats.org/officeDocument/2006/customXml" ds:itemID="{E8B9DC1D-E223-4AAD-9C49-87A694CB06EE}"/>
</file>

<file path=customXml/itemProps3.xml><?xml version="1.0" encoding="utf-8"?>
<ds:datastoreItem xmlns:ds="http://schemas.openxmlformats.org/officeDocument/2006/customXml" ds:itemID="{3DD183D6-5997-4014-97F8-A1644011C0B9}"/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</Words>
  <Application>Microsoft Office PowerPoint</Application>
  <PresentationFormat>Ecrã Panorâmico</PresentationFormat>
  <Paragraphs>1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0" baseType="lpstr">
      <vt:lpstr>Arial</vt:lpstr>
      <vt:lpstr>Bahnschrift SemiBold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Avner José</dc:creator>
  <cp:lastModifiedBy>Avner José</cp:lastModifiedBy>
  <cp:revision>4</cp:revision>
  <dcterms:created xsi:type="dcterms:W3CDTF">2020-08-03T18:00:50Z</dcterms:created>
  <dcterms:modified xsi:type="dcterms:W3CDTF">2021-03-07T23:35:25Z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0x0101006E185F7917BC3C449474361DD2D90C70</vt:lpwstr>
  </property>
</Properties>
</file>