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93" r:id="rId2"/>
    <p:sldId id="294" r:id="rId3"/>
    <p:sldId id="296" r:id="rId4"/>
    <p:sldId id="302" r:id="rId5"/>
    <p:sldId id="301" r:id="rId6"/>
    <p:sldId id="304" r:id="rId7"/>
    <p:sldId id="303" r:id="rId8"/>
    <p:sldId id="287" r:id="rId9"/>
    <p:sldId id="305" r:id="rId10"/>
    <p:sldId id="306" r:id="rId11"/>
    <p:sldId id="307" r:id="rId12"/>
    <p:sldId id="309" r:id="rId13"/>
    <p:sldId id="310" r:id="rId14"/>
    <p:sldId id="311" r:id="rId15"/>
    <p:sldId id="312" r:id="rId16"/>
    <p:sldId id="313" r:id="rId17"/>
    <p:sldId id="317" r:id="rId18"/>
    <p:sldId id="316" r:id="rId19"/>
    <p:sldId id="318" r:id="rId20"/>
    <p:sldId id="319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9">
          <p15:clr>
            <a:srgbClr val="A4A3A4"/>
          </p15:clr>
        </p15:guide>
        <p15:guide id="2" pos="2888">
          <p15:clr>
            <a:srgbClr val="A4A3A4"/>
          </p15:clr>
        </p15:guide>
        <p15:guide id="3" orient="horz" pos="1614">
          <p15:clr>
            <a:srgbClr val="A4A3A4"/>
          </p15:clr>
        </p15:guide>
        <p15:guide id="4" pos="4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F5A5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93086F-B012-4B03-BED4-E86E7F5543FB}" v="3590" dt="2018-09-06T13:27:57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89591" autoAdjust="0"/>
  </p:normalViewPr>
  <p:slideViewPr>
    <p:cSldViewPr snapToGrid="0" snapToObjects="1" showGuides="1">
      <p:cViewPr varScale="1">
        <p:scale>
          <a:sx n="135" d="100"/>
          <a:sy n="135" d="100"/>
        </p:scale>
        <p:origin x="906" y="120"/>
      </p:cViewPr>
      <p:guideLst>
        <p:guide orient="horz" pos="1639"/>
        <p:guide pos="2888"/>
        <p:guide orient="horz" pos="1614"/>
        <p:guide pos="4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m De Weirdt" userId="3b80b7b2-6973-431e-8013-89966fc4a2c1" providerId="ADAL" clId="{F493086F-B012-4B03-BED4-E86E7F5543FB}"/>
    <pc:docChg chg="undo custSel addSld delSld modSld sldOrd">
      <pc:chgData name="Harm De Weirdt" userId="3b80b7b2-6973-431e-8013-89966fc4a2c1" providerId="ADAL" clId="{F493086F-B012-4B03-BED4-E86E7F5543FB}" dt="2018-09-06T13:27:57.372" v="3569" actId="113"/>
      <pc:docMkLst>
        <pc:docMk/>
      </pc:docMkLst>
      <pc:sldChg chg="modTransition">
        <pc:chgData name="Harm De Weirdt" userId="3b80b7b2-6973-431e-8013-89966fc4a2c1" providerId="ADAL" clId="{F493086F-B012-4B03-BED4-E86E7F5543FB}" dt="2018-09-06T13:23:59.001" v="3527" actId="113"/>
        <pc:sldMkLst>
          <pc:docMk/>
          <pc:sldMk cId="846194199" sldId="256"/>
        </pc:sldMkLst>
      </pc:sldChg>
      <pc:sldChg chg="modTransition">
        <pc:chgData name="Harm De Weirdt" userId="3b80b7b2-6973-431e-8013-89966fc4a2c1" providerId="ADAL" clId="{F493086F-B012-4B03-BED4-E86E7F5543FB}" dt="2018-09-06T13:23:59.001" v="3527" actId="113"/>
        <pc:sldMkLst>
          <pc:docMk/>
          <pc:sldMk cId="3003939192" sldId="257"/>
        </pc:sldMkLst>
      </pc:sldChg>
      <pc:sldChg chg="modTransition">
        <pc:chgData name="Harm De Weirdt" userId="3b80b7b2-6973-431e-8013-89966fc4a2c1" providerId="ADAL" clId="{F493086F-B012-4B03-BED4-E86E7F5543FB}" dt="2018-09-06T13:23:59.001" v="3527" actId="113"/>
        <pc:sldMkLst>
          <pc:docMk/>
          <pc:sldMk cId="2125473145" sldId="260"/>
        </pc:sldMkLst>
      </pc:sldChg>
      <pc:sldChg chg="modTransition">
        <pc:chgData name="Harm De Weirdt" userId="3b80b7b2-6973-431e-8013-89966fc4a2c1" providerId="ADAL" clId="{F493086F-B012-4B03-BED4-E86E7F5543FB}" dt="2018-09-06T13:22:01.991" v="3463" actId="113"/>
        <pc:sldMkLst>
          <pc:docMk/>
          <pc:sldMk cId="4214949844" sldId="261"/>
        </pc:sldMkLst>
      </pc:sldChg>
      <pc:sldChg chg="modTransition">
        <pc:chgData name="Harm De Weirdt" userId="3b80b7b2-6973-431e-8013-89966fc4a2c1" providerId="ADAL" clId="{F493086F-B012-4B03-BED4-E86E7F5543FB}" dt="2018-09-06T13:23:59.001" v="3527" actId="113"/>
        <pc:sldMkLst>
          <pc:docMk/>
          <pc:sldMk cId="2115697270" sldId="262"/>
        </pc:sldMkLst>
      </pc:sldChg>
      <pc:sldChg chg="addSp modSp">
        <pc:chgData name="Harm De Weirdt" userId="3b80b7b2-6973-431e-8013-89966fc4a2c1" providerId="ADAL" clId="{F493086F-B012-4B03-BED4-E86E7F5543FB}" dt="2018-09-06T12:09:05.239" v="795" actId="113"/>
        <pc:sldMkLst>
          <pc:docMk/>
          <pc:sldMk cId="109219648" sldId="263"/>
        </pc:sldMkLst>
        <pc:spChg chg="add mod">
          <ac:chgData name="Harm De Weirdt" userId="3b80b7b2-6973-431e-8013-89966fc4a2c1" providerId="ADAL" clId="{F493086F-B012-4B03-BED4-E86E7F5543FB}" dt="2018-09-06T12:09:05.239" v="795" actId="113"/>
          <ac:spMkLst>
            <pc:docMk/>
            <pc:sldMk cId="109219648" sldId="263"/>
            <ac:spMk id="6" creationId="{77A424E4-50C8-42F3-AD05-C87D764DE765}"/>
          </ac:spMkLst>
        </pc:spChg>
        <pc:spChg chg="add mod">
          <ac:chgData name="Harm De Weirdt" userId="3b80b7b2-6973-431e-8013-89966fc4a2c1" providerId="ADAL" clId="{F493086F-B012-4B03-BED4-E86E7F5543FB}" dt="2018-09-06T12:07:02.357" v="592" actId="113"/>
          <ac:spMkLst>
            <pc:docMk/>
            <pc:sldMk cId="109219648" sldId="263"/>
            <ac:spMk id="7" creationId="{B8FB43AA-B89C-4620-BE6A-8C1532DF4BB3}"/>
          </ac:spMkLst>
        </pc:spChg>
        <pc:spChg chg="mod">
          <ac:chgData name="Harm De Weirdt" userId="3b80b7b2-6973-431e-8013-89966fc4a2c1" providerId="ADAL" clId="{F493086F-B012-4B03-BED4-E86E7F5543FB}" dt="2018-09-06T12:00:54.737" v="283" actId="113"/>
          <ac:spMkLst>
            <pc:docMk/>
            <pc:sldMk cId="109219648" sldId="263"/>
            <ac:spMk id="8" creationId="{00000000-0000-0000-0000-000000000000}"/>
          </ac:spMkLst>
        </pc:spChg>
        <pc:spChg chg="mod">
          <ac:chgData name="Harm De Weirdt" userId="3b80b7b2-6973-431e-8013-89966fc4a2c1" providerId="ADAL" clId="{F493086F-B012-4B03-BED4-E86E7F5543FB}" dt="2018-09-06T12:00:58.285" v="290" actId="20577"/>
          <ac:spMkLst>
            <pc:docMk/>
            <pc:sldMk cId="109219648" sldId="263"/>
            <ac:spMk id="9" creationId="{00000000-0000-0000-0000-000000000000}"/>
          </ac:spMkLst>
        </pc:spChg>
        <pc:spChg chg="mod">
          <ac:chgData name="Harm De Weirdt" userId="3b80b7b2-6973-431e-8013-89966fc4a2c1" providerId="ADAL" clId="{F493086F-B012-4B03-BED4-E86E7F5543FB}" dt="2018-09-06T12:09:02.655" v="794" actId="113"/>
          <ac:spMkLst>
            <pc:docMk/>
            <pc:sldMk cId="109219648" sldId="263"/>
            <ac:spMk id="11" creationId="{00000000-0000-0000-0000-000000000000}"/>
          </ac:spMkLst>
        </pc:spChg>
        <pc:spChg chg="mod">
          <ac:chgData name="Harm De Weirdt" userId="3b80b7b2-6973-431e-8013-89966fc4a2c1" providerId="ADAL" clId="{F493086F-B012-4B03-BED4-E86E7F5543FB}" dt="2018-09-06T11:58:07.155" v="117" actId="20577"/>
          <ac:spMkLst>
            <pc:docMk/>
            <pc:sldMk cId="109219648" sldId="263"/>
            <ac:spMk id="12" creationId="{00000000-0000-0000-0000-000000000000}"/>
          </ac:spMkLst>
        </pc:spChg>
      </pc:sldChg>
      <pc:sldChg chg="modTransition">
        <pc:chgData name="Harm De Weirdt" userId="3b80b7b2-6973-431e-8013-89966fc4a2c1" providerId="ADAL" clId="{F493086F-B012-4B03-BED4-E86E7F5543FB}" dt="2018-09-06T13:22:01.991" v="3463" actId="113"/>
        <pc:sldMkLst>
          <pc:docMk/>
          <pc:sldMk cId="3664161753" sldId="266"/>
        </pc:sldMkLst>
      </pc:sldChg>
      <pc:sldChg chg="modTransition">
        <pc:chgData name="Harm De Weirdt" userId="3b80b7b2-6973-431e-8013-89966fc4a2c1" providerId="ADAL" clId="{F493086F-B012-4B03-BED4-E86E7F5543FB}" dt="2018-09-06T13:22:01.991" v="3463" actId="113"/>
        <pc:sldMkLst>
          <pc:docMk/>
          <pc:sldMk cId="2822772781" sldId="268"/>
        </pc:sldMkLst>
      </pc:sldChg>
      <pc:sldChg chg="modTransition">
        <pc:chgData name="Harm De Weirdt" userId="3b80b7b2-6973-431e-8013-89966fc4a2c1" providerId="ADAL" clId="{F493086F-B012-4B03-BED4-E86E7F5543FB}" dt="2018-09-06T13:22:01.991" v="3463" actId="113"/>
        <pc:sldMkLst>
          <pc:docMk/>
          <pc:sldMk cId="3715399449" sldId="269"/>
        </pc:sldMkLst>
      </pc:sldChg>
      <pc:sldChg chg="add del">
        <pc:chgData name="Harm De Weirdt" userId="3b80b7b2-6973-431e-8013-89966fc4a2c1" providerId="ADAL" clId="{F493086F-B012-4B03-BED4-E86E7F5543FB}" dt="2018-09-06T11:57:31.445" v="74" actId="2696"/>
        <pc:sldMkLst>
          <pc:docMk/>
          <pc:sldMk cId="1136514241" sldId="270"/>
        </pc:sldMkLst>
      </pc:sldChg>
      <pc:sldChg chg="modSp">
        <pc:chgData name="Harm De Weirdt" userId="3b80b7b2-6973-431e-8013-89966fc4a2c1" providerId="ADAL" clId="{F493086F-B012-4B03-BED4-E86E7F5543FB}" dt="2018-09-06T11:57:09.909" v="69" actId="20577"/>
        <pc:sldMkLst>
          <pc:docMk/>
          <pc:sldMk cId="341951312" sldId="271"/>
        </pc:sldMkLst>
        <pc:spChg chg="mod">
          <ac:chgData name="Harm De Weirdt" userId="3b80b7b2-6973-431e-8013-89966fc4a2c1" providerId="ADAL" clId="{F493086F-B012-4B03-BED4-E86E7F5543FB}" dt="2018-09-06T11:56:54.262" v="12" actId="20577"/>
          <ac:spMkLst>
            <pc:docMk/>
            <pc:sldMk cId="341951312" sldId="271"/>
            <ac:spMk id="21" creationId="{00000000-0000-0000-0000-000000000000}"/>
          </ac:spMkLst>
        </pc:spChg>
        <pc:spChg chg="mod">
          <ac:chgData name="Harm De Weirdt" userId="3b80b7b2-6973-431e-8013-89966fc4a2c1" providerId="ADAL" clId="{F493086F-B012-4B03-BED4-E86E7F5543FB}" dt="2018-09-06T11:57:09.909" v="69" actId="20577"/>
          <ac:spMkLst>
            <pc:docMk/>
            <pc:sldMk cId="341951312" sldId="271"/>
            <ac:spMk id="22" creationId="{00000000-0000-0000-0000-000000000000}"/>
          </ac:spMkLst>
        </pc:spChg>
      </pc:sldChg>
      <pc:sldChg chg="add del">
        <pc:chgData name="Harm De Weirdt" userId="3b80b7b2-6973-431e-8013-89966fc4a2c1" providerId="ADAL" clId="{F493086F-B012-4B03-BED4-E86E7F5543FB}" dt="2018-09-06T11:57:31.450" v="75" actId="2696"/>
        <pc:sldMkLst>
          <pc:docMk/>
          <pc:sldMk cId="915807263" sldId="272"/>
        </pc:sldMkLst>
      </pc:sldChg>
      <pc:sldChg chg="modSp ord">
        <pc:chgData name="Harm De Weirdt" userId="3b80b7b2-6973-431e-8013-89966fc4a2c1" providerId="ADAL" clId="{F493086F-B012-4B03-BED4-E86E7F5543FB}" dt="2018-09-06T13:25:16.934" v="3556" actId="20577"/>
        <pc:sldMkLst>
          <pc:docMk/>
          <pc:sldMk cId="1525278295" sldId="273"/>
        </pc:sldMkLst>
        <pc:spChg chg="mod">
          <ac:chgData name="Harm De Weirdt" userId="3b80b7b2-6973-431e-8013-89966fc4a2c1" providerId="ADAL" clId="{F493086F-B012-4B03-BED4-E86E7F5543FB}" dt="2018-09-06T13:25:16.934" v="3556" actId="20577"/>
          <ac:spMkLst>
            <pc:docMk/>
            <pc:sldMk cId="1525278295" sldId="273"/>
            <ac:spMk id="15" creationId="{00000000-0000-0000-0000-000000000000}"/>
          </ac:spMkLst>
        </pc:spChg>
        <pc:spChg chg="mod">
          <ac:chgData name="Harm De Weirdt" userId="3b80b7b2-6973-431e-8013-89966fc4a2c1" providerId="ADAL" clId="{F493086F-B012-4B03-BED4-E86E7F5543FB}" dt="2018-09-06T12:00:37.768" v="259" actId="6549"/>
          <ac:spMkLst>
            <pc:docMk/>
            <pc:sldMk cId="1525278295" sldId="273"/>
            <ac:spMk id="20" creationId="{00000000-0000-0000-0000-000000000000}"/>
          </ac:spMkLst>
        </pc:spChg>
      </pc:sldChg>
      <pc:sldChg chg="modTransition">
        <pc:chgData name="Harm De Weirdt" userId="3b80b7b2-6973-431e-8013-89966fc4a2c1" providerId="ADAL" clId="{F493086F-B012-4B03-BED4-E86E7F5543FB}" dt="2018-09-06T13:23:59.001" v="3527" actId="113"/>
        <pc:sldMkLst>
          <pc:docMk/>
          <pc:sldMk cId="39035619" sldId="274"/>
        </pc:sldMkLst>
      </pc:sldChg>
      <pc:sldChg chg="modTransition">
        <pc:chgData name="Harm De Weirdt" userId="3b80b7b2-6973-431e-8013-89966fc4a2c1" providerId="ADAL" clId="{F493086F-B012-4B03-BED4-E86E7F5543FB}" dt="2018-09-06T13:22:01.991" v="3463" actId="113"/>
        <pc:sldMkLst>
          <pc:docMk/>
          <pc:sldMk cId="2023874615" sldId="275"/>
        </pc:sldMkLst>
      </pc:sldChg>
      <pc:sldChg chg="modTransition">
        <pc:chgData name="Harm De Weirdt" userId="3b80b7b2-6973-431e-8013-89966fc4a2c1" providerId="ADAL" clId="{F493086F-B012-4B03-BED4-E86E7F5543FB}" dt="2018-09-06T13:22:01.991" v="3463" actId="113"/>
        <pc:sldMkLst>
          <pc:docMk/>
          <pc:sldMk cId="1570791738" sldId="276"/>
        </pc:sldMkLst>
      </pc:sldChg>
      <pc:sldChg chg="modTransition">
        <pc:chgData name="Harm De Weirdt" userId="3b80b7b2-6973-431e-8013-89966fc4a2c1" providerId="ADAL" clId="{F493086F-B012-4B03-BED4-E86E7F5543FB}" dt="2018-09-06T13:22:01.991" v="3463" actId="113"/>
        <pc:sldMkLst>
          <pc:docMk/>
          <pc:sldMk cId="5751370" sldId="277"/>
        </pc:sldMkLst>
      </pc:sldChg>
      <pc:sldChg chg="modSp add">
        <pc:chgData name="Harm De Weirdt" userId="3b80b7b2-6973-431e-8013-89966fc4a2c1" providerId="ADAL" clId="{F493086F-B012-4B03-BED4-E86E7F5543FB}" dt="2018-09-06T12:08:58.777" v="793" actId="113"/>
        <pc:sldMkLst>
          <pc:docMk/>
          <pc:sldMk cId="932780044" sldId="278"/>
        </pc:sldMkLst>
        <pc:spChg chg="mod">
          <ac:chgData name="Harm De Weirdt" userId="3b80b7b2-6973-431e-8013-89966fc4a2c1" providerId="ADAL" clId="{F493086F-B012-4B03-BED4-E86E7F5543FB}" dt="2018-09-06T12:01:18.480" v="317" actId="20577"/>
          <ac:spMkLst>
            <pc:docMk/>
            <pc:sldMk cId="932780044" sldId="278"/>
            <ac:spMk id="9" creationId="{00000000-0000-0000-0000-000000000000}"/>
          </ac:spMkLst>
        </pc:spChg>
        <pc:spChg chg="mod">
          <ac:chgData name="Harm De Weirdt" userId="3b80b7b2-6973-431e-8013-89966fc4a2c1" providerId="ADAL" clId="{F493086F-B012-4B03-BED4-E86E7F5543FB}" dt="2018-09-06T12:08:58.777" v="793" actId="113"/>
          <ac:spMkLst>
            <pc:docMk/>
            <pc:sldMk cId="932780044" sldId="278"/>
            <ac:spMk id="11" creationId="{00000000-0000-0000-0000-000000000000}"/>
          </ac:spMkLst>
        </pc:spChg>
        <pc:spChg chg="mod">
          <ac:chgData name="Harm De Weirdt" userId="3b80b7b2-6973-431e-8013-89966fc4a2c1" providerId="ADAL" clId="{F493086F-B012-4B03-BED4-E86E7F5543FB}" dt="2018-09-06T12:04:50.218" v="550" actId="1076"/>
          <ac:spMkLst>
            <pc:docMk/>
            <pc:sldMk cId="932780044" sldId="278"/>
            <ac:spMk id="12" creationId="{00000000-0000-0000-0000-000000000000}"/>
          </ac:spMkLst>
        </pc:spChg>
      </pc:sldChg>
      <pc:sldChg chg="modSp add">
        <pc:chgData name="Harm De Weirdt" userId="3b80b7b2-6973-431e-8013-89966fc4a2c1" providerId="ADAL" clId="{F493086F-B012-4B03-BED4-E86E7F5543FB}" dt="2018-09-06T13:27:05.548" v="3566" actId="404"/>
        <pc:sldMkLst>
          <pc:docMk/>
          <pc:sldMk cId="2452032382" sldId="279"/>
        </pc:sldMkLst>
        <pc:spChg chg="mod">
          <ac:chgData name="Harm De Weirdt" userId="3b80b7b2-6973-431e-8013-89966fc4a2c1" providerId="ADAL" clId="{F493086F-B012-4B03-BED4-E86E7F5543FB}" dt="2018-09-06T13:27:05.548" v="3566" actId="404"/>
          <ac:spMkLst>
            <pc:docMk/>
            <pc:sldMk cId="2452032382" sldId="279"/>
            <ac:spMk id="15" creationId="{00000000-0000-0000-0000-000000000000}"/>
          </ac:spMkLst>
        </pc:spChg>
        <pc:spChg chg="mod">
          <ac:chgData name="Harm De Weirdt" userId="3b80b7b2-6973-431e-8013-89966fc4a2c1" providerId="ADAL" clId="{F493086F-B012-4B03-BED4-E86E7F5543FB}" dt="2018-09-06T12:08:00.542" v="697" actId="20577"/>
          <ac:spMkLst>
            <pc:docMk/>
            <pc:sldMk cId="2452032382" sldId="279"/>
            <ac:spMk id="20" creationId="{00000000-0000-0000-0000-000000000000}"/>
          </ac:spMkLst>
        </pc:spChg>
      </pc:sldChg>
      <pc:sldChg chg="addSp delSp modSp add del ord">
        <pc:chgData name="Harm De Weirdt" userId="3b80b7b2-6973-431e-8013-89966fc4a2c1" providerId="ADAL" clId="{F493086F-B012-4B03-BED4-E86E7F5543FB}" dt="2018-09-06T12:18:34.802" v="1137" actId="2696"/>
        <pc:sldMkLst>
          <pc:docMk/>
          <pc:sldMk cId="1293760279" sldId="280"/>
        </pc:sldMkLst>
        <pc:spChg chg="add del mod">
          <ac:chgData name="Harm De Weirdt" userId="3b80b7b2-6973-431e-8013-89966fc4a2c1" providerId="ADAL" clId="{F493086F-B012-4B03-BED4-E86E7F5543FB}" dt="2018-09-06T12:12:39.383" v="888" actId="478"/>
          <ac:spMkLst>
            <pc:docMk/>
            <pc:sldMk cId="1293760279" sldId="280"/>
            <ac:spMk id="2" creationId="{5912BD15-3436-41E7-A2BD-5D0FEB21E7A9}"/>
          </ac:spMkLst>
        </pc:spChg>
        <pc:spChg chg="mod">
          <ac:chgData name="Harm De Weirdt" userId="3b80b7b2-6973-431e-8013-89966fc4a2c1" providerId="ADAL" clId="{F493086F-B012-4B03-BED4-E86E7F5543FB}" dt="2018-09-06T12:17:04.065" v="1115" actId="1076"/>
          <ac:spMkLst>
            <pc:docMk/>
            <pc:sldMk cId="1293760279" sldId="280"/>
            <ac:spMk id="9" creationId="{00000000-0000-0000-0000-000000000000}"/>
          </ac:spMkLst>
        </pc:spChg>
        <pc:spChg chg="mod">
          <ac:chgData name="Harm De Weirdt" userId="3b80b7b2-6973-431e-8013-89966fc4a2c1" providerId="ADAL" clId="{F493086F-B012-4B03-BED4-E86E7F5543FB}" dt="2018-09-06T12:09:20.329" v="796" actId="14100"/>
          <ac:spMkLst>
            <pc:docMk/>
            <pc:sldMk cId="1293760279" sldId="280"/>
            <ac:spMk id="11" creationId="{00000000-0000-0000-0000-000000000000}"/>
          </ac:spMkLst>
        </pc:spChg>
        <pc:graphicFrameChg chg="add del mod">
          <ac:chgData name="Harm De Weirdt" userId="3b80b7b2-6973-431e-8013-89966fc4a2c1" providerId="ADAL" clId="{F493086F-B012-4B03-BED4-E86E7F5543FB}" dt="2018-09-06T12:17:13.263" v="1117" actId="478"/>
          <ac:graphicFrameMkLst>
            <pc:docMk/>
            <pc:sldMk cId="1293760279" sldId="280"/>
            <ac:graphicFrameMk id="5" creationId="{DEC0F5DB-8CBB-4CD0-A003-7356CDD39F8A}"/>
          </ac:graphicFrameMkLst>
        </pc:graphicFrameChg>
        <pc:picChg chg="add del mod">
          <ac:chgData name="Harm De Weirdt" userId="3b80b7b2-6973-431e-8013-89966fc4a2c1" providerId="ADAL" clId="{F493086F-B012-4B03-BED4-E86E7F5543FB}" dt="2018-09-06T12:18:02.072" v="1124" actId="2696"/>
          <ac:picMkLst>
            <pc:docMk/>
            <pc:sldMk cId="1293760279" sldId="280"/>
            <ac:picMk id="7" creationId="{87E4C354-D535-4706-AD39-6E7EC38D0BF1}"/>
          </ac:picMkLst>
        </pc:picChg>
      </pc:sldChg>
      <pc:sldChg chg="add del">
        <pc:chgData name="Harm De Weirdt" userId="3b80b7b2-6973-431e-8013-89966fc4a2c1" providerId="ADAL" clId="{F493086F-B012-4B03-BED4-E86E7F5543FB}" dt="2018-09-06T12:10:06.869" v="847" actId="113"/>
        <pc:sldMkLst>
          <pc:docMk/>
          <pc:sldMk cId="672808059" sldId="281"/>
        </pc:sldMkLst>
      </pc:sldChg>
      <pc:sldChg chg="addSp delSp modSp add">
        <pc:chgData name="Harm De Weirdt" userId="3b80b7b2-6973-431e-8013-89966fc4a2c1" providerId="ADAL" clId="{F493086F-B012-4B03-BED4-E86E7F5543FB}" dt="2018-09-06T12:19:28.721" v="1177" actId="164"/>
        <pc:sldMkLst>
          <pc:docMk/>
          <pc:sldMk cId="4109824002" sldId="281"/>
        </pc:sldMkLst>
        <pc:spChg chg="add mod">
          <ac:chgData name="Harm De Weirdt" userId="3b80b7b2-6973-431e-8013-89966fc4a2c1" providerId="ADAL" clId="{F493086F-B012-4B03-BED4-E86E7F5543FB}" dt="2018-09-06T12:19:28.721" v="1177" actId="164"/>
          <ac:spMkLst>
            <pc:docMk/>
            <pc:sldMk cId="4109824002" sldId="281"/>
            <ac:spMk id="2" creationId="{77653653-5C7B-4BCD-91E6-CFE0621161D6}"/>
          </ac:spMkLst>
        </pc:spChg>
        <pc:spChg chg="mod">
          <ac:chgData name="Harm De Weirdt" userId="3b80b7b2-6973-431e-8013-89966fc4a2c1" providerId="ADAL" clId="{F493086F-B012-4B03-BED4-E86E7F5543FB}" dt="2018-09-06T12:18:50.418" v="1163" actId="20577"/>
          <ac:spMkLst>
            <pc:docMk/>
            <pc:sldMk cId="4109824002" sldId="281"/>
            <ac:spMk id="7" creationId="{00000000-0000-0000-0000-000000000000}"/>
          </ac:spMkLst>
        </pc:spChg>
        <pc:spChg chg="mod">
          <ac:chgData name="Harm De Weirdt" userId="3b80b7b2-6973-431e-8013-89966fc4a2c1" providerId="ADAL" clId="{F493086F-B012-4B03-BED4-E86E7F5543FB}" dt="2018-09-06T12:18:24.411" v="1134" actId="20577"/>
          <ac:spMkLst>
            <pc:docMk/>
            <pc:sldMk cId="4109824002" sldId="281"/>
            <ac:spMk id="8" creationId="{00000000-0000-0000-0000-000000000000}"/>
          </ac:spMkLst>
        </pc:spChg>
        <pc:spChg chg="mod">
          <ac:chgData name="Harm De Weirdt" userId="3b80b7b2-6973-431e-8013-89966fc4a2c1" providerId="ADAL" clId="{F493086F-B012-4B03-BED4-E86E7F5543FB}" dt="2018-09-06T12:18:18.298" v="1129" actId="164"/>
          <ac:spMkLst>
            <pc:docMk/>
            <pc:sldMk cId="4109824002" sldId="281"/>
            <ac:spMk id="9" creationId="{00000000-0000-0000-0000-000000000000}"/>
          </ac:spMkLst>
        </pc:spChg>
        <pc:spChg chg="del">
          <ac:chgData name="Harm De Weirdt" userId="3b80b7b2-6973-431e-8013-89966fc4a2c1" providerId="ADAL" clId="{F493086F-B012-4B03-BED4-E86E7F5543FB}" dt="2018-09-06T12:18:05.953" v="1126" actId="478"/>
          <ac:spMkLst>
            <pc:docMk/>
            <pc:sldMk cId="4109824002" sldId="281"/>
            <ac:spMk id="11" creationId="{00000000-0000-0000-0000-000000000000}"/>
          </ac:spMkLst>
        </pc:spChg>
        <pc:grpChg chg="add mod">
          <ac:chgData name="Harm De Weirdt" userId="3b80b7b2-6973-431e-8013-89966fc4a2c1" providerId="ADAL" clId="{F493086F-B012-4B03-BED4-E86E7F5543FB}" dt="2018-09-06T12:19:28.721" v="1177" actId="164"/>
          <ac:grpSpMkLst>
            <pc:docMk/>
            <pc:sldMk cId="4109824002" sldId="281"/>
            <ac:grpSpMk id="3" creationId="{85F12892-1284-40DF-8FBA-22EE6566C59E}"/>
          </ac:grpSpMkLst>
        </pc:grpChg>
        <pc:picChg chg="add mod">
          <ac:chgData name="Harm De Weirdt" userId="3b80b7b2-6973-431e-8013-89966fc4a2c1" providerId="ADAL" clId="{F493086F-B012-4B03-BED4-E86E7F5543FB}" dt="2018-09-06T12:19:28.721" v="1177" actId="164"/>
          <ac:picMkLst>
            <pc:docMk/>
            <pc:sldMk cId="4109824002" sldId="281"/>
            <ac:picMk id="6" creationId="{F98633F5-523F-4696-B884-529587C6AB55}"/>
          </ac:picMkLst>
        </pc:picChg>
      </pc:sldChg>
      <pc:sldChg chg="delSp modSp add">
        <pc:chgData name="Harm De Weirdt" userId="3b80b7b2-6973-431e-8013-89966fc4a2c1" providerId="ADAL" clId="{F493086F-B012-4B03-BED4-E86E7F5543FB}" dt="2018-09-06T12:51:42.476" v="2812" actId="20577"/>
        <pc:sldMkLst>
          <pc:docMk/>
          <pc:sldMk cId="592228251" sldId="282"/>
        </pc:sldMkLst>
        <pc:spChg chg="mod">
          <ac:chgData name="Harm De Weirdt" userId="3b80b7b2-6973-431e-8013-89966fc4a2c1" providerId="ADAL" clId="{F493086F-B012-4B03-BED4-E86E7F5543FB}" dt="2018-09-06T12:19:57.868" v="1193" actId="20577"/>
          <ac:spMkLst>
            <pc:docMk/>
            <pc:sldMk cId="592228251" sldId="282"/>
            <ac:spMk id="8" creationId="{00000000-0000-0000-0000-000000000000}"/>
          </ac:spMkLst>
        </pc:spChg>
        <pc:spChg chg="mod">
          <ac:chgData name="Harm De Weirdt" userId="3b80b7b2-6973-431e-8013-89966fc4a2c1" providerId="ADAL" clId="{F493086F-B012-4B03-BED4-E86E7F5543FB}" dt="2018-09-06T12:19:52.681" v="1192" actId="20577"/>
          <ac:spMkLst>
            <pc:docMk/>
            <pc:sldMk cId="592228251" sldId="282"/>
            <ac:spMk id="9" creationId="{00000000-0000-0000-0000-000000000000}"/>
          </ac:spMkLst>
        </pc:spChg>
        <pc:spChg chg="mod">
          <ac:chgData name="Harm De Weirdt" userId="3b80b7b2-6973-431e-8013-89966fc4a2c1" providerId="ADAL" clId="{F493086F-B012-4B03-BED4-E86E7F5543FB}" dt="2018-09-06T12:51:42.476" v="2812" actId="20577"/>
          <ac:spMkLst>
            <pc:docMk/>
            <pc:sldMk cId="592228251" sldId="282"/>
            <ac:spMk id="11" creationId="{00000000-0000-0000-0000-000000000000}"/>
          </ac:spMkLst>
        </pc:spChg>
        <pc:spChg chg="del">
          <ac:chgData name="Harm De Weirdt" userId="3b80b7b2-6973-431e-8013-89966fc4a2c1" providerId="ADAL" clId="{F493086F-B012-4B03-BED4-E86E7F5543FB}" dt="2018-09-06T12:21:07.007" v="1350" actId="478"/>
          <ac:spMkLst>
            <pc:docMk/>
            <pc:sldMk cId="592228251" sldId="282"/>
            <ac:spMk id="12" creationId="{00000000-0000-0000-0000-000000000000}"/>
          </ac:spMkLst>
        </pc:spChg>
      </pc:sldChg>
      <pc:sldChg chg="modSp add">
        <pc:chgData name="Harm De Weirdt" userId="3b80b7b2-6973-431e-8013-89966fc4a2c1" providerId="ADAL" clId="{F493086F-B012-4B03-BED4-E86E7F5543FB}" dt="2018-09-06T12:24:12.197" v="1621" actId="20577"/>
        <pc:sldMkLst>
          <pc:docMk/>
          <pc:sldMk cId="1239576829" sldId="283"/>
        </pc:sldMkLst>
        <pc:spChg chg="mod">
          <ac:chgData name="Harm De Weirdt" userId="3b80b7b2-6973-431e-8013-89966fc4a2c1" providerId="ADAL" clId="{F493086F-B012-4B03-BED4-E86E7F5543FB}" dt="2018-09-06T12:24:12.197" v="1621" actId="20577"/>
          <ac:spMkLst>
            <pc:docMk/>
            <pc:sldMk cId="1239576829" sldId="283"/>
            <ac:spMk id="15" creationId="{00000000-0000-0000-0000-000000000000}"/>
          </ac:spMkLst>
        </pc:spChg>
        <pc:spChg chg="mod">
          <ac:chgData name="Harm De Weirdt" userId="3b80b7b2-6973-431e-8013-89966fc4a2c1" providerId="ADAL" clId="{F493086F-B012-4B03-BED4-E86E7F5543FB}" dt="2018-09-06T12:24:05.329" v="1581" actId="20577"/>
          <ac:spMkLst>
            <pc:docMk/>
            <pc:sldMk cId="1239576829" sldId="283"/>
            <ac:spMk id="20" creationId="{00000000-0000-0000-0000-000000000000}"/>
          </ac:spMkLst>
        </pc:spChg>
      </pc:sldChg>
      <pc:sldChg chg="addSp delSp modSp add del">
        <pc:chgData name="Harm De Weirdt" userId="3b80b7b2-6973-431e-8013-89966fc4a2c1" providerId="ADAL" clId="{F493086F-B012-4B03-BED4-E86E7F5543FB}" dt="2018-09-06T12:26:13.082" v="1678" actId="2696"/>
        <pc:sldMkLst>
          <pc:docMk/>
          <pc:sldMk cId="2147020000" sldId="284"/>
        </pc:sldMkLst>
        <pc:spChg chg="mod">
          <ac:chgData name="Harm De Weirdt" userId="3b80b7b2-6973-431e-8013-89966fc4a2c1" providerId="ADAL" clId="{F493086F-B012-4B03-BED4-E86E7F5543FB}" dt="2018-09-06T12:25:05.309" v="1661" actId="20577"/>
          <ac:spMkLst>
            <pc:docMk/>
            <pc:sldMk cId="2147020000" sldId="284"/>
            <ac:spMk id="7" creationId="{00000000-0000-0000-0000-000000000000}"/>
          </ac:spMkLst>
        </pc:spChg>
        <pc:spChg chg="del">
          <ac:chgData name="Harm De Weirdt" userId="3b80b7b2-6973-431e-8013-89966fc4a2c1" providerId="ADAL" clId="{F493086F-B012-4B03-BED4-E86E7F5543FB}" dt="2018-09-06T12:25:08.413" v="1662" actId="478"/>
          <ac:spMkLst>
            <pc:docMk/>
            <pc:sldMk cId="2147020000" sldId="284"/>
            <ac:spMk id="8" creationId="{00000000-0000-0000-0000-000000000000}"/>
          </ac:spMkLst>
        </pc:spChg>
        <pc:graphicFrameChg chg="del">
          <ac:chgData name="Harm De Weirdt" userId="3b80b7b2-6973-431e-8013-89966fc4a2c1" providerId="ADAL" clId="{F493086F-B012-4B03-BED4-E86E7F5543FB}" dt="2018-09-06T12:25:11.118" v="1663" actId="478"/>
          <ac:graphicFrameMkLst>
            <pc:docMk/>
            <pc:sldMk cId="2147020000" sldId="284"/>
            <ac:graphicFrameMk id="2" creationId="{B7E27037-3743-1041-9BA0-9D8AD7ED530A}"/>
          </ac:graphicFrameMkLst>
        </pc:graphicFrameChg>
        <pc:picChg chg="add mod">
          <ac:chgData name="Harm De Weirdt" userId="3b80b7b2-6973-431e-8013-89966fc4a2c1" providerId="ADAL" clId="{F493086F-B012-4B03-BED4-E86E7F5543FB}" dt="2018-09-06T12:25:18.529" v="1665" actId="1076"/>
          <ac:picMkLst>
            <pc:docMk/>
            <pc:sldMk cId="2147020000" sldId="284"/>
            <ac:picMk id="4" creationId="{CBB20F3A-06B2-427F-A00E-E29757D37802}"/>
          </ac:picMkLst>
        </pc:picChg>
      </pc:sldChg>
      <pc:sldChg chg="addSp delSp modSp add del">
        <pc:chgData name="Harm De Weirdt" userId="3b80b7b2-6973-431e-8013-89966fc4a2c1" providerId="ADAL" clId="{F493086F-B012-4B03-BED4-E86E7F5543FB}" dt="2018-09-06T12:26:12.073" v="1677" actId="2696"/>
        <pc:sldMkLst>
          <pc:docMk/>
          <pc:sldMk cId="3930085305" sldId="285"/>
        </pc:sldMkLst>
        <pc:spChg chg="del">
          <ac:chgData name="Harm De Weirdt" userId="3b80b7b2-6973-431e-8013-89966fc4a2c1" providerId="ADAL" clId="{F493086F-B012-4B03-BED4-E86E7F5543FB}" dt="2018-09-06T12:25:41.471" v="1668" actId="478"/>
          <ac:spMkLst>
            <pc:docMk/>
            <pc:sldMk cId="3930085305" sldId="285"/>
            <ac:spMk id="11" creationId="{00000000-0000-0000-0000-000000000000}"/>
          </ac:spMkLst>
        </pc:spChg>
        <pc:picChg chg="add mod">
          <ac:chgData name="Harm De Weirdt" userId="3b80b7b2-6973-431e-8013-89966fc4a2c1" providerId="ADAL" clId="{F493086F-B012-4B03-BED4-E86E7F5543FB}" dt="2018-09-06T12:25:45.161" v="1669" actId="1076"/>
          <ac:picMkLst>
            <pc:docMk/>
            <pc:sldMk cId="3930085305" sldId="285"/>
            <ac:picMk id="6" creationId="{21644665-D980-43BF-8AED-45AE48D0570A}"/>
          </ac:picMkLst>
        </pc:picChg>
      </pc:sldChg>
      <pc:sldChg chg="addSp delSp modSp add">
        <pc:chgData name="Harm De Weirdt" userId="3b80b7b2-6973-431e-8013-89966fc4a2c1" providerId="ADAL" clId="{F493086F-B012-4B03-BED4-E86E7F5543FB}" dt="2018-09-06T12:30:43.488" v="2227" actId="20577"/>
        <pc:sldMkLst>
          <pc:docMk/>
          <pc:sldMk cId="1282301559" sldId="286"/>
        </pc:sldMkLst>
        <pc:spChg chg="add del">
          <ac:chgData name="Harm De Weirdt" userId="3b80b7b2-6973-431e-8013-89966fc4a2c1" providerId="ADAL" clId="{F493086F-B012-4B03-BED4-E86E7F5543FB}" dt="2018-09-06T12:26:00.450" v="1673" actId="20577"/>
          <ac:spMkLst>
            <pc:docMk/>
            <pc:sldMk cId="1282301559" sldId="286"/>
            <ac:spMk id="2" creationId="{E93F4140-23CD-4352-81F2-5E70E1720B99}"/>
          </ac:spMkLst>
        </pc:spChg>
        <pc:spChg chg="add mod">
          <ac:chgData name="Harm De Weirdt" userId="3b80b7b2-6973-431e-8013-89966fc4a2c1" providerId="ADAL" clId="{F493086F-B012-4B03-BED4-E86E7F5543FB}" dt="2018-09-06T12:26:44.305" v="1685" actId="1076"/>
          <ac:spMkLst>
            <pc:docMk/>
            <pc:sldMk cId="1282301559" sldId="286"/>
            <ac:spMk id="3" creationId="{767E382A-E680-4D04-9706-FCB2FF0E8D09}"/>
          </ac:spMkLst>
        </pc:spChg>
        <pc:spChg chg="mod">
          <ac:chgData name="Harm De Weirdt" userId="3b80b7b2-6973-431e-8013-89966fc4a2c1" providerId="ADAL" clId="{F493086F-B012-4B03-BED4-E86E7F5543FB}" dt="2018-09-06T12:26:01.948" v="1674" actId="20577"/>
          <ac:spMkLst>
            <pc:docMk/>
            <pc:sldMk cId="1282301559" sldId="286"/>
            <ac:spMk id="8" creationId="{00000000-0000-0000-0000-000000000000}"/>
          </ac:spMkLst>
        </pc:spChg>
        <pc:spChg chg="mod">
          <ac:chgData name="Harm De Weirdt" userId="3b80b7b2-6973-431e-8013-89966fc4a2c1" providerId="ADAL" clId="{F493086F-B012-4B03-BED4-E86E7F5543FB}" dt="2018-09-06T12:26:58.863" v="1706" actId="20577"/>
          <ac:spMkLst>
            <pc:docMk/>
            <pc:sldMk cId="1282301559" sldId="286"/>
            <ac:spMk id="9" creationId="{00000000-0000-0000-0000-000000000000}"/>
          </ac:spMkLst>
        </pc:spChg>
        <pc:spChg chg="mod">
          <ac:chgData name="Harm De Weirdt" userId="3b80b7b2-6973-431e-8013-89966fc4a2c1" providerId="ADAL" clId="{F493086F-B012-4B03-BED4-E86E7F5543FB}" dt="2018-09-06T12:30:43.488" v="2227" actId="20577"/>
          <ac:spMkLst>
            <pc:docMk/>
            <pc:sldMk cId="1282301559" sldId="286"/>
            <ac:spMk id="11" creationId="{00000000-0000-0000-0000-000000000000}"/>
          </ac:spMkLst>
        </pc:spChg>
        <pc:picChg chg="add mod">
          <ac:chgData name="Harm De Weirdt" userId="3b80b7b2-6973-431e-8013-89966fc4a2c1" providerId="ADAL" clId="{F493086F-B012-4B03-BED4-E86E7F5543FB}" dt="2018-09-06T12:26:08.841" v="1676" actId="1076"/>
          <ac:picMkLst>
            <pc:docMk/>
            <pc:sldMk cId="1282301559" sldId="286"/>
            <ac:picMk id="6" creationId="{C00E5C27-D4C9-4164-A73D-A047C0054BD4}"/>
          </ac:picMkLst>
        </pc:picChg>
      </pc:sldChg>
      <pc:sldChg chg="modSp add">
        <pc:chgData name="Harm De Weirdt" userId="3b80b7b2-6973-431e-8013-89966fc4a2c1" providerId="ADAL" clId="{F493086F-B012-4B03-BED4-E86E7F5543FB}" dt="2018-09-06T13:27:57.372" v="3569" actId="113"/>
        <pc:sldMkLst>
          <pc:docMk/>
          <pc:sldMk cId="994270348" sldId="287"/>
        </pc:sldMkLst>
        <pc:spChg chg="mod">
          <ac:chgData name="Harm De Weirdt" userId="3b80b7b2-6973-431e-8013-89966fc4a2c1" providerId="ADAL" clId="{F493086F-B012-4B03-BED4-E86E7F5543FB}" dt="2018-09-06T13:27:57.372" v="3569" actId="113"/>
          <ac:spMkLst>
            <pc:docMk/>
            <pc:sldMk cId="994270348" sldId="287"/>
            <ac:spMk id="15" creationId="{00000000-0000-0000-0000-000000000000}"/>
          </ac:spMkLst>
        </pc:spChg>
        <pc:spChg chg="mod">
          <ac:chgData name="Harm De Weirdt" userId="3b80b7b2-6973-431e-8013-89966fc4a2c1" providerId="ADAL" clId="{F493086F-B012-4B03-BED4-E86E7F5543FB}" dt="2018-09-06T13:20:43.486" v="3457" actId="20577"/>
          <ac:spMkLst>
            <pc:docMk/>
            <pc:sldMk cId="994270348" sldId="287"/>
            <ac:spMk id="20" creationId="{00000000-0000-0000-0000-000000000000}"/>
          </ac:spMkLst>
        </pc:spChg>
      </pc:sldChg>
      <pc:sldChg chg="modSp add">
        <pc:chgData name="Harm De Weirdt" userId="3b80b7b2-6973-431e-8013-89966fc4a2c1" providerId="ADAL" clId="{F493086F-B012-4B03-BED4-E86E7F5543FB}" dt="2018-09-06T12:49:41.609" v="2526" actId="20577"/>
        <pc:sldMkLst>
          <pc:docMk/>
          <pc:sldMk cId="1287362487" sldId="288"/>
        </pc:sldMkLst>
        <pc:spChg chg="mod">
          <ac:chgData name="Harm De Weirdt" userId="3b80b7b2-6973-431e-8013-89966fc4a2c1" providerId="ADAL" clId="{F493086F-B012-4B03-BED4-E86E7F5543FB}" dt="2018-09-06T12:48:12.499" v="2264" actId="20577"/>
          <ac:spMkLst>
            <pc:docMk/>
            <pc:sldMk cId="1287362487" sldId="288"/>
            <ac:spMk id="9" creationId="{00000000-0000-0000-0000-000000000000}"/>
          </ac:spMkLst>
        </pc:spChg>
        <pc:spChg chg="mod">
          <ac:chgData name="Harm De Weirdt" userId="3b80b7b2-6973-431e-8013-89966fc4a2c1" providerId="ADAL" clId="{F493086F-B012-4B03-BED4-E86E7F5543FB}" dt="2018-09-06T12:49:41.609" v="2526" actId="20577"/>
          <ac:spMkLst>
            <pc:docMk/>
            <pc:sldMk cId="1287362487" sldId="288"/>
            <ac:spMk id="11" creationId="{00000000-0000-0000-0000-000000000000}"/>
          </ac:spMkLst>
        </pc:spChg>
      </pc:sldChg>
      <pc:sldChg chg="addSp delSp modSp add">
        <pc:chgData name="Harm De Weirdt" userId="3b80b7b2-6973-431e-8013-89966fc4a2c1" providerId="ADAL" clId="{F493086F-B012-4B03-BED4-E86E7F5543FB}" dt="2018-09-06T13:07:00.775" v="3172" actId="404"/>
        <pc:sldMkLst>
          <pc:docMk/>
          <pc:sldMk cId="751202648" sldId="289"/>
        </pc:sldMkLst>
        <pc:spChg chg="mod">
          <ac:chgData name="Harm De Weirdt" userId="3b80b7b2-6973-431e-8013-89966fc4a2c1" providerId="ADAL" clId="{F493086F-B012-4B03-BED4-E86E7F5543FB}" dt="2018-09-06T13:05:02.178" v="2876" actId="1076"/>
          <ac:spMkLst>
            <pc:docMk/>
            <pc:sldMk cId="751202648" sldId="289"/>
            <ac:spMk id="3" creationId="{767E382A-E680-4D04-9706-FCB2FF0E8D09}"/>
          </ac:spMkLst>
        </pc:spChg>
        <pc:spChg chg="mod">
          <ac:chgData name="Harm De Weirdt" userId="3b80b7b2-6973-431e-8013-89966fc4a2c1" providerId="ADAL" clId="{F493086F-B012-4B03-BED4-E86E7F5543FB}" dt="2018-09-06T13:04:39.418" v="2868" actId="20577"/>
          <ac:spMkLst>
            <pc:docMk/>
            <pc:sldMk cId="751202648" sldId="289"/>
            <ac:spMk id="9" creationId="{00000000-0000-0000-0000-000000000000}"/>
          </ac:spMkLst>
        </pc:spChg>
        <pc:spChg chg="mod">
          <ac:chgData name="Harm De Weirdt" userId="3b80b7b2-6973-431e-8013-89966fc4a2c1" providerId="ADAL" clId="{F493086F-B012-4B03-BED4-E86E7F5543FB}" dt="2018-09-06T13:07:00.775" v="3172" actId="404"/>
          <ac:spMkLst>
            <pc:docMk/>
            <pc:sldMk cId="751202648" sldId="289"/>
            <ac:spMk id="11" creationId="{00000000-0000-0000-0000-000000000000}"/>
          </ac:spMkLst>
        </pc:spChg>
        <pc:picChg chg="add mod">
          <ac:chgData name="Harm De Weirdt" userId="3b80b7b2-6973-431e-8013-89966fc4a2c1" providerId="ADAL" clId="{F493086F-B012-4B03-BED4-E86E7F5543FB}" dt="2018-09-06T13:04:52.893" v="2874" actId="14100"/>
          <ac:picMkLst>
            <pc:docMk/>
            <pc:sldMk cId="751202648" sldId="289"/>
            <ac:picMk id="4" creationId="{EE4BDB64-F0B7-4827-A4C0-CB5232171A94}"/>
          </ac:picMkLst>
        </pc:picChg>
        <pc:picChg chg="del">
          <ac:chgData name="Harm De Weirdt" userId="3b80b7b2-6973-431e-8013-89966fc4a2c1" providerId="ADAL" clId="{F493086F-B012-4B03-BED4-E86E7F5543FB}" dt="2018-09-06T13:04:41.098" v="2869" actId="478"/>
          <ac:picMkLst>
            <pc:docMk/>
            <pc:sldMk cId="751202648" sldId="289"/>
            <ac:picMk id="6" creationId="{C00E5C27-D4C9-4164-A73D-A047C0054BD4}"/>
          </ac:picMkLst>
        </pc:picChg>
      </pc:sldChg>
      <pc:sldChg chg="add del">
        <pc:chgData name="Harm De Weirdt" userId="3b80b7b2-6973-431e-8013-89966fc4a2c1" providerId="ADAL" clId="{F493086F-B012-4B03-BED4-E86E7F5543FB}" dt="2018-09-06T12:47:59.777" v="2231" actId="113"/>
        <pc:sldMkLst>
          <pc:docMk/>
          <pc:sldMk cId="1937836326" sldId="289"/>
        </pc:sldMkLst>
      </pc:sldChg>
      <pc:sldChg chg="addSp delSp modSp add">
        <pc:chgData name="Harm De Weirdt" userId="3b80b7b2-6973-431e-8013-89966fc4a2c1" providerId="ADAL" clId="{F493086F-B012-4B03-BED4-E86E7F5543FB}" dt="2018-09-06T13:18:50.969" v="3409" actId="113"/>
        <pc:sldMkLst>
          <pc:docMk/>
          <pc:sldMk cId="3569759947" sldId="290"/>
        </pc:sldMkLst>
        <pc:spChg chg="mod">
          <ac:chgData name="Harm De Weirdt" userId="3b80b7b2-6973-431e-8013-89966fc4a2c1" providerId="ADAL" clId="{F493086F-B012-4B03-BED4-E86E7F5543FB}" dt="2018-09-06T13:15:37.702" v="3293" actId="404"/>
          <ac:spMkLst>
            <pc:docMk/>
            <pc:sldMk cId="3569759947" sldId="290"/>
            <ac:spMk id="3" creationId="{767E382A-E680-4D04-9706-FCB2FF0E8D09}"/>
          </ac:spMkLst>
        </pc:spChg>
        <pc:spChg chg="add del">
          <ac:chgData name="Harm De Weirdt" userId="3b80b7b2-6973-431e-8013-89966fc4a2c1" providerId="ADAL" clId="{F493086F-B012-4B03-BED4-E86E7F5543FB}" dt="2018-09-06T13:18:50.969" v="3409" actId="113"/>
          <ac:spMkLst>
            <pc:docMk/>
            <pc:sldMk cId="3569759947" sldId="290"/>
            <ac:spMk id="6" creationId="{A3CFE67A-7873-48A8-B751-1DBF1077025B}"/>
          </ac:spMkLst>
        </pc:spChg>
        <pc:spChg chg="mod">
          <ac:chgData name="Harm De Weirdt" userId="3b80b7b2-6973-431e-8013-89966fc4a2c1" providerId="ADAL" clId="{F493086F-B012-4B03-BED4-E86E7F5543FB}" dt="2018-09-06T13:10:02.473" v="3193" actId="20577"/>
          <ac:spMkLst>
            <pc:docMk/>
            <pc:sldMk cId="3569759947" sldId="290"/>
            <ac:spMk id="9" creationId="{00000000-0000-0000-0000-000000000000}"/>
          </ac:spMkLst>
        </pc:spChg>
        <pc:spChg chg="mod">
          <ac:chgData name="Harm De Weirdt" userId="3b80b7b2-6973-431e-8013-89966fc4a2c1" providerId="ADAL" clId="{F493086F-B012-4B03-BED4-E86E7F5543FB}" dt="2018-09-06T13:17:56.445" v="3407" actId="20577"/>
          <ac:spMkLst>
            <pc:docMk/>
            <pc:sldMk cId="3569759947" sldId="290"/>
            <ac:spMk id="11" creationId="{00000000-0000-0000-0000-000000000000}"/>
          </ac:spMkLst>
        </pc:spChg>
        <pc:picChg chg="del">
          <ac:chgData name="Harm De Weirdt" userId="3b80b7b2-6973-431e-8013-89966fc4a2c1" providerId="ADAL" clId="{F493086F-B012-4B03-BED4-E86E7F5543FB}" dt="2018-09-06T13:12:37.038" v="3283" actId="478"/>
          <ac:picMkLst>
            <pc:docMk/>
            <pc:sldMk cId="3569759947" sldId="290"/>
            <ac:picMk id="4" creationId="{EE4BDB64-F0B7-4827-A4C0-CB5232171A94}"/>
          </ac:picMkLst>
        </pc:picChg>
        <pc:picChg chg="add mod">
          <ac:chgData name="Harm De Weirdt" userId="3b80b7b2-6973-431e-8013-89966fc4a2c1" providerId="ADAL" clId="{F493086F-B012-4B03-BED4-E86E7F5543FB}" dt="2018-09-06T13:12:58.160" v="3288" actId="1076"/>
          <ac:picMkLst>
            <pc:docMk/>
            <pc:sldMk cId="3569759947" sldId="290"/>
            <ac:picMk id="5" creationId="{AB2B7D7C-4BBF-473E-91E5-1DA7F2B8A1DC}"/>
          </ac:picMkLst>
        </pc:picChg>
      </pc:sldChg>
      <pc:sldChg chg="delSp modSp add">
        <pc:chgData name="Harm De Weirdt" userId="3b80b7b2-6973-431e-8013-89966fc4a2c1" providerId="ADAL" clId="{F493086F-B012-4B03-BED4-E86E7F5543FB}" dt="2018-09-06T13:20:27.509" v="3446" actId="14100"/>
        <pc:sldMkLst>
          <pc:docMk/>
          <pc:sldMk cId="320389321" sldId="291"/>
        </pc:sldMkLst>
        <pc:spChg chg="del">
          <ac:chgData name="Harm De Weirdt" userId="3b80b7b2-6973-431e-8013-89966fc4a2c1" providerId="ADAL" clId="{F493086F-B012-4B03-BED4-E86E7F5543FB}" dt="2018-09-06T13:19:00.209" v="3422" actId="478"/>
          <ac:spMkLst>
            <pc:docMk/>
            <pc:sldMk cId="320389321" sldId="291"/>
            <ac:spMk id="3" creationId="{767E382A-E680-4D04-9706-FCB2FF0E8D09}"/>
          </ac:spMkLst>
        </pc:spChg>
        <pc:spChg chg="mod">
          <ac:chgData name="Harm De Weirdt" userId="3b80b7b2-6973-431e-8013-89966fc4a2c1" providerId="ADAL" clId="{F493086F-B012-4B03-BED4-E86E7F5543FB}" dt="2018-09-06T13:18:56.588" v="3420" actId="20577"/>
          <ac:spMkLst>
            <pc:docMk/>
            <pc:sldMk cId="320389321" sldId="291"/>
            <ac:spMk id="9" creationId="{00000000-0000-0000-0000-000000000000}"/>
          </ac:spMkLst>
        </pc:spChg>
        <pc:spChg chg="mod">
          <ac:chgData name="Harm De Weirdt" userId="3b80b7b2-6973-431e-8013-89966fc4a2c1" providerId="ADAL" clId="{F493086F-B012-4B03-BED4-E86E7F5543FB}" dt="2018-09-06T13:20:27.509" v="3446" actId="14100"/>
          <ac:spMkLst>
            <pc:docMk/>
            <pc:sldMk cId="320389321" sldId="291"/>
            <ac:spMk id="11" creationId="{00000000-0000-0000-0000-000000000000}"/>
          </ac:spMkLst>
        </pc:spChg>
        <pc:picChg chg="del">
          <ac:chgData name="Harm De Weirdt" userId="3b80b7b2-6973-431e-8013-89966fc4a2c1" providerId="ADAL" clId="{F493086F-B012-4B03-BED4-E86E7F5543FB}" dt="2018-09-06T13:18:58.339" v="3421" actId="478"/>
          <ac:picMkLst>
            <pc:docMk/>
            <pc:sldMk cId="320389321" sldId="291"/>
            <ac:picMk id="5" creationId="{AB2B7D7C-4BBF-473E-91E5-1DA7F2B8A1DC}"/>
          </ac:picMkLst>
        </pc:picChg>
      </pc:sldChg>
      <pc:sldChg chg="delSp modSp add ord">
        <pc:chgData name="Harm De Weirdt" userId="3b80b7b2-6973-431e-8013-89966fc4a2c1" providerId="ADAL" clId="{F493086F-B012-4B03-BED4-E86E7F5543FB}" dt="2018-09-06T13:23:43.915" v="3526" actId="27636"/>
        <pc:sldMkLst>
          <pc:docMk/>
          <pc:sldMk cId="2364098270" sldId="292"/>
        </pc:sldMkLst>
        <pc:spChg chg="mod">
          <ac:chgData name="Harm De Weirdt" userId="3b80b7b2-6973-431e-8013-89966fc4a2c1" providerId="ADAL" clId="{F493086F-B012-4B03-BED4-E86E7F5543FB}" dt="2018-09-06T13:22:14.231" v="3476" actId="20577"/>
          <ac:spMkLst>
            <pc:docMk/>
            <pc:sldMk cId="2364098270" sldId="292"/>
            <ac:spMk id="8" creationId="{00000000-0000-0000-0000-000000000000}"/>
          </ac:spMkLst>
        </pc:spChg>
        <pc:spChg chg="del">
          <ac:chgData name="Harm De Weirdt" userId="3b80b7b2-6973-431e-8013-89966fc4a2c1" providerId="ADAL" clId="{F493086F-B012-4B03-BED4-E86E7F5543FB}" dt="2018-09-06T13:22:35.699" v="3477" actId="478"/>
          <ac:spMkLst>
            <pc:docMk/>
            <pc:sldMk cId="2364098270" sldId="292"/>
            <ac:spMk id="9" creationId="{00000000-0000-0000-0000-000000000000}"/>
          </ac:spMkLst>
        </pc:spChg>
        <pc:spChg chg="mod">
          <ac:chgData name="Harm De Weirdt" userId="3b80b7b2-6973-431e-8013-89966fc4a2c1" providerId="ADAL" clId="{F493086F-B012-4B03-BED4-E86E7F5543FB}" dt="2018-09-06T13:23:43.915" v="3526" actId="27636"/>
          <ac:spMkLst>
            <pc:docMk/>
            <pc:sldMk cId="2364098270" sldId="292"/>
            <ac:spMk id="1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14BC5D-A909-794A-9D1F-04242A5D21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2D39D-108B-8343-B595-3F5E89FF8C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2DCAA-103F-354E-8DC4-514509B8F015}" type="datetimeFigureOut">
              <a:rPr lang="en-US" smtClean="0"/>
              <a:t>02-Oct-18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56A3F5-E40A-BE4C-A81C-F39E5E70F4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70B75-D9A9-6C4D-B558-BA6354982D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88359-39DF-1646-878F-232245F3C4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32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7C68D-DC7A-4FCF-9840-0D2AF359C482}" type="datetimeFigureOut">
              <a:rPr lang="en-US" smtClean="0"/>
              <a:t>02-Oct-18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82B18-7331-4D62-8247-82E8C7147C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29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82B18-7331-4D62-8247-82E8C7147C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9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formatting </a:t>
            </a:r>
            <a:r>
              <a:rPr lang="en-US" dirty="0" err="1"/>
              <a:t>zijn</a:t>
            </a:r>
            <a:r>
              <a:rPr lang="en-US" dirty="0"/>
              <a:t> twee </a:t>
            </a:r>
            <a:r>
              <a:rPr lang="en-US" dirty="0" err="1"/>
              <a:t>redenen</a:t>
            </a:r>
            <a:r>
              <a:rPr lang="en-US" dirty="0"/>
              <a:t> </a:t>
            </a:r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Boek</a:t>
            </a:r>
            <a:r>
              <a:rPr lang="en-US" dirty="0"/>
              <a:t>-object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veranderen</a:t>
            </a:r>
            <a:r>
              <a:rPr lang="en-US" dirty="0"/>
              <a:t> -&gt; </a:t>
            </a:r>
            <a:r>
              <a:rPr lang="en-US" dirty="0" err="1"/>
              <a:t>opsplitsen</a:t>
            </a:r>
            <a:endParaRPr lang="en-US" dirty="0"/>
          </a:p>
          <a:p>
            <a:endParaRPr lang="en-US" dirty="0"/>
          </a:p>
          <a:p>
            <a:r>
              <a:rPr lang="en-US" dirty="0"/>
              <a:t>OPL: </a:t>
            </a:r>
            <a:r>
              <a:rPr lang="en-US" dirty="0" err="1"/>
              <a:t>PrintableBook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iets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BookData</a:t>
            </a:r>
            <a:r>
              <a:rPr lang="en-US" dirty="0"/>
              <a:t> (author, text, name)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Printer die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boeken</a:t>
            </a:r>
            <a:r>
              <a:rPr lang="en-US" dirty="0"/>
              <a:t> </a:t>
            </a:r>
            <a:r>
              <a:rPr lang="en-US" dirty="0" err="1"/>
              <a:t>printen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82B18-7331-4D62-8247-82E8C7147C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94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Problemen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calculateArea</a:t>
            </a:r>
            <a:r>
              <a:rPr lang="en-US" dirty="0"/>
              <a:t> </a:t>
            </a:r>
            <a:r>
              <a:rPr lang="en-US" dirty="0" err="1"/>
              <a:t>doet</a:t>
            </a:r>
            <a:r>
              <a:rPr lang="en-US" dirty="0"/>
              <a:t> </a:t>
            </a:r>
            <a:r>
              <a:rPr lang="en-US" dirty="0" err="1"/>
              <a:t>zowel</a:t>
            </a:r>
            <a:r>
              <a:rPr lang="en-US" dirty="0"/>
              <a:t> </a:t>
            </a:r>
            <a:r>
              <a:rPr lang="en-US" dirty="0" err="1"/>
              <a:t>printen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berekenen</a:t>
            </a:r>
            <a:r>
              <a:rPr lang="en-US" dirty="0"/>
              <a:t> (SRP)</a:t>
            </a:r>
          </a:p>
          <a:p>
            <a:r>
              <a:rPr lang="en-US" dirty="0"/>
              <a:t>	</a:t>
            </a:r>
            <a:r>
              <a:rPr lang="en-US" dirty="0" err="1"/>
              <a:t>voor</a:t>
            </a:r>
            <a:r>
              <a:rPr lang="en-US" dirty="0"/>
              <a:t> elk </a:t>
            </a:r>
            <a:r>
              <a:rPr lang="en-US" dirty="0" err="1"/>
              <a:t>soort</a:t>
            </a:r>
            <a:r>
              <a:rPr lang="en-US" dirty="0"/>
              <a:t> shape </a:t>
            </a:r>
            <a:r>
              <a:rPr lang="en-US" dirty="0" err="1"/>
              <a:t>zal</a:t>
            </a:r>
            <a:r>
              <a:rPr lang="en-US" dirty="0"/>
              <a:t> de </a:t>
            </a: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uitgebreid</a:t>
            </a:r>
            <a:r>
              <a:rPr lang="en-US" dirty="0"/>
              <a:t> </a:t>
            </a:r>
            <a:r>
              <a:rPr lang="en-US" dirty="0" err="1"/>
              <a:t>moeten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check</a:t>
            </a:r>
            <a:br>
              <a:rPr lang="en-US" dirty="0"/>
            </a:br>
            <a:r>
              <a:rPr lang="en-US" dirty="0" err="1"/>
              <a:t>Oplossing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abstracte</a:t>
            </a:r>
            <a:r>
              <a:rPr lang="en-US" dirty="0"/>
              <a:t> </a:t>
            </a:r>
            <a:r>
              <a:rPr lang="en-US" dirty="0" err="1"/>
              <a:t>superklasse</a:t>
            </a:r>
            <a:r>
              <a:rPr lang="en-US" dirty="0"/>
              <a:t> shape met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getOppervlakte</a:t>
            </a:r>
            <a:r>
              <a:rPr lang="en-US" dirty="0"/>
              <a:t> die </a:t>
            </a:r>
            <a:r>
              <a:rPr lang="en-US" dirty="0" err="1"/>
              <a:t>overschreven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82B18-7331-4D62-8247-82E8C7147C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57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Probleem</a:t>
            </a:r>
            <a:r>
              <a:rPr lang="en-US" dirty="0"/>
              <a:t>: om </a:t>
            </a:r>
            <a:r>
              <a:rPr lang="en-US" dirty="0" err="1"/>
              <a:t>ervoor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zorgen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LSP “</a:t>
            </a:r>
            <a:r>
              <a:rPr lang="en-US" dirty="0" err="1"/>
              <a:t>werkt</a:t>
            </a:r>
            <a:r>
              <a:rPr lang="en-US" dirty="0"/>
              <a:t>”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vreemde</a:t>
            </a:r>
            <a:r>
              <a:rPr lang="en-US" dirty="0"/>
              <a:t> </a:t>
            </a:r>
            <a:r>
              <a:rPr lang="en-US" dirty="0" err="1"/>
              <a:t>dingen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het </a:t>
            </a:r>
            <a:r>
              <a:rPr lang="en-US" dirty="0" err="1"/>
              <a:t>implementeren</a:t>
            </a:r>
            <a:r>
              <a:rPr lang="en-US" dirty="0"/>
              <a:t> van de getters</a:t>
            </a:r>
          </a:p>
          <a:p>
            <a:endParaRPr lang="en-US" dirty="0"/>
          </a:p>
          <a:p>
            <a:r>
              <a:rPr lang="en-US" dirty="0"/>
              <a:t>LSP is extra </a:t>
            </a:r>
            <a:r>
              <a:rPr lang="en-US" dirty="0" err="1"/>
              <a:t>bij</a:t>
            </a:r>
            <a:r>
              <a:rPr lang="en-US" dirty="0"/>
              <a:t> SRP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82B18-7331-4D62-8247-82E8C7147C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9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77021" y="3816635"/>
            <a:ext cx="1464251" cy="82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3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beeld oranj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624320" y="985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41839" y="741759"/>
            <a:ext cx="4134617" cy="3324343"/>
          </a:xfrm>
        </p:spPr>
        <p:txBody>
          <a:bodyPr/>
          <a:lstStyle>
            <a:lvl1pPr marL="0" indent="0">
              <a:buNone/>
              <a:defRPr>
                <a:solidFill>
                  <a:srgbClr val="FFFFFE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795338" y="741759"/>
            <a:ext cx="3856038" cy="1163241"/>
          </a:xfrm>
        </p:spPr>
        <p:txBody>
          <a:bodyPr anchor="t" anchorCtr="0">
            <a:noAutofit/>
          </a:bodyPr>
          <a:lstStyle>
            <a:lvl1pPr algn="l">
              <a:defRPr sz="3200" b="1">
                <a:solidFill>
                  <a:srgbClr val="FFFFFE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95338" y="2170143"/>
            <a:ext cx="3119438" cy="1883697"/>
          </a:xfrm>
        </p:spPr>
        <p:txBody>
          <a:bodyPr>
            <a:normAutofit/>
          </a:bodyPr>
          <a:lstStyle>
            <a:lvl1pPr marL="0" indent="0">
              <a:buNone/>
              <a:defRPr lang="nl-BE" sz="1400" b="0" i="0" kern="1200" smtClean="0">
                <a:solidFill>
                  <a:srgbClr val="FFFFFE"/>
                </a:solidFill>
                <a:latin typeface="Montserrat Semi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  <p:sp>
        <p:nvSpPr>
          <p:cNvPr id="16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95338" y="284559"/>
            <a:ext cx="4116388" cy="32322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FFFFFE"/>
                </a:solidFill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73679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 en beeld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682" y="731678"/>
            <a:ext cx="6334442" cy="613093"/>
          </a:xfrm>
        </p:spPr>
        <p:txBody>
          <a:bodyPr anchor="t" anchorCtr="0">
            <a:noAutofit/>
          </a:bodyPr>
          <a:lstStyle>
            <a:lvl1pPr algn="l"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624320" y="985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  <p:sp>
        <p:nvSpPr>
          <p:cNvPr id="9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92637" y="2616468"/>
            <a:ext cx="2379707" cy="181050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812682" y="2586067"/>
            <a:ext cx="2379707" cy="181050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812681" y="1591510"/>
            <a:ext cx="3589791" cy="84823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nl-BE" sz="2000" b="1" kern="1200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>
                <a:solidFill>
                  <a:srgbClr val="FFFFFE"/>
                </a:solidFill>
              </a:defRPr>
            </a:lvl2pPr>
            <a:lvl3pPr marL="914400" indent="0">
              <a:buNone/>
              <a:defRPr>
                <a:solidFill>
                  <a:srgbClr val="FFFFFE"/>
                </a:solidFill>
              </a:defRPr>
            </a:lvl3pPr>
            <a:lvl4pPr marL="1371600" indent="0">
              <a:buNone/>
              <a:defRPr>
                <a:solidFill>
                  <a:srgbClr val="FFFFFE"/>
                </a:solidFill>
              </a:defRPr>
            </a:lvl4pPr>
            <a:lvl5pPr marL="1828800" indent="0">
              <a:buNone/>
              <a:defRPr>
                <a:solidFill>
                  <a:srgbClr val="FFFFFE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nl-BE" dirty="0">
                <a:solidFill>
                  <a:schemeClr val="bg2"/>
                </a:solidFill>
              </a:rPr>
              <a:t>Click to edit Master title style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573588" y="1601591"/>
            <a:ext cx="3589791" cy="84823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nl-BE" sz="2000" b="1" kern="1200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>
                <a:solidFill>
                  <a:srgbClr val="FFFFFE"/>
                </a:solidFill>
              </a:defRPr>
            </a:lvl2pPr>
            <a:lvl3pPr marL="914400" indent="0">
              <a:buNone/>
              <a:defRPr>
                <a:solidFill>
                  <a:srgbClr val="FFFFFE"/>
                </a:solidFill>
              </a:defRPr>
            </a:lvl3pPr>
            <a:lvl4pPr marL="1371600" indent="0">
              <a:buNone/>
              <a:defRPr>
                <a:solidFill>
                  <a:srgbClr val="FFFFFE"/>
                </a:solidFill>
              </a:defRPr>
            </a:lvl4pPr>
            <a:lvl5pPr marL="1828800" indent="0">
              <a:buNone/>
              <a:defRPr>
                <a:solidFill>
                  <a:srgbClr val="FFFFFE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nl-BE" dirty="0">
                <a:solidFill>
                  <a:schemeClr val="bg2"/>
                </a:solidFill>
              </a:rPr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95338" y="274478"/>
            <a:ext cx="4116388" cy="32322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FFFFFE"/>
                </a:solidFill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440378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kst en beeld zwar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624320" y="985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>
              <a:solidFill>
                <a:srgbClr val="000000"/>
              </a:solidFill>
            </a:endParaRP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92637" y="2616468"/>
            <a:ext cx="2379707" cy="181050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812682" y="2614010"/>
            <a:ext cx="2379707" cy="181050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812682" y="766594"/>
            <a:ext cx="6334442" cy="613093"/>
          </a:xfrm>
        </p:spPr>
        <p:txBody>
          <a:bodyPr anchor="t" anchorCtr="0">
            <a:noAutofit/>
          </a:bodyPr>
          <a:lstStyle>
            <a:lvl1pPr algn="l">
              <a:defRPr sz="3200" b="0">
                <a:solidFill>
                  <a:srgbClr val="00000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812682" y="1619650"/>
            <a:ext cx="3508375" cy="847725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Montserrat Semi" pitchFamily="2" charset="77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92638" y="1601335"/>
            <a:ext cx="3508375" cy="847725"/>
          </a:xfr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65" y="4238523"/>
            <a:ext cx="963902" cy="544714"/>
          </a:xfrm>
          <a:prstGeom prst="rect">
            <a:avLst/>
          </a:prstGeom>
        </p:spPr>
      </p:pic>
      <p:sp>
        <p:nvSpPr>
          <p:cNvPr id="21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795338" y="284559"/>
            <a:ext cx="4116388" cy="323227"/>
          </a:xfrm>
        </p:spPr>
        <p:txBody>
          <a:bodyPr>
            <a:normAutofit/>
          </a:bodyPr>
          <a:lstStyle>
            <a:lvl1pPr marL="0" indent="0">
              <a:buNone/>
              <a:defRPr sz="1000" b="1" i="0">
                <a:solidFill>
                  <a:schemeClr val="tx1"/>
                </a:solidFill>
                <a:latin typeface="Montserrat Semi" pitchFamily="2" charset="77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669509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kst en beeld zw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624320" y="985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>
              <a:solidFill>
                <a:srgbClr val="000000"/>
              </a:solidFill>
            </a:endParaRP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92637" y="2616468"/>
            <a:ext cx="2379707" cy="1810502"/>
          </a:xfrm>
        </p:spPr>
        <p:txBody>
          <a:bodyPr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4623" y="2596148"/>
            <a:ext cx="2379707" cy="181050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54623" y="741759"/>
            <a:ext cx="6334442" cy="613093"/>
          </a:xfrm>
        </p:spPr>
        <p:txBody>
          <a:bodyPr anchor="t" anchorCtr="0">
            <a:noAutofit/>
          </a:bodyPr>
          <a:lstStyle>
            <a:lvl1pPr algn="l">
              <a:defRPr sz="3200" b="1" i="0">
                <a:solidFill>
                  <a:schemeClr val="bg2"/>
                </a:solidFill>
                <a:latin typeface="Montserrat Extra Bold" pitchFamily="2" charset="77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54622" y="1601591"/>
            <a:ext cx="3589791" cy="84823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nl-BE" sz="2000" b="0" i="0" kern="1200" dirty="0" smtClean="0">
                <a:solidFill>
                  <a:schemeClr val="bg2"/>
                </a:solidFill>
                <a:latin typeface="Montserrat Semi" pitchFamily="2" charset="77"/>
                <a:ea typeface="+mj-ea"/>
                <a:cs typeface="+mj-cs"/>
              </a:defRPr>
            </a:lvl1pPr>
            <a:lvl2pPr marL="457200" indent="0">
              <a:buNone/>
              <a:defRPr>
                <a:solidFill>
                  <a:srgbClr val="FFFFFE"/>
                </a:solidFill>
              </a:defRPr>
            </a:lvl2pPr>
            <a:lvl3pPr marL="914400" indent="0">
              <a:buNone/>
              <a:defRPr>
                <a:solidFill>
                  <a:srgbClr val="FFFFFE"/>
                </a:solidFill>
              </a:defRPr>
            </a:lvl3pPr>
            <a:lvl4pPr marL="1371600" indent="0">
              <a:buNone/>
              <a:defRPr>
                <a:solidFill>
                  <a:srgbClr val="FFFFFE"/>
                </a:solidFill>
              </a:defRPr>
            </a:lvl4pPr>
            <a:lvl5pPr marL="1828800" indent="0">
              <a:buNone/>
              <a:defRPr>
                <a:solidFill>
                  <a:srgbClr val="FFFFFE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nl-BE" dirty="0">
                <a:solidFill>
                  <a:schemeClr val="bg2"/>
                </a:solidFill>
              </a:rPr>
              <a:t>Click to edit Master title style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573588" y="1601591"/>
            <a:ext cx="3589791" cy="84823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nl-BE" sz="2000" b="1" i="0" kern="1200" dirty="0" smtClean="0">
                <a:solidFill>
                  <a:schemeClr val="bg2"/>
                </a:solidFill>
                <a:latin typeface="Montserrat Semi" pitchFamily="2" charset="77"/>
                <a:ea typeface="+mj-ea"/>
                <a:cs typeface="+mj-cs"/>
              </a:defRPr>
            </a:lvl1pPr>
            <a:lvl2pPr marL="457200" indent="0">
              <a:buNone/>
              <a:defRPr>
                <a:solidFill>
                  <a:srgbClr val="FFFFFE"/>
                </a:solidFill>
              </a:defRPr>
            </a:lvl2pPr>
            <a:lvl3pPr marL="914400" indent="0">
              <a:buNone/>
              <a:defRPr>
                <a:solidFill>
                  <a:srgbClr val="FFFFFE"/>
                </a:solidFill>
              </a:defRPr>
            </a:lvl3pPr>
            <a:lvl4pPr marL="1371600" indent="0">
              <a:buNone/>
              <a:defRPr>
                <a:solidFill>
                  <a:srgbClr val="FFFFFE"/>
                </a:solidFill>
              </a:defRPr>
            </a:lvl4pPr>
            <a:lvl5pPr marL="1828800" indent="0">
              <a:buNone/>
              <a:defRPr>
                <a:solidFill>
                  <a:srgbClr val="FFFFFE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nl-BE" dirty="0">
                <a:solidFill>
                  <a:schemeClr val="bg2"/>
                </a:solidFill>
              </a:rPr>
              <a:t>Click to edit Master title style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  <p:sp>
        <p:nvSpPr>
          <p:cNvPr id="20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84559"/>
            <a:ext cx="4116388" cy="323227"/>
          </a:xfrm>
        </p:spPr>
        <p:txBody>
          <a:bodyPr>
            <a:normAutofit/>
          </a:bodyPr>
          <a:lstStyle>
            <a:lvl1pPr marL="0" indent="0">
              <a:buNone/>
              <a:defRPr sz="1000" b="1" i="0">
                <a:solidFill>
                  <a:srgbClr val="FFFFFE"/>
                </a:solidFill>
                <a:latin typeface="Montserrat Semi" pitchFamily="2" charset="77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545282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38" y="1499508"/>
            <a:ext cx="8229600" cy="2510850"/>
          </a:xfrm>
        </p:spPr>
        <p:txBody>
          <a:bodyPr>
            <a:normAutofit/>
          </a:bodyPr>
          <a:lstStyle>
            <a:lvl1pPr>
              <a:defRPr sz="2800" b="1" i="0">
                <a:solidFill>
                  <a:srgbClr val="FFFFFF"/>
                </a:solidFill>
                <a:latin typeface="Montserrat Semi" pitchFamily="2" charset="77"/>
              </a:defRPr>
            </a:lvl1pPr>
            <a:lvl2pPr>
              <a:defRPr sz="2400" b="1" i="0">
                <a:solidFill>
                  <a:srgbClr val="FFFFFF"/>
                </a:solidFill>
                <a:latin typeface="Montserrat Semi" pitchFamily="2" charset="77"/>
              </a:defRPr>
            </a:lvl2pPr>
            <a:lvl3pPr>
              <a:defRPr sz="2000" b="1" i="0">
                <a:solidFill>
                  <a:srgbClr val="FFFFFF"/>
                </a:solidFill>
                <a:latin typeface="Montserrat Semi" pitchFamily="2" charset="77"/>
              </a:defRPr>
            </a:lvl3pPr>
            <a:lvl4pPr>
              <a:defRPr sz="1800" b="1" i="0">
                <a:solidFill>
                  <a:srgbClr val="FFFFFF"/>
                </a:solidFill>
                <a:latin typeface="Montserrat Semi" pitchFamily="2" charset="77"/>
              </a:defRPr>
            </a:lvl4pPr>
            <a:lvl5pPr>
              <a:defRPr sz="1800" b="1" i="0">
                <a:solidFill>
                  <a:srgbClr val="FFFFFF"/>
                </a:solidFill>
                <a:latin typeface="Montserrat Semi" pitchFamily="2" charset="77"/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795338" y="741759"/>
            <a:ext cx="6334442" cy="613093"/>
          </a:xfrm>
        </p:spPr>
        <p:txBody>
          <a:bodyPr anchor="t" anchorCtr="0">
            <a:noAutofit/>
          </a:bodyPr>
          <a:lstStyle>
            <a:lvl1pPr algn="l">
              <a:defRPr sz="3200" b="0" i="0">
                <a:solidFill>
                  <a:schemeClr val="bg2"/>
                </a:solidFill>
                <a:latin typeface="Montserrat Extra Bold" pitchFamily="2" charset="77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95338" y="284559"/>
            <a:ext cx="4116388" cy="323227"/>
          </a:xfrm>
        </p:spPr>
        <p:txBody>
          <a:bodyPr>
            <a:normAutofit/>
          </a:bodyPr>
          <a:lstStyle>
            <a:lvl1pPr marL="0" indent="0">
              <a:buNone/>
              <a:defRPr sz="1000" b="1" i="0">
                <a:solidFill>
                  <a:srgbClr val="FFFFFE"/>
                </a:solidFill>
                <a:latin typeface="Montserrat Semi" pitchFamily="2" charset="77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5533202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27" userDrawn="1">
          <p15:clr>
            <a:srgbClr val="FBAE40"/>
          </p15:clr>
        </p15:guide>
        <p15:guide id="2" pos="478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38" y="1493519"/>
            <a:ext cx="8229600" cy="221748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65" y="4238523"/>
            <a:ext cx="963902" cy="5447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95338" y="741759"/>
            <a:ext cx="6334442" cy="613093"/>
          </a:xfrm>
        </p:spPr>
        <p:txBody>
          <a:bodyPr anchor="t" anchorCtr="0">
            <a:noAutofit/>
          </a:bodyPr>
          <a:lstStyle>
            <a:lvl1pPr algn="l">
              <a:defRPr sz="3200" b="1">
                <a:solidFill>
                  <a:srgbClr val="00000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95338" y="284559"/>
            <a:ext cx="4116388" cy="323227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643161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psomming zw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508"/>
            <a:ext cx="8229600" cy="25108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457200" y="741759"/>
            <a:ext cx="6334442" cy="613093"/>
          </a:xfrm>
        </p:spPr>
        <p:txBody>
          <a:bodyPr anchor="t" anchorCtr="0">
            <a:noAutofit/>
          </a:bodyPr>
          <a:lstStyle>
            <a:lvl1pPr algn="l"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84559"/>
            <a:ext cx="4116388" cy="32322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FFFFFE"/>
                </a:solidFill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467235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en kolom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51085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2"/>
                </a:solidFill>
              </a:defRPr>
            </a:lvl1pPr>
            <a:lvl2pPr>
              <a:defRPr sz="24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027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en kolom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51085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65" y="4238523"/>
            <a:ext cx="963902" cy="54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44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en kolom oranj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51085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2"/>
                </a:solidFill>
              </a:defRPr>
            </a:lvl1pPr>
            <a:lvl2pPr>
              <a:defRPr sz="24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8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75080" y="3908399"/>
            <a:ext cx="1460185" cy="82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077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kolom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469" y="215811"/>
            <a:ext cx="7891462" cy="85725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2" y="1200151"/>
            <a:ext cx="3709987" cy="255647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255647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950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kolom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00151"/>
            <a:ext cx="3784600" cy="255647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255647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65" y="4238523"/>
            <a:ext cx="963902" cy="54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994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ranj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624320" y="985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F45A9F-901A-D64D-A315-8B4BF379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80" y="215811"/>
            <a:ext cx="8229600" cy="85725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263050-C631-2B4F-9EF4-AB772103D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0880" y="1200151"/>
            <a:ext cx="3881120" cy="2556477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  <a:lvl2pPr>
              <a:defRPr sz="24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>
              <a:defRPr sz="18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16F3D89-0724-4142-8869-8A328BB7E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26000" y="1200151"/>
            <a:ext cx="3860800" cy="2556477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  <a:lvl2pPr>
              <a:defRPr sz="24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>
              <a:defRPr sz="18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FB545E-178D-D741-BE1A-D4D4823CB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786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- enkel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635365"/>
            <a:ext cx="8229600" cy="857250"/>
          </a:xfrm>
        </p:spPr>
        <p:txBody>
          <a:bodyPr>
            <a:normAutofit/>
          </a:bodyPr>
          <a:lstStyle>
            <a:lvl1pPr algn="l">
              <a:defRPr sz="3200" b="0"/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65" y="4238523"/>
            <a:ext cx="963902" cy="544714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85813" y="284559"/>
            <a:ext cx="4116388" cy="323227"/>
          </a:xfr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798513" y="1726681"/>
            <a:ext cx="8229600" cy="2366193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nl-NL"/>
              <a:t>Klik op het pictogram als u een tabel wilt toevoegen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4202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- enkel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635365"/>
            <a:ext cx="8229600" cy="857250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65" y="4238523"/>
            <a:ext cx="963902" cy="544714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85813" y="284559"/>
            <a:ext cx="4116388" cy="323227"/>
          </a:xfr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798513" y="1690688"/>
            <a:ext cx="8229600" cy="241141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nl-NL"/>
              <a:t>Klik op het pictogram als u een grafiek wilt toevoegen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420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Autofit/>
          </a:bodyPr>
          <a:lstStyle>
            <a:lvl1pPr algn="l">
              <a:defRPr sz="4200" b="0" i="0" baseline="0">
                <a:solidFill>
                  <a:srgbClr val="FFFFFF"/>
                </a:solidFill>
                <a:latin typeface="Montserrat ExtraBold" pitchFamily="2" charset="77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772400" cy="758328"/>
          </a:xfrm>
        </p:spPr>
        <p:txBody>
          <a:bodyPr>
            <a:normAutofit/>
          </a:bodyPr>
          <a:lstStyle>
            <a:lvl1pPr marL="0" indent="0" algn="l">
              <a:buNone/>
              <a:defRPr lang="nl-BE" sz="3200" b="0" i="0" kern="1200" baseline="0" dirty="0">
                <a:solidFill>
                  <a:srgbClr val="FFFFFF"/>
                </a:solidFill>
                <a:latin typeface="Montserrat Semi" pitchFamily="2" charset="77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9282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Autofit/>
          </a:bodyPr>
          <a:lstStyle>
            <a:lvl1pPr algn="l">
              <a:defRPr lang="nl-BE" sz="4200" b="0" i="0" kern="1200" baseline="0" dirty="0">
                <a:solidFill>
                  <a:schemeClr val="tx1"/>
                </a:solidFill>
                <a:latin typeface="Montserrat ExtraBold" pitchFamily="2" charset="77"/>
                <a:ea typeface="+mj-ea"/>
                <a:cs typeface="+mj-cs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26443"/>
            <a:ext cx="7772400" cy="758328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65" y="4238523"/>
            <a:ext cx="963902" cy="54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9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blok naast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6438" y="741759"/>
            <a:ext cx="3856038" cy="1172312"/>
          </a:xfrm>
        </p:spPr>
        <p:txBody>
          <a:bodyPr anchor="t" anchorCtr="0">
            <a:noAutofit/>
          </a:bodyPr>
          <a:lstStyle>
            <a:lvl1pPr algn="l"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837" y="2160389"/>
            <a:ext cx="4217429" cy="1893451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624320" y="985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2160389"/>
            <a:ext cx="2824162" cy="1876621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300">
                <a:solidFill>
                  <a:srgbClr val="FFFFFE"/>
                </a:solidFill>
              </a:defRPr>
            </a:lvl1pPr>
            <a:lvl2pPr marL="457200" indent="0">
              <a:buNone/>
              <a:defRPr>
                <a:solidFill>
                  <a:srgbClr val="FFFFFE"/>
                </a:solidFill>
              </a:defRPr>
            </a:lvl2pPr>
            <a:lvl3pPr marL="914400" indent="0">
              <a:buNone/>
              <a:defRPr>
                <a:solidFill>
                  <a:srgbClr val="FFFFFE"/>
                </a:solidFill>
              </a:defRPr>
            </a:lvl3pPr>
            <a:lvl4pPr marL="1371600" indent="0">
              <a:buNone/>
              <a:defRPr>
                <a:solidFill>
                  <a:srgbClr val="FFFFFE"/>
                </a:solidFill>
              </a:defRPr>
            </a:lvl4pPr>
            <a:lvl5pPr marL="1828800" indent="0">
              <a:buNone/>
              <a:defRPr>
                <a:solidFill>
                  <a:srgbClr val="FFFFFE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nl-BE" dirty="0">
                <a:solidFill>
                  <a:schemeClr val="bg2"/>
                </a:solidFill>
              </a:rPr>
              <a:t>Click to edit Master title style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06438" y="291193"/>
            <a:ext cx="3856037" cy="344488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41433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blok naast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624320" y="985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65" y="4238523"/>
            <a:ext cx="963902" cy="54471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96278" y="741759"/>
            <a:ext cx="3856038" cy="1163241"/>
          </a:xfrm>
        </p:spPr>
        <p:txBody>
          <a:bodyPr anchor="t" anchorCtr="0">
            <a:noAutofit/>
          </a:bodyPr>
          <a:lstStyle>
            <a:lvl1pPr algn="l">
              <a:defRPr sz="3200" b="1" i="0">
                <a:solidFill>
                  <a:schemeClr val="tx1"/>
                </a:solidFill>
                <a:latin typeface="Montserrat Extra Bold" pitchFamily="2" charset="77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541837" y="2160389"/>
            <a:ext cx="4217429" cy="1893451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96278" y="2170143"/>
            <a:ext cx="3119438" cy="1883697"/>
          </a:xfrm>
        </p:spPr>
        <p:txBody>
          <a:bodyPr>
            <a:normAutofit/>
          </a:bodyPr>
          <a:lstStyle>
            <a:lvl1pPr marL="0" indent="0">
              <a:buNone/>
              <a:defRPr lang="nl-BE" sz="2300" b="1" i="0" kern="1200" smtClean="0">
                <a:solidFill>
                  <a:schemeClr val="tx1"/>
                </a:solidFill>
                <a:latin typeface="Montserrat Semi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96278" y="291193"/>
            <a:ext cx="3856037" cy="344488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52062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blok naast oranj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337" y="741759"/>
            <a:ext cx="3856038" cy="1163241"/>
          </a:xfrm>
        </p:spPr>
        <p:txBody>
          <a:bodyPr anchor="t" anchorCtr="0">
            <a:noAutofit/>
          </a:bodyPr>
          <a:lstStyle>
            <a:lvl1pPr algn="l">
              <a:defRPr sz="3200" b="1" i="0">
                <a:solidFill>
                  <a:srgbClr val="FFFFFE"/>
                </a:solidFill>
                <a:latin typeface="Montserrat Extra Bold" pitchFamily="2" charset="77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837" y="2160389"/>
            <a:ext cx="4217429" cy="1893451"/>
          </a:xfrm>
        </p:spPr>
        <p:txBody>
          <a:bodyPr>
            <a:normAutofit/>
          </a:bodyPr>
          <a:lstStyle>
            <a:lvl1pPr marL="0" indent="0" algn="l">
              <a:buNone/>
              <a:defRPr sz="1200" b="1" i="0">
                <a:solidFill>
                  <a:srgbClr val="FFFFFE"/>
                </a:solidFill>
                <a:latin typeface="Montserrat Semi" pitchFamily="2" charset="7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624320" y="985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95337" y="2170143"/>
            <a:ext cx="3119438" cy="1883697"/>
          </a:xfrm>
        </p:spPr>
        <p:txBody>
          <a:bodyPr>
            <a:normAutofit/>
          </a:bodyPr>
          <a:lstStyle>
            <a:lvl1pPr marL="0" indent="0">
              <a:buNone/>
              <a:defRPr lang="nl-BE" sz="2300" b="0" i="0" kern="1200" smtClean="0">
                <a:solidFill>
                  <a:srgbClr val="FFFFFE"/>
                </a:solidFill>
                <a:latin typeface="Montserrat Extra 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95338" y="291193"/>
            <a:ext cx="3856037" cy="344488"/>
          </a:xfrm>
        </p:spPr>
        <p:txBody>
          <a:bodyPr>
            <a:normAutofit/>
          </a:bodyPr>
          <a:lstStyle>
            <a:lvl1pPr marL="0" indent="0">
              <a:buNone/>
              <a:defRPr sz="1000" b="1" i="0">
                <a:solidFill>
                  <a:srgbClr val="FFFFFE"/>
                </a:solidFill>
                <a:latin typeface="Montserrat Semi" pitchFamily="2" charset="77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48855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beeld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624320" y="985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41839" y="741759"/>
            <a:ext cx="4134617" cy="3324343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795338" y="741759"/>
            <a:ext cx="3856038" cy="1163241"/>
          </a:xfrm>
        </p:spPr>
        <p:txBody>
          <a:bodyPr anchor="t" anchorCtr="0">
            <a:noAutofit/>
          </a:bodyPr>
          <a:lstStyle>
            <a:lvl1pPr algn="l">
              <a:defRPr sz="3200" b="1" i="0">
                <a:solidFill>
                  <a:srgbClr val="FFFFFE"/>
                </a:solidFill>
                <a:latin typeface="Montserrat Extra Bold" pitchFamily="2" charset="77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95338" y="2170143"/>
            <a:ext cx="3119438" cy="1883697"/>
          </a:xfrm>
        </p:spPr>
        <p:txBody>
          <a:bodyPr>
            <a:normAutofit/>
          </a:bodyPr>
          <a:lstStyle>
            <a:lvl1pPr marL="0" indent="0">
              <a:buNone/>
              <a:defRPr lang="nl-BE" sz="2300" b="0" i="0" kern="1200" smtClean="0">
                <a:solidFill>
                  <a:srgbClr val="FFFFFE"/>
                </a:solidFill>
                <a:latin typeface="Montserrat Extra 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95338" y="284559"/>
            <a:ext cx="4116388" cy="323227"/>
          </a:xfrm>
        </p:spPr>
        <p:txBody>
          <a:bodyPr>
            <a:normAutofit/>
          </a:bodyPr>
          <a:lstStyle>
            <a:lvl1pPr marL="0" indent="0">
              <a:buNone/>
              <a:defRPr sz="1000" b="1" i="0">
                <a:solidFill>
                  <a:srgbClr val="FFFFFE"/>
                </a:solidFill>
                <a:latin typeface="Montserrat Semi" pitchFamily="2" charset="77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45850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beeld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338" y="741759"/>
            <a:ext cx="3856038" cy="1149368"/>
          </a:xfrm>
        </p:spPr>
        <p:txBody>
          <a:bodyPr anchor="t" anchorCtr="0">
            <a:noAutofit/>
          </a:bodyPr>
          <a:lstStyle>
            <a:lvl1pPr algn="l">
              <a:defRPr sz="3200" b="1" i="0">
                <a:solidFill>
                  <a:schemeClr val="tx1"/>
                </a:solidFill>
                <a:latin typeface="Montserrat Extra Bold" pitchFamily="2" charset="77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624320" y="985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41839" y="741759"/>
            <a:ext cx="4134617" cy="33243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65" y="4238523"/>
            <a:ext cx="963902" cy="544714"/>
          </a:xfrm>
          <a:prstGeom prst="rect">
            <a:avLst/>
          </a:prstGeom>
        </p:spPr>
      </p:pic>
      <p:sp>
        <p:nvSpPr>
          <p:cNvPr id="9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795338" y="284559"/>
            <a:ext cx="4116388" cy="323227"/>
          </a:xfrm>
        </p:spPr>
        <p:txBody>
          <a:bodyPr>
            <a:normAutofit/>
          </a:bodyPr>
          <a:lstStyle>
            <a:lvl1pPr marL="0" indent="0">
              <a:buNone/>
              <a:defRPr sz="1000" b="1" i="0">
                <a:solidFill>
                  <a:schemeClr val="tx1"/>
                </a:solidFill>
                <a:latin typeface="Montserrat Semi" pitchFamily="2" charset="77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95338" y="2178050"/>
            <a:ext cx="3508375" cy="1888052"/>
          </a:xfrm>
        </p:spPr>
        <p:txBody>
          <a:bodyPr>
            <a:normAutofit/>
          </a:bodyPr>
          <a:lstStyle>
            <a:lvl1pPr marL="0" indent="0">
              <a:buNone/>
              <a:defRPr sz="1400" b="1" i="0">
                <a:latin typeface="Montserrat Semi" pitchFamily="2" charset="77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48519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338" y="215811"/>
            <a:ext cx="789146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1200151"/>
            <a:ext cx="7891462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202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5" r:id="rId4"/>
    <p:sldLayoutId id="2147483661" r:id="rId5"/>
    <p:sldLayoutId id="2147483662" r:id="rId6"/>
    <p:sldLayoutId id="2147483663" r:id="rId7"/>
    <p:sldLayoutId id="2147483664" r:id="rId8"/>
    <p:sldLayoutId id="2147483666" r:id="rId9"/>
    <p:sldLayoutId id="2147483665" r:id="rId10"/>
    <p:sldLayoutId id="2147483668" r:id="rId11"/>
    <p:sldLayoutId id="2147483673" r:id="rId12"/>
    <p:sldLayoutId id="2147483670" r:id="rId13"/>
    <p:sldLayoutId id="2147483660" r:id="rId14"/>
    <p:sldLayoutId id="2147483650" r:id="rId15"/>
    <p:sldLayoutId id="2147483672" r:id="rId16"/>
    <p:sldLayoutId id="2147483674" r:id="rId17"/>
    <p:sldLayoutId id="2147483671" r:id="rId18"/>
    <p:sldLayoutId id="2147483667" r:id="rId19"/>
    <p:sldLayoutId id="2147483652" r:id="rId20"/>
    <p:sldLayoutId id="2147483675" r:id="rId21"/>
    <p:sldLayoutId id="2147483658" r:id="rId22"/>
    <p:sldLayoutId id="2147483677" r:id="rId23"/>
    <p:sldLayoutId id="2147483659" r:id="rId24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>
          <a:solidFill>
            <a:schemeClr val="tx1"/>
          </a:solidFill>
          <a:latin typeface="Montserrat Extra Bold" pitchFamily="2" charset="77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Montserrat Semi" pitchFamily="2" charset="77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Montserrat Semi" pitchFamily="2" charset="77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Montserrat Semi" pitchFamily="2" charset="77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Montserrat Semi" pitchFamily="2" charset="77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Montserrat Semi" pitchFamily="2" charset="77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27" userDrawn="1">
          <p15:clr>
            <a:srgbClr val="F26B43"/>
          </p15:clr>
        </p15:guide>
        <p15:guide id="2" pos="4785" userDrawn="1">
          <p15:clr>
            <a:srgbClr val="F26B43"/>
          </p15:clr>
        </p15:guide>
        <p15:guide id="3" pos="975" userDrawn="1">
          <p15:clr>
            <a:srgbClr val="F26B43"/>
          </p15:clr>
        </p15:guide>
        <p15:guide id="4" orient="horz" pos="71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ry.kotlinlang.org/" TargetMode="Externa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otlinlang.org/docs/reference/classes.html" TargetMode="Externa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kotlinlang.org/docs/reference/classes.html" TargetMode="Externa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kotlinlang.org/docs/reference/functions.html" TargetMode="Externa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LID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65C151A2-F05C-4EED-9BD3-388396D5F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6350" y="-1350"/>
            <a:ext cx="8229600" cy="5143500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50"/>
            <a:ext cx="6864101" cy="5143500"/>
          </a:xfrm>
          <a:prstGeom prst="rect">
            <a:avLst/>
          </a:prstGeom>
        </p:spPr>
      </p:pic>
      <p:sp>
        <p:nvSpPr>
          <p:cNvPr id="3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>
                <a:solidFill>
                  <a:schemeClr val="tx1"/>
                </a:solidFill>
              </a:rPr>
              <a:t>Native Apps I</a:t>
            </a:r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685800" y="2570400"/>
            <a:ext cx="7772400" cy="758328"/>
          </a:xfrm>
        </p:spPr>
        <p:txBody>
          <a:bodyPr/>
          <a:lstStyle/>
          <a:p>
            <a:r>
              <a:rPr lang="nl-BE" dirty="0" err="1">
                <a:solidFill>
                  <a:srgbClr val="000000"/>
                </a:solidFill>
              </a:rPr>
              <a:t>Kotlin</a:t>
            </a:r>
            <a:endParaRPr lang="nl-B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33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9572FA-920F-42BE-8567-2FEED025B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277" y="741759"/>
            <a:ext cx="5075874" cy="1163241"/>
          </a:xfrm>
        </p:spPr>
        <p:txBody>
          <a:bodyPr/>
          <a:lstStyle/>
          <a:p>
            <a:pPr marL="0" indent="0"/>
            <a:r>
              <a:rPr lang="en-US" dirty="0">
                <a:latin typeface="Montserrat Semi"/>
                <a:cs typeface="Courier New" panose="02070309020205020404" pitchFamily="49" charset="0"/>
              </a:rPr>
              <a:t>S</a:t>
            </a:r>
            <a:r>
              <a:rPr lang="en-US" b="0" dirty="0">
                <a:latin typeface="Montserrat Semi"/>
                <a:cs typeface="Courier New" panose="02070309020205020404" pitchFamily="49" charset="0"/>
              </a:rPr>
              <a:t>ingle responsibility principle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6D1031A-4CD9-4C43-8BA7-FC0304E3E8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278" y="2170143"/>
            <a:ext cx="7354728" cy="1883697"/>
          </a:xfrm>
        </p:spPr>
        <p:txBody>
          <a:bodyPr>
            <a:normAutofit/>
          </a:bodyPr>
          <a:lstStyle/>
          <a:p>
            <a:r>
              <a:rPr lang="en-US" dirty="0"/>
              <a:t>Elke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heeft</a:t>
            </a:r>
            <a:r>
              <a:rPr lang="en-US" dirty="0"/>
              <a:t> exact 1 </a:t>
            </a:r>
            <a:r>
              <a:rPr lang="en-US" dirty="0" err="1"/>
              <a:t>verantwoordelijkheid</a:t>
            </a:r>
            <a:r>
              <a:rPr lang="en-US" dirty="0"/>
              <a:t> of </a:t>
            </a:r>
            <a:r>
              <a:rPr lang="en-US" dirty="0" err="1"/>
              <a:t>reden</a:t>
            </a:r>
            <a:r>
              <a:rPr lang="en-US" dirty="0"/>
              <a:t> tot </a:t>
            </a:r>
            <a:r>
              <a:rPr lang="en-US" dirty="0" err="1"/>
              <a:t>verandering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Meerdere</a:t>
            </a:r>
            <a:r>
              <a:rPr lang="en-US" dirty="0"/>
              <a:t> </a:t>
            </a:r>
            <a:r>
              <a:rPr lang="en-US" dirty="0" err="1"/>
              <a:t>verantwoordelijkheden</a:t>
            </a:r>
            <a:r>
              <a:rPr lang="en-US" dirty="0"/>
              <a:t> → </a:t>
            </a:r>
            <a:r>
              <a:rPr lang="en-US" dirty="0" err="1"/>
              <a:t>meerdere</a:t>
            </a:r>
            <a:r>
              <a:rPr lang="en-US" dirty="0"/>
              <a:t> </a:t>
            </a:r>
            <a:r>
              <a:rPr lang="en-US" dirty="0" err="1"/>
              <a:t>klassen</a:t>
            </a: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6B6BF45-AEAB-4412-8336-6EAABD7135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Oefeningen</a:t>
            </a:r>
            <a:r>
              <a:rPr lang="en-US" dirty="0"/>
              <a:t> SOLID</a:t>
            </a:r>
          </a:p>
        </p:txBody>
      </p:sp>
    </p:spTree>
    <p:extLst>
      <p:ext uri="{BB962C8B-B14F-4D97-AF65-F5344CB8AC3E}">
        <p14:creationId xmlns:p14="http://schemas.microsoft.com/office/powerpoint/2010/main" val="2155663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CB764C-DBAA-4FC6-B84A-5D9AE15FA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93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Book {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author: String? = null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text: String? = null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name: String? = null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fun print()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(text)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3210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9572FA-920F-42BE-8567-2FEED025B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dirty="0">
                <a:latin typeface="Montserrat Semi"/>
                <a:cs typeface="Courier New" panose="02070309020205020404" pitchFamily="49" charset="0"/>
              </a:rPr>
              <a:t>O</a:t>
            </a:r>
            <a:r>
              <a:rPr lang="en-US" b="0" dirty="0">
                <a:latin typeface="Montserrat Semi"/>
                <a:cs typeface="Courier New" panose="02070309020205020404" pitchFamily="49" charset="0"/>
              </a:rPr>
              <a:t>pen-closed principle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6D1031A-4CD9-4C43-8BA7-FC0304E3E8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278" y="2170143"/>
            <a:ext cx="7354728" cy="1883697"/>
          </a:xfrm>
        </p:spPr>
        <p:txBody>
          <a:bodyPr>
            <a:normAutofit/>
          </a:bodyPr>
          <a:lstStyle/>
          <a:p>
            <a:r>
              <a:rPr lang="en-US" dirty="0"/>
              <a:t>De </a:t>
            </a:r>
            <a:r>
              <a:rPr lang="en-US" dirty="0" err="1"/>
              <a:t>functionaliteit</a:t>
            </a:r>
            <a:r>
              <a:rPr lang="en-US" dirty="0"/>
              <a:t> van </a:t>
            </a:r>
            <a:r>
              <a:rPr lang="en-US" dirty="0" err="1"/>
              <a:t>klassen</a:t>
            </a:r>
            <a:r>
              <a:rPr lang="en-US" dirty="0"/>
              <a:t>, modules, </a:t>
            </a:r>
            <a:r>
              <a:rPr lang="en-US" dirty="0" err="1"/>
              <a:t>functies</a:t>
            </a:r>
            <a:r>
              <a:rPr lang="en-US" dirty="0"/>
              <a:t>,…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uitgebreid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zonder</a:t>
            </a:r>
            <a:r>
              <a:rPr lang="en-US" dirty="0"/>
              <a:t> de </a:t>
            </a:r>
            <a:r>
              <a:rPr lang="en-US" dirty="0" err="1"/>
              <a:t>broncode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passen</a:t>
            </a: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6B6BF45-AEAB-4412-8336-6EAABD7135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Oefeningen</a:t>
            </a:r>
            <a:r>
              <a:rPr lang="en-US" dirty="0"/>
              <a:t> SOLID</a:t>
            </a:r>
          </a:p>
        </p:txBody>
      </p:sp>
    </p:spTree>
    <p:extLst>
      <p:ext uri="{BB962C8B-B14F-4D97-AF65-F5344CB8AC3E}">
        <p14:creationId xmlns:p14="http://schemas.microsoft.com/office/powerpoint/2010/main" val="4134948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CB764C-DBAA-4FC6-B84A-5D9AE15FA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78656"/>
            <a:ext cx="9144000" cy="4214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class Rectangle(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width 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height 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AreaCalculator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fun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calculateArea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(shapes 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MutableCollection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&lt;Rectangle&gt;){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area = 0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(rectangle in shapes){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area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rectangle.height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rectangle.width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("The calculated area is : $area")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2440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9572FA-920F-42BE-8567-2FEED025B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dirty="0" err="1">
                <a:latin typeface="Montserrat Semi"/>
                <a:cs typeface="Courier New" panose="02070309020205020404" pitchFamily="49" charset="0"/>
              </a:rPr>
              <a:t>L</a:t>
            </a:r>
            <a:r>
              <a:rPr lang="en-US" b="0" dirty="0" err="1">
                <a:latin typeface="Montserrat Semi"/>
                <a:cs typeface="Courier New" panose="02070309020205020404" pitchFamily="49" charset="0"/>
              </a:rPr>
              <a:t>iskov</a:t>
            </a:r>
            <a:r>
              <a:rPr lang="en-US" b="0" dirty="0">
                <a:latin typeface="Montserrat Semi"/>
                <a:cs typeface="Courier New" panose="02070309020205020404" pitchFamily="49" charset="0"/>
              </a:rPr>
              <a:t> substitution principle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6D1031A-4CD9-4C43-8BA7-FC0304E3E8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278" y="2170143"/>
            <a:ext cx="7354728" cy="1883697"/>
          </a:xfrm>
        </p:spPr>
        <p:txBody>
          <a:bodyPr>
            <a:normAutofit/>
          </a:bodyPr>
          <a:lstStyle/>
          <a:p>
            <a:r>
              <a:rPr lang="en-US" dirty="0" err="1"/>
              <a:t>Functies</a:t>
            </a:r>
            <a:r>
              <a:rPr lang="en-US" dirty="0"/>
              <a:t> die parameters </a:t>
            </a:r>
            <a:r>
              <a:rPr lang="en-US" dirty="0" err="1"/>
              <a:t>hebben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superklasse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type </a:t>
            </a:r>
            <a:r>
              <a:rPr lang="en-US" dirty="0" err="1"/>
              <a:t>moeten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overweg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objecten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subklasse</a:t>
            </a:r>
            <a:r>
              <a:rPr lang="en-US" dirty="0"/>
              <a:t> </a:t>
            </a:r>
            <a:r>
              <a:rPr lang="en-US" dirty="0" err="1"/>
              <a:t>meegegeven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6B6BF45-AEAB-4412-8336-6EAABD7135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Oefeningen</a:t>
            </a:r>
            <a:r>
              <a:rPr lang="en-US" dirty="0"/>
              <a:t> SOLID</a:t>
            </a:r>
          </a:p>
        </p:txBody>
      </p:sp>
    </p:spTree>
    <p:extLst>
      <p:ext uri="{BB962C8B-B14F-4D97-AF65-F5344CB8AC3E}">
        <p14:creationId xmlns:p14="http://schemas.microsoft.com/office/powerpoint/2010/main" val="365480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CB764C-DBAA-4FC6-B84A-5D9AE15FA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78656"/>
            <a:ext cx="9144000" cy="42148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data class Rectangle(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width :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height :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b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class Square(base: </a:t>
            </a:r>
            <a:r>
              <a:rPr lang="en-US" sz="13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Int</a:t>
            </a:r>
            <a:r>
              <a:rPr lang="en-US" sz="13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) : Rectangle(base, base) {</a:t>
            </a:r>
          </a:p>
          <a:p>
            <a:pPr marL="0" indent="0">
              <a:buNone/>
            </a:pPr>
            <a:endParaRPr lang="en-US" sz="130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override </a:t>
            </a:r>
            <a:r>
              <a:rPr lang="en-US" sz="13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var</a:t>
            </a:r>
            <a:r>
              <a:rPr lang="en-US" sz="13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height: </a:t>
            </a:r>
            <a:r>
              <a:rPr lang="en-US" sz="13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Int</a:t>
            </a:r>
            <a:endParaRPr lang="en-US" sz="130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get() = </a:t>
            </a:r>
            <a:r>
              <a:rPr lang="en-US" sz="13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super.height</a:t>
            </a:r>
            <a:endParaRPr lang="en-US" sz="130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set(value) {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    </a:t>
            </a:r>
            <a:r>
              <a:rPr lang="en-US" sz="13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super.height</a:t>
            </a:r>
            <a:r>
              <a:rPr lang="en-US" sz="13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value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    </a:t>
            </a:r>
            <a:r>
              <a:rPr lang="en-US" sz="13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super.width</a:t>
            </a:r>
            <a:r>
              <a:rPr lang="en-US" sz="13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 value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override </a:t>
            </a:r>
            <a:r>
              <a:rPr lang="en-US" sz="13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var</a:t>
            </a:r>
            <a:r>
              <a:rPr lang="en-US" sz="13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width: </a:t>
            </a:r>
            <a:r>
              <a:rPr lang="en-US" sz="13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Int</a:t>
            </a:r>
            <a:endParaRPr lang="en-US" sz="130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get() = </a:t>
            </a:r>
            <a:r>
              <a:rPr lang="en-US" sz="13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super.height</a:t>
            </a:r>
            <a:endParaRPr lang="en-US" sz="130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set(value) {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    </a:t>
            </a:r>
            <a:r>
              <a:rPr lang="en-US" sz="13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super.width</a:t>
            </a:r>
            <a:r>
              <a:rPr lang="en-US" sz="13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 value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    </a:t>
            </a:r>
            <a:r>
              <a:rPr lang="en-US" sz="13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super.height</a:t>
            </a:r>
            <a:r>
              <a:rPr lang="en-US" sz="13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value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0692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9572FA-920F-42BE-8567-2FEED025B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nl-BE">
                <a:latin typeface="Montserrat Semi"/>
                <a:cs typeface="Courier New" panose="02070309020205020404" pitchFamily="49" charset="0"/>
              </a:rPr>
              <a:t>I</a:t>
            </a:r>
            <a:r>
              <a:rPr lang="nl-BE" b="0">
                <a:latin typeface="Montserrat Semi"/>
                <a:cs typeface="Courier New" panose="02070309020205020404" pitchFamily="49" charset="0"/>
              </a:rPr>
              <a:t>nterface segregation principle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6D1031A-4CD9-4C43-8BA7-FC0304E3E8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278" y="2170143"/>
            <a:ext cx="7354728" cy="1883697"/>
          </a:xfrm>
        </p:spPr>
        <p:txBody>
          <a:bodyPr>
            <a:normAutofit/>
          </a:bodyPr>
          <a:lstStyle/>
          <a:p>
            <a:r>
              <a:rPr lang="nl-BE" dirty="0"/>
              <a:t>Interfaces moeten zo gedefinieerd worden dat wie ze implementeert geen onnodige methodes moet mee-implementeren.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6B6BF45-AEAB-4412-8336-6EAABD7135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/>
              <a:t>Oefeningen SOLID</a:t>
            </a:r>
          </a:p>
        </p:txBody>
      </p:sp>
    </p:spTree>
    <p:extLst>
      <p:ext uri="{BB962C8B-B14F-4D97-AF65-F5344CB8AC3E}">
        <p14:creationId xmlns:p14="http://schemas.microsoft.com/office/powerpoint/2010/main" val="2003018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72B3FA-D323-4DE4-AB56-73B8627B4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Component {</a:t>
            </a:r>
          </a:p>
          <a:p>
            <a:pPr marL="400050" lvl="1" indent="0">
              <a:buNone/>
            </a:pPr>
            <a:r>
              <a:rPr lang="nl-B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nl-B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mouseover</a:t>
            </a:r>
            <a:r>
              <a:rPr lang="nl-B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(event: String)</a:t>
            </a:r>
          </a:p>
          <a:p>
            <a:pPr marL="400050" lvl="1" indent="0">
              <a:buNone/>
            </a:pPr>
            <a:r>
              <a:rPr lang="nl-B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nl-B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lang="nl-B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(event: String)</a:t>
            </a:r>
          </a:p>
          <a:p>
            <a:pPr marL="400050" lvl="1" indent="0">
              <a:buNone/>
            </a:pPr>
            <a:r>
              <a:rPr lang="nl-B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nl-B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swipe</a:t>
            </a:r>
            <a:r>
              <a:rPr lang="nl-B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(event: String)</a:t>
            </a:r>
          </a:p>
          <a:p>
            <a:pPr marL="400050" lvl="1" indent="0">
              <a:buNone/>
            </a:pPr>
            <a:r>
              <a:rPr lang="nl-B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nl-B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r>
              <a:rPr lang="nl-B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B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4854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61004A-F1AB-4BC3-937C-1A48B39AF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200151"/>
            <a:ext cx="4495800" cy="39433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BE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nl-BE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AndroidComponent:Component</a:t>
            </a:r>
            <a:r>
              <a:rPr lang="nl-BE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nl-BE" sz="1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BE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nl-BE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nl-BE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mouseover</a:t>
            </a:r>
            <a:r>
              <a:rPr lang="nl-BE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(event: String) {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throw </a:t>
            </a:r>
            <a:r>
              <a:rPr lang="en-US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UnsupportedOperationException</a:t>
            </a:r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("mouse click not supported by android devices")</a:t>
            </a:r>
            <a:endParaRPr lang="nl-BE" sz="1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BE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nl-BE" sz="1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BE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nl-BE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nl-BE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lang="nl-BE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(event: String) {</a:t>
            </a:r>
          </a:p>
          <a:p>
            <a:pPr marL="0" indent="0">
              <a:buNone/>
            </a:pPr>
            <a:r>
              <a:rPr lang="nl-BE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nl-BE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("Touch Event </a:t>
            </a:r>
            <a:r>
              <a:rPr lang="nl-BE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Fired</a:t>
            </a:r>
            <a:r>
              <a:rPr lang="nl-BE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nl-BE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nl-BE" sz="1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BE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nl-BE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nl-BE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swipe</a:t>
            </a:r>
            <a:r>
              <a:rPr lang="nl-BE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(event: String) {</a:t>
            </a:r>
          </a:p>
          <a:p>
            <a:pPr marL="0" indent="0">
              <a:buNone/>
            </a:pPr>
            <a:r>
              <a:rPr lang="nl-BE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nl-BE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BE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Swipe</a:t>
            </a:r>
            <a:r>
              <a:rPr lang="nl-BE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Event </a:t>
            </a:r>
            <a:r>
              <a:rPr lang="nl-BE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Fired</a:t>
            </a:r>
            <a:r>
              <a:rPr lang="nl-BE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nl-BE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nl-BE" sz="1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BE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nl-BE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nl-BE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r>
              <a:rPr lang="nl-BE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nl-BE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nl-BE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BE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BE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UI is </a:t>
            </a:r>
            <a:r>
              <a:rPr lang="nl-BE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r>
              <a:rPr lang="nl-BE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nl-BE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nl-BE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nl-BE" sz="1000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DD75E18-6BCC-47B5-A98C-6296002F1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495800" cy="394334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DesktopComponent:Component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mouseover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(event: String) {</a:t>
            </a:r>
          </a:p>
          <a:p>
            <a:pPr marL="0" indent="0">
              <a:buNone/>
            </a:pP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("Mouse click Event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(event: String) {</a:t>
            </a:r>
          </a:p>
          <a:p>
            <a:pPr marL="0" indent="0">
              <a:buNone/>
            </a:pP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UnsupportedOperationException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screen is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swipe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(event: String) {</a:t>
            </a:r>
          </a:p>
          <a:p>
            <a:pPr marL="0" indent="0">
              <a:buNone/>
            </a:pP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UnsupportedOperationException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swipe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UI is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15833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9572FA-920F-42BE-8567-2FEED025B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nl-BE" dirty="0" err="1">
                <a:latin typeface="Montserrat Semi"/>
                <a:cs typeface="Courier New" panose="02070309020205020404" pitchFamily="49" charset="0"/>
              </a:rPr>
              <a:t>D</a:t>
            </a:r>
            <a:r>
              <a:rPr lang="nl-BE" b="0" dirty="0" err="1">
                <a:latin typeface="Montserrat Semi"/>
                <a:cs typeface="Courier New" panose="02070309020205020404" pitchFamily="49" charset="0"/>
              </a:rPr>
              <a:t>ependency</a:t>
            </a:r>
            <a:r>
              <a:rPr lang="nl-BE" b="0" dirty="0">
                <a:latin typeface="Montserrat Semi"/>
                <a:cs typeface="Courier New" panose="02070309020205020404" pitchFamily="49" charset="0"/>
              </a:rPr>
              <a:t> </a:t>
            </a:r>
            <a:r>
              <a:rPr lang="nl-BE" b="0" dirty="0" err="1">
                <a:latin typeface="Montserrat Semi"/>
                <a:cs typeface="Courier New" panose="02070309020205020404" pitchFamily="49" charset="0"/>
              </a:rPr>
              <a:t>Inversion</a:t>
            </a:r>
            <a:r>
              <a:rPr lang="nl-BE" b="0" dirty="0">
                <a:latin typeface="Montserrat Semi"/>
                <a:cs typeface="Courier New" panose="02070309020205020404" pitchFamily="49" charset="0"/>
              </a:rPr>
              <a:t> </a:t>
            </a:r>
            <a:r>
              <a:rPr lang="nl-BE" b="0" dirty="0" err="1">
                <a:latin typeface="Montserrat Semi"/>
                <a:cs typeface="Courier New" panose="02070309020205020404" pitchFamily="49" charset="0"/>
              </a:rPr>
              <a:t>Principle</a:t>
            </a:r>
            <a:endParaRPr lang="nl-BE" b="0" dirty="0">
              <a:latin typeface="Montserrat Semi"/>
              <a:cs typeface="Courier New" panose="02070309020205020404" pitchFamily="49" charset="0"/>
            </a:endParaRP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6D1031A-4CD9-4C43-8BA7-FC0304E3E8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278" y="2170143"/>
            <a:ext cx="7354728" cy="1883697"/>
          </a:xfrm>
        </p:spPr>
        <p:txBody>
          <a:bodyPr>
            <a:normAutofit lnSpcReduction="10000"/>
          </a:bodyPr>
          <a:lstStyle/>
          <a:p>
            <a:r>
              <a:rPr lang="nl-BE" dirty="0"/>
              <a:t>High-level modules mogen niet gelinkt zijn aan low-level modules. Beide moeten gelinkt zijn aan abstracties.</a:t>
            </a:r>
          </a:p>
          <a:p>
            <a:endParaRPr lang="nl-BE" dirty="0"/>
          </a:p>
          <a:p>
            <a:r>
              <a:rPr lang="nl-BE" dirty="0"/>
              <a:t>Abstracties mogen niet afhankelijk zijn van details. Details moeten afhankelijk zijn van abstracties.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6B6BF45-AEAB-4412-8336-6EAABD7135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/>
              <a:t>Oefeningen SOLID</a:t>
            </a:r>
          </a:p>
        </p:txBody>
      </p:sp>
    </p:spTree>
    <p:extLst>
      <p:ext uri="{BB962C8B-B14F-4D97-AF65-F5344CB8AC3E}">
        <p14:creationId xmlns:p14="http://schemas.microsoft.com/office/powerpoint/2010/main" val="202783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97790FE-D0E7-445D-827C-43B51EFA0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8" y="1493519"/>
            <a:ext cx="6831012" cy="2217481"/>
          </a:xfrm>
        </p:spPr>
        <p:txBody>
          <a:bodyPr>
            <a:normAutofit fontScale="77500" lnSpcReduction="20000"/>
          </a:bodyPr>
          <a:lstStyle/>
          <a:p>
            <a:r>
              <a:rPr lang="nl-NL" dirty="0" err="1"/>
              <a:t>Null</a:t>
            </a:r>
            <a:r>
              <a:rPr lang="nl-NL" dirty="0"/>
              <a:t>-safe: </a:t>
            </a:r>
            <a:r>
              <a:rPr lang="nl-NL" dirty="0" err="1"/>
              <a:t>compile</a:t>
            </a:r>
            <a:r>
              <a:rPr lang="nl-NL" dirty="0"/>
              <a:t>-time check via type system</a:t>
            </a:r>
          </a:p>
          <a:p>
            <a:r>
              <a:rPr lang="en-US" dirty="0" err="1"/>
              <a:t>Functionele</a:t>
            </a:r>
            <a:r>
              <a:rPr lang="en-US" dirty="0"/>
              <a:t> </a:t>
            </a:r>
            <a:r>
              <a:rPr lang="en-US" dirty="0" err="1"/>
              <a:t>concepten</a:t>
            </a:r>
            <a:endParaRPr lang="en-US" dirty="0"/>
          </a:p>
          <a:p>
            <a:r>
              <a:rPr lang="en-US" dirty="0"/>
              <a:t>Extension functions</a:t>
            </a:r>
          </a:p>
          <a:p>
            <a:r>
              <a:rPr lang="en-US" dirty="0"/>
              <a:t>String templates</a:t>
            </a:r>
          </a:p>
          <a:p>
            <a:r>
              <a:rPr lang="en-US" dirty="0"/>
              <a:t>Data classes</a:t>
            </a:r>
          </a:p>
          <a:p>
            <a:r>
              <a:rPr lang="en-US" dirty="0"/>
              <a:t>…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07BC65-2CAF-403B-89A9-6091389B38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2DEABA1-DFD3-4F70-A5A2-9792BDDAA7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Introductie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71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61004A-F1AB-4BC3-937C-1A48B39AF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200151"/>
            <a:ext cx="4495800" cy="39433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Manager (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worker : Worker ) 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fun manage () 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worker.work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sz="1400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DD75E18-6BCC-47B5-A98C-6296002F1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495800" cy="3943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Worker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name : String ) {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fun work 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("$name is working hard!")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51563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97790FE-D0E7-445D-827C-43B51EFA0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8" y="1493519"/>
            <a:ext cx="6831012" cy="2773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https://try.kotlinlang.org/</a:t>
            </a:r>
            <a:endParaRPr lang="en-US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07BC65-2CAF-403B-89A9-6091389B38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Uittesten</a:t>
            </a:r>
            <a:endParaRPr lang="en-US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2DEABA1-DFD3-4F70-A5A2-9792BDDAA7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Introductie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E918C60-C3F7-4599-97B7-8876C27A7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648" y="0"/>
            <a:ext cx="4862352" cy="415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0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97790FE-D0E7-445D-827C-43B51EFA0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8" y="1493519"/>
            <a:ext cx="6831012" cy="2773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 = 1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counter = 2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i="1" dirty="0" err="1"/>
              <a:t>var</a:t>
            </a:r>
            <a:r>
              <a:rPr lang="en-US" sz="2000" i="1" dirty="0"/>
              <a:t> </a:t>
            </a:r>
            <a:r>
              <a:rPr lang="en-US" sz="2000" dirty="0" err="1"/>
              <a:t>kan</a:t>
            </a:r>
            <a:r>
              <a:rPr lang="en-US" sz="2000" dirty="0"/>
              <a:t> </a:t>
            </a:r>
            <a:r>
              <a:rPr lang="en-US" sz="2000" dirty="0" err="1"/>
              <a:t>veranderd</a:t>
            </a:r>
            <a:r>
              <a:rPr lang="en-US" sz="2000" dirty="0"/>
              <a:t> </a:t>
            </a:r>
            <a:r>
              <a:rPr lang="en-US" sz="2000" dirty="0" err="1"/>
              <a:t>worden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 = 1</a:t>
            </a:r>
          </a:p>
          <a:p>
            <a:pPr marL="0" indent="0">
              <a:buNone/>
            </a:pPr>
            <a:r>
              <a:rPr lang="en-US" sz="2000" strike="dblStrike" dirty="0">
                <a:latin typeface="Courier New" panose="02070309020205020404" pitchFamily="49" charset="0"/>
                <a:cs typeface="Courier New" panose="02070309020205020404" pitchFamily="49" charset="0"/>
              </a:rPr>
              <a:t>counter = 2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i="1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kan</a:t>
            </a:r>
            <a:r>
              <a:rPr lang="en-US" sz="2000" dirty="0"/>
              <a:t> </a:t>
            </a:r>
            <a:r>
              <a:rPr lang="en-US" sz="2000" dirty="0" err="1"/>
              <a:t>niet</a:t>
            </a:r>
            <a:r>
              <a:rPr lang="en-US" sz="2000" dirty="0"/>
              <a:t> </a:t>
            </a:r>
            <a:r>
              <a:rPr lang="en-US" sz="2000" dirty="0" err="1"/>
              <a:t>veranderd</a:t>
            </a:r>
            <a:r>
              <a:rPr lang="en-US" sz="2000" dirty="0"/>
              <a:t> </a:t>
            </a:r>
            <a:r>
              <a:rPr lang="en-US" sz="2000" dirty="0" err="1"/>
              <a:t>worden</a:t>
            </a:r>
            <a:endParaRPr lang="en-US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07BC65-2CAF-403B-89A9-6091389B38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Variabelen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type inference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2DEABA1-DFD3-4F70-A5A2-9792BDDAA7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149070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97790FE-D0E7-445D-827C-43B51EFA0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7" y="1714499"/>
            <a:ext cx="8348663" cy="268724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age: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 ... }</a:t>
            </a:r>
          </a:p>
          <a:p>
            <a:pPr marL="0" indent="0">
              <a:buNone/>
            </a:pPr>
            <a:r>
              <a:rPr lang="en-US" sz="2000" dirty="0"/>
              <a:t>	constructor die properties direct </a:t>
            </a:r>
            <a:r>
              <a:rPr lang="en-US" sz="2000" dirty="0" err="1"/>
              <a:t>ook</a:t>
            </a:r>
            <a:r>
              <a:rPr lang="en-US" sz="2000" dirty="0"/>
              <a:t> </a:t>
            </a:r>
            <a:r>
              <a:rPr lang="en-US" sz="2000" dirty="0" err="1"/>
              <a:t>initialiseert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 constructor(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String) { ... }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firstName</a:t>
            </a:r>
            <a:r>
              <a:rPr lang="en-US" sz="2000" dirty="0"/>
              <a:t> </a:t>
            </a:r>
            <a:r>
              <a:rPr lang="en-US" sz="2000" dirty="0" err="1"/>
              <a:t>wordt</a:t>
            </a:r>
            <a:r>
              <a:rPr lang="en-US" sz="2000" dirty="0"/>
              <a:t> </a:t>
            </a:r>
            <a:r>
              <a:rPr lang="en-US" sz="2000" dirty="0" err="1"/>
              <a:t>geen</a:t>
            </a:r>
            <a:r>
              <a:rPr lang="en-US" sz="2000" dirty="0"/>
              <a:t> property, maar </a:t>
            </a:r>
            <a:r>
              <a:rPr lang="en-US" sz="2000" dirty="0" err="1"/>
              <a:t>kan</a:t>
            </a:r>
            <a:r>
              <a:rPr lang="en-US" sz="2000" dirty="0"/>
              <a:t> </a:t>
            </a:r>
            <a:r>
              <a:rPr lang="en-US" sz="2000" dirty="0" err="1"/>
              <a:t>wel</a:t>
            </a:r>
            <a:r>
              <a:rPr lang="en-US" sz="2000" dirty="0"/>
              <a:t> in </a:t>
            </a:r>
            <a:r>
              <a:rPr lang="en-US" sz="2000" dirty="0" err="1"/>
              <a:t>init</a:t>
            </a:r>
            <a:r>
              <a:rPr lang="en-US" sz="2000" dirty="0"/>
              <a:t> {…} </a:t>
            </a:r>
            <a:r>
              <a:rPr lang="en-US" sz="2000" dirty="0" err="1"/>
              <a:t>gebruikt</a:t>
            </a:r>
            <a:r>
              <a:rPr lang="en-US" sz="2000" dirty="0"/>
              <a:t> </a:t>
            </a:r>
            <a:r>
              <a:rPr lang="en-US" sz="2000" dirty="0" err="1"/>
              <a:t>worden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constructor(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String, age: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{…}</a:t>
            </a:r>
          </a:p>
          <a:p>
            <a:pPr marL="0" indent="0">
              <a:buNone/>
            </a:pPr>
            <a:r>
              <a:rPr lang="en-US" sz="2000" dirty="0"/>
              <a:t>	extra constructor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Person(“Jan”, 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Desloof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”, 10)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BE" sz="2000" dirty="0" err="1"/>
              <a:t>Instantieren</a:t>
            </a:r>
            <a:endParaRPr lang="nl-BE" sz="2000" dirty="0"/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Person(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Persoons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“Piet”, age = 21”)</a:t>
            </a:r>
          </a:p>
          <a:p>
            <a:pPr marL="0" indent="0">
              <a:buNone/>
            </a:pPr>
            <a:r>
              <a:rPr lang="en-US" sz="2000" dirty="0"/>
              <a:t>	Named arguments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07BC65-2CAF-403B-89A9-6091389B38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Klassen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2DEABA1-DFD3-4F70-A5A2-9792BDDAA7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85F021C-3EC4-42E1-AED0-D7156BA51178}"/>
              </a:ext>
            </a:extLst>
          </p:cNvPr>
          <p:cNvSpPr txBox="1"/>
          <p:nvPr/>
        </p:nvSpPr>
        <p:spPr>
          <a:xfrm>
            <a:off x="795338" y="1316636"/>
            <a:ext cx="6417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hlinkClick r:id="rId2"/>
              </a:rPr>
              <a:t>https://kotlinlang.org/docs/reference/classes.html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792482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97790FE-D0E7-445D-827C-43B51EFA0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7" y="1714499"/>
            <a:ext cx="8348663" cy="2687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Standaard</a:t>
            </a:r>
            <a:r>
              <a:rPr lang="en-US" sz="2000" dirty="0"/>
              <a:t> </a:t>
            </a:r>
            <a:r>
              <a:rPr lang="en-US" sz="2000" dirty="0" err="1"/>
              <a:t>zijn</a:t>
            </a:r>
            <a:r>
              <a:rPr lang="en-US" sz="2000" dirty="0"/>
              <a:t> </a:t>
            </a:r>
            <a:r>
              <a:rPr lang="en-US" sz="2000" dirty="0" err="1"/>
              <a:t>klassen</a:t>
            </a:r>
            <a:r>
              <a:rPr lang="en-US" sz="2000" dirty="0"/>
              <a:t> </a:t>
            </a:r>
            <a:r>
              <a:rPr lang="en-US" sz="2000" dirty="0" err="1"/>
              <a:t>niet</a:t>
            </a:r>
            <a:r>
              <a:rPr lang="en-US" sz="2000" dirty="0"/>
              <a:t> </a:t>
            </a:r>
            <a:r>
              <a:rPr lang="en-US" sz="2000" dirty="0" err="1"/>
              <a:t>overerfbaar</a:t>
            </a:r>
            <a:r>
              <a:rPr lang="en-US" sz="2000" dirty="0"/>
              <a:t> (final)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open class Person(…) {…} </a:t>
            </a:r>
            <a:r>
              <a:rPr lang="en-US" sz="2000" dirty="0"/>
              <a:t>om toe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laten</a:t>
            </a:r>
            <a:r>
              <a:rPr lang="en-US" sz="2000" dirty="0"/>
              <a:t> (of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sz="2000" dirty="0"/>
              <a:t>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07BC65-2CAF-403B-89A9-6091389B38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Overerving</a:t>
            </a:r>
            <a:endParaRPr lang="en-US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2DEABA1-DFD3-4F70-A5A2-9792BDDAA7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85F021C-3EC4-42E1-AED0-D7156BA51178}"/>
              </a:ext>
            </a:extLst>
          </p:cNvPr>
          <p:cNvSpPr txBox="1"/>
          <p:nvPr/>
        </p:nvSpPr>
        <p:spPr>
          <a:xfrm>
            <a:off x="795338" y="1316636"/>
            <a:ext cx="6417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hlinkClick r:id="rId2"/>
              </a:rPr>
              <a:t>https://kotlinlang.org/docs/reference/classes.html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800092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97790FE-D0E7-445D-827C-43B51EFA0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7" y="1714499"/>
            <a:ext cx="8348663" cy="2687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fun double(x: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2 * x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fun split(regex: String = “ “): String[] {…}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dirty="0"/>
              <a:t>Default argument.</a:t>
            </a:r>
          </a:p>
          <a:p>
            <a:pPr marL="0" indent="0">
              <a:buNone/>
            </a:pPr>
            <a:r>
              <a:rPr lang="en-US" sz="1300" dirty="0"/>
              <a:t>	Mag </a:t>
            </a:r>
            <a:r>
              <a:rPr lang="en-US" sz="1300" dirty="0" err="1"/>
              <a:t>weggelaten</a:t>
            </a:r>
            <a:r>
              <a:rPr lang="en-US" sz="1300" dirty="0"/>
              <a:t> </a:t>
            </a:r>
            <a:r>
              <a:rPr lang="en-US" sz="1300" dirty="0" err="1"/>
              <a:t>worden</a:t>
            </a:r>
            <a:r>
              <a:rPr lang="en-US" sz="1300" dirty="0"/>
              <a:t> </a:t>
            </a:r>
            <a:r>
              <a:rPr lang="en-US" sz="1300" dirty="0" err="1"/>
              <a:t>bij</a:t>
            </a:r>
            <a:r>
              <a:rPr lang="en-US" sz="1300" dirty="0"/>
              <a:t> </a:t>
            </a:r>
            <a:r>
              <a:rPr lang="en-US" sz="1300" dirty="0" err="1"/>
              <a:t>oproep</a:t>
            </a:r>
            <a:r>
              <a:rPr lang="en-US" sz="1300" dirty="0"/>
              <a:t> (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split()</a:t>
            </a:r>
            <a:r>
              <a:rPr lang="en-US" sz="1300" dirty="0">
                <a:latin typeface="Montserrat Semi"/>
                <a:cs typeface="Courier New" panose="02070309020205020404" pitchFamily="49" charset="0"/>
              </a:rPr>
              <a:t> </a:t>
            </a:r>
            <a:r>
              <a:rPr lang="en-US" sz="1300" dirty="0"/>
              <a:t>is </a:t>
            </a:r>
            <a:r>
              <a:rPr lang="en-US" sz="1300" dirty="0" err="1"/>
              <a:t>zelfde</a:t>
            </a:r>
            <a:r>
              <a:rPr lang="en-US" sz="1300" dirty="0"/>
              <a:t> </a:t>
            </a:r>
            <a:r>
              <a:rPr lang="en-US" sz="1300" dirty="0" err="1"/>
              <a:t>als</a:t>
            </a:r>
            <a:r>
              <a:rPr lang="en-US" sz="1300" dirty="0"/>
              <a:t>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split(“ “))</a:t>
            </a:r>
          </a:p>
          <a:p>
            <a:pPr marL="0" indent="0"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printHello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(): Unit{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(“Hello”)}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printHello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(“Hello”)}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dirty="0">
                <a:latin typeface="Montserrat Semi"/>
                <a:cs typeface="Courier New" panose="02070309020205020404" pitchFamily="49" charset="0"/>
              </a:rPr>
              <a:t>Unit is </a:t>
            </a:r>
            <a:r>
              <a:rPr lang="en-US" sz="1300" dirty="0" err="1">
                <a:latin typeface="Montserrat Semi"/>
                <a:cs typeface="Courier New" panose="02070309020205020404" pitchFamily="49" charset="0"/>
              </a:rPr>
              <a:t>returntype</a:t>
            </a:r>
            <a:r>
              <a:rPr lang="en-US" sz="1300" dirty="0">
                <a:latin typeface="Montserrat Semi"/>
                <a:cs typeface="Courier New" panose="02070309020205020404" pitchFamily="49" charset="0"/>
              </a:rPr>
              <a:t> </a:t>
            </a:r>
            <a:r>
              <a:rPr lang="en-US" sz="1300" dirty="0" err="1">
                <a:latin typeface="Montserrat Semi"/>
                <a:cs typeface="Courier New" panose="02070309020205020404" pitchFamily="49" charset="0"/>
              </a:rPr>
              <a:t>als</a:t>
            </a:r>
            <a:r>
              <a:rPr lang="en-US" sz="1300" dirty="0">
                <a:latin typeface="Montserrat Semi"/>
                <a:cs typeface="Courier New" panose="02070309020205020404" pitchFamily="49" charset="0"/>
              </a:rPr>
              <a:t> </a:t>
            </a:r>
            <a:r>
              <a:rPr lang="en-US" sz="1300" dirty="0" err="1">
                <a:latin typeface="Montserrat Semi"/>
                <a:cs typeface="Courier New" panose="02070309020205020404" pitchFamily="49" charset="0"/>
              </a:rPr>
              <a:t>er</a:t>
            </a:r>
            <a:r>
              <a:rPr lang="en-US" sz="1300" dirty="0">
                <a:latin typeface="Montserrat Semi"/>
                <a:cs typeface="Courier New" panose="02070309020205020404" pitchFamily="49" charset="0"/>
              </a:rPr>
              <a:t> </a:t>
            </a:r>
            <a:r>
              <a:rPr lang="en-US" sz="1300" dirty="0" err="1">
                <a:latin typeface="Montserrat Semi"/>
                <a:cs typeface="Courier New" panose="02070309020205020404" pitchFamily="49" charset="0"/>
              </a:rPr>
              <a:t>niets</a:t>
            </a:r>
            <a:r>
              <a:rPr lang="en-US" sz="1300" dirty="0">
                <a:latin typeface="Montserrat Semi"/>
                <a:cs typeface="Courier New" panose="02070309020205020404" pitchFamily="49" charset="0"/>
              </a:rPr>
              <a:t> </a:t>
            </a:r>
            <a:r>
              <a:rPr lang="en-US" sz="1300" dirty="0" err="1">
                <a:latin typeface="Montserrat Semi"/>
                <a:cs typeface="Courier New" panose="02070309020205020404" pitchFamily="49" charset="0"/>
              </a:rPr>
              <a:t>gereturnd</a:t>
            </a:r>
            <a:r>
              <a:rPr lang="en-US" sz="1300" dirty="0">
                <a:latin typeface="Montserrat Semi"/>
                <a:cs typeface="Courier New" panose="02070309020205020404" pitchFamily="49" charset="0"/>
              </a:rPr>
              <a:t> </a:t>
            </a:r>
            <a:r>
              <a:rPr lang="en-US" sz="1300" dirty="0" err="1">
                <a:latin typeface="Montserrat Semi"/>
                <a:cs typeface="Courier New" panose="02070309020205020404" pitchFamily="49" charset="0"/>
              </a:rPr>
              <a:t>wordt</a:t>
            </a:r>
            <a:r>
              <a:rPr lang="en-US" sz="1300" dirty="0">
                <a:latin typeface="Montserrat Semi"/>
                <a:cs typeface="Courier New" panose="02070309020205020404" pitchFamily="49" charset="0"/>
              </a:rPr>
              <a:t> (~void)</a:t>
            </a:r>
          </a:p>
          <a:p>
            <a:pPr marL="0" indent="0"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07BC65-2CAF-403B-89A9-6091389B38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Functies</a:t>
            </a:r>
            <a:endParaRPr lang="en-US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2DEABA1-DFD3-4F70-A5A2-9792BDDAA7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85F021C-3EC4-42E1-AED0-D7156BA51178}"/>
              </a:ext>
            </a:extLst>
          </p:cNvPr>
          <p:cNvSpPr txBox="1"/>
          <p:nvPr/>
        </p:nvSpPr>
        <p:spPr>
          <a:xfrm>
            <a:off x="795338" y="1316636"/>
            <a:ext cx="6417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hlinkClick r:id="rId2"/>
              </a:rPr>
              <a:t>https://kotlinlang.org/docs/reference/functions.html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32908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8419003" cy="4735689"/>
          </a:xfrm>
          <a:prstGeom prst="rect">
            <a:avLst/>
          </a:prstGeom>
        </p:spPr>
      </p:pic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685800" y="2571750"/>
            <a:ext cx="7772400" cy="758328"/>
          </a:xfrm>
        </p:spPr>
        <p:txBody>
          <a:bodyPr>
            <a:normAutofit/>
          </a:bodyPr>
          <a:lstStyle/>
          <a:p>
            <a:r>
              <a:rPr lang="nl-BE" sz="2400" dirty="0"/>
              <a:t>SOLID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685800" y="1726408"/>
            <a:ext cx="7772400" cy="845342"/>
          </a:xfrm>
        </p:spPr>
        <p:txBody>
          <a:bodyPr/>
          <a:lstStyle/>
          <a:p>
            <a:r>
              <a:rPr lang="nl-BE" dirty="0"/>
              <a:t>Oefeningen</a:t>
            </a:r>
          </a:p>
        </p:txBody>
      </p:sp>
    </p:spTree>
    <p:extLst>
      <p:ext uri="{BB962C8B-B14F-4D97-AF65-F5344CB8AC3E}">
        <p14:creationId xmlns:p14="http://schemas.microsoft.com/office/powerpoint/2010/main" val="99427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97790FE-D0E7-445D-827C-43B51EFA0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7" y="1714499"/>
            <a:ext cx="8348663" cy="2687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Montserrat Semi"/>
                <a:cs typeface="Courier New" panose="02070309020205020404" pitchFamily="49" charset="0"/>
              </a:rPr>
              <a:t>S</a:t>
            </a:r>
            <a:r>
              <a:rPr lang="en-US" dirty="0">
                <a:latin typeface="Montserrat Semi"/>
                <a:cs typeface="Courier New" panose="02070309020205020404" pitchFamily="49" charset="0"/>
              </a:rPr>
              <a:t>ingle responsibility principle</a:t>
            </a:r>
          </a:p>
          <a:p>
            <a:pPr marL="0" indent="0">
              <a:buNone/>
            </a:pPr>
            <a:r>
              <a:rPr lang="en-US" b="1" dirty="0">
                <a:latin typeface="Montserrat Semi"/>
                <a:cs typeface="Courier New" panose="02070309020205020404" pitchFamily="49" charset="0"/>
              </a:rPr>
              <a:t>O</a:t>
            </a:r>
            <a:r>
              <a:rPr lang="en-US" dirty="0">
                <a:latin typeface="Montserrat Semi"/>
                <a:cs typeface="Courier New" panose="02070309020205020404" pitchFamily="49" charset="0"/>
              </a:rPr>
              <a:t>pen-closed principle</a:t>
            </a:r>
          </a:p>
          <a:p>
            <a:pPr marL="0" indent="0">
              <a:buNone/>
            </a:pPr>
            <a:r>
              <a:rPr lang="en-US" b="1" dirty="0" err="1">
                <a:latin typeface="Montserrat Semi"/>
                <a:cs typeface="Courier New" panose="02070309020205020404" pitchFamily="49" charset="0"/>
              </a:rPr>
              <a:t>L</a:t>
            </a:r>
            <a:r>
              <a:rPr lang="en-US" dirty="0" err="1">
                <a:latin typeface="Montserrat Semi"/>
                <a:cs typeface="Courier New" panose="02070309020205020404" pitchFamily="49" charset="0"/>
              </a:rPr>
              <a:t>iskov</a:t>
            </a:r>
            <a:r>
              <a:rPr lang="en-US" dirty="0">
                <a:latin typeface="Montserrat Semi"/>
                <a:cs typeface="Courier New" panose="02070309020205020404" pitchFamily="49" charset="0"/>
              </a:rPr>
              <a:t> substitution principle</a:t>
            </a:r>
          </a:p>
          <a:p>
            <a:pPr marL="0" indent="0">
              <a:buNone/>
            </a:pPr>
            <a:r>
              <a:rPr lang="en-US" b="1" dirty="0">
                <a:latin typeface="Montserrat Semi"/>
                <a:cs typeface="Courier New" panose="02070309020205020404" pitchFamily="49" charset="0"/>
              </a:rPr>
              <a:t>I</a:t>
            </a:r>
            <a:r>
              <a:rPr lang="en-US" dirty="0">
                <a:latin typeface="Montserrat Semi"/>
                <a:cs typeface="Courier New" panose="02070309020205020404" pitchFamily="49" charset="0"/>
              </a:rPr>
              <a:t>nterface segregation principle</a:t>
            </a:r>
          </a:p>
          <a:p>
            <a:pPr marL="0" indent="0">
              <a:buNone/>
            </a:pPr>
            <a:r>
              <a:rPr lang="en-US" b="1" dirty="0">
                <a:latin typeface="Montserrat Semi"/>
                <a:cs typeface="Courier New" panose="02070309020205020404" pitchFamily="49" charset="0"/>
              </a:rPr>
              <a:t>D</a:t>
            </a:r>
            <a:r>
              <a:rPr lang="en-US" dirty="0">
                <a:latin typeface="Montserrat Semi"/>
                <a:cs typeface="Courier New" panose="02070309020205020404" pitchFamily="49" charset="0"/>
              </a:rPr>
              <a:t>ependency inversion principle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07BC65-2CAF-403B-89A9-6091389B38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SOLID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2DEABA1-DFD3-4F70-A5A2-9792BDDAA7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Oefeningen</a:t>
            </a:r>
            <a:endParaRPr lang="en-US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85F021C-3EC4-42E1-AED0-D7156BA51178}"/>
              </a:ext>
            </a:extLst>
          </p:cNvPr>
          <p:cNvSpPr txBox="1"/>
          <p:nvPr/>
        </p:nvSpPr>
        <p:spPr>
          <a:xfrm>
            <a:off x="795338" y="1316636"/>
            <a:ext cx="6417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hlinkClick r:id="rId2"/>
              </a:rPr>
              <a:t>https://en.wikipedia.org/wiki/SOLID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76006405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hogent">
      <a:dk1>
        <a:srgbClr val="000000"/>
      </a:dk1>
      <a:lt1>
        <a:srgbClr val="EF8767"/>
      </a:lt1>
      <a:dk2>
        <a:srgbClr val="000000"/>
      </a:dk2>
      <a:lt2>
        <a:srgbClr val="FFFFFF"/>
      </a:lt2>
      <a:accent1>
        <a:srgbClr val="F1C29F"/>
      </a:accent1>
      <a:accent2>
        <a:srgbClr val="ECECEC"/>
      </a:accent2>
      <a:accent3>
        <a:srgbClr val="646567"/>
      </a:accent3>
      <a:accent4>
        <a:srgbClr val="BBBDBE"/>
      </a:accent4>
      <a:accent5>
        <a:srgbClr val="EF8767"/>
      </a:accent5>
      <a:accent6>
        <a:srgbClr val="818285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GENT_template - kopie.pptx" id="{D7FA1453-3471-430B-A1AD-B8124E043D4F}" vid="{0AFD6EF6-68DC-4EAD-A60A-445247A1A227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HOGENT</Template>
  <TotalTime>429</TotalTime>
  <Words>680</Words>
  <Application>Microsoft Office PowerPoint</Application>
  <PresentationFormat>Diavoorstelling (16:9)</PresentationFormat>
  <Paragraphs>189</Paragraphs>
  <Slides>20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Montserrat Extra Bold</vt:lpstr>
      <vt:lpstr>Montserrat ExtraBold</vt:lpstr>
      <vt:lpstr>Montserrat Semi</vt:lpstr>
      <vt:lpstr>Kantoorthema</vt:lpstr>
      <vt:lpstr>Native Apps I</vt:lpstr>
      <vt:lpstr>Features</vt:lpstr>
      <vt:lpstr>Uittesten</vt:lpstr>
      <vt:lpstr>Variabelen en type inference</vt:lpstr>
      <vt:lpstr>Klassen</vt:lpstr>
      <vt:lpstr>Overerving</vt:lpstr>
      <vt:lpstr>Functies</vt:lpstr>
      <vt:lpstr>Oefeningen</vt:lpstr>
      <vt:lpstr>SOLID</vt:lpstr>
      <vt:lpstr>Single responsibility principle</vt:lpstr>
      <vt:lpstr>PowerPoint-presentatie</vt:lpstr>
      <vt:lpstr>Open-closed principle</vt:lpstr>
      <vt:lpstr>PowerPoint-presentatie</vt:lpstr>
      <vt:lpstr>Liskov substitution principle</vt:lpstr>
      <vt:lpstr>PowerPoint-presentatie</vt:lpstr>
      <vt:lpstr>Interface segregation principle</vt:lpstr>
      <vt:lpstr>PowerPoint-presentatie</vt:lpstr>
      <vt:lpstr>PowerPoint-presentatie</vt:lpstr>
      <vt:lpstr>Dependency Inversion Principle</vt:lpstr>
      <vt:lpstr>PowerPoint-presentatie</vt:lpstr>
    </vt:vector>
  </TitlesOfParts>
  <Company>Hogeschool 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Cyr De Rycke</dc:creator>
  <cp:lastModifiedBy>Harm De Weirdt</cp:lastModifiedBy>
  <cp:revision>41</cp:revision>
  <cp:lastPrinted>2018-07-26T13:38:51Z</cp:lastPrinted>
  <dcterms:created xsi:type="dcterms:W3CDTF">2018-08-07T08:19:18Z</dcterms:created>
  <dcterms:modified xsi:type="dcterms:W3CDTF">2018-10-02T11:13:36Z</dcterms:modified>
</cp:coreProperties>
</file>