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5143500" type="screen16x9"/>
  <p:notesSz cx="6858000" cy="9144000"/>
  <p:embeddedFontLst>
    <p:embeddedFont>
      <p:font typeface="Helvetica Neue" panose="02000503000000020004" pitchFamily="2" charset="0"/>
      <p:regular r:id="rId47"/>
      <p:bold r:id="rId48"/>
      <p:italic r:id="rId49"/>
      <p:boldItalic r:id="rId50"/>
    </p:embeddedFont>
    <p:embeddedFont>
      <p:font typeface="Helvetica Neue Light" panose="02000403000000020004" pitchFamily="2" charset="0"/>
      <p:regular r:id="rId51"/>
      <p:bold r:id="rId52"/>
      <p:italic r:id="rId53"/>
      <p:boldItalic r:id="rId54"/>
    </p:embeddedFont>
    <p:embeddedFont>
      <p:font typeface="Playfair Display" pitchFamily="2" charset="77"/>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Light" panose="02000000000000000000" pitchFamily="2" charset="0"/>
      <p:regular r:id="rId63"/>
      <p:bold r:id="rId64"/>
      <p:italic r:id="rId65"/>
      <p:boldItalic r:id="rId66"/>
    </p:embeddedFont>
    <p:embeddedFont>
      <p:font typeface="Roboto Thin" panose="02000000000000000000"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6"/>
  </p:normalViewPr>
  <p:slideViewPr>
    <p:cSldViewPr snapToGrid="0">
      <p:cViewPr varScale="1">
        <p:scale>
          <a:sx n="148" d="100"/>
          <a:sy n="148" d="100"/>
        </p:scale>
        <p:origin x="5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743d6d1415_2_4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g743d6d1415_2_4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43d6d1415_2_5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g743d6d1415_2_5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743d6d1415_2_5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g743d6d1415_2_5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743d6d1415_2_58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g743d6d1415_2_5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43d6d1415_2_59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g743d6d1415_2_5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743d6d1415_2_60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g743d6d1415_2_6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743d6d1415_2_6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g743d6d1415_2_6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43d6d1415_2_6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g743d6d1415_2_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743d6d1415_2_6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g743d6d1415_2_6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743d6d1415_2_6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1" name="Google Shape;731;g743d6d1415_2_6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743d6d1415_2_6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4" name="Google Shape;744;g743d6d1415_2_6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743d6d1415_2_4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g743d6d1415_2_4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743d6d1415_2_6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g743d6d1415_2_6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743d6d1415_2_69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g743d6d1415_2_6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43d6d1415_2_7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5" name="Google Shape;785;g743d6d1415_2_7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743d6d1415_2_7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g743d6d1415_2_7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743d6d1415_2_7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7" name="Google Shape;817;g743d6d1415_2_7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743d6d1415_2_7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5" name="Google Shape;835;g743d6d1415_2_7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743d6d1415_2_7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8" name="Google Shape;858;g743d6d1415_2_7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743d6d1415_2_79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5" name="Google Shape;875;g743d6d1415_2_7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743d6d1415_2_80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2" name="Google Shape;892;g743d6d1415_2_8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743d6d1415_2_8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7" name="Google Shape;907;g743d6d1415_2_8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743d6d1415_2_49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g743d6d1415_2_4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743d6d1415_2_8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0" name="Google Shape;920;g743d6d1415_2_8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743d6d1415_2_8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5" name="Google Shape;935;g743d6d1415_2_8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743d6d1415_2_8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8" name="Google Shape;958;g743d6d1415_2_8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743d6d1415_2_8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3" name="Google Shape;973;g743d6d1415_2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743d6d1415_2_89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8" name="Google Shape;988;g743d6d1415_2_8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743d6d1415_2_9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3" name="Google Shape;1003;g743d6d1415_2_9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743d6d1415_2_9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4" name="Google Shape;1014;g743d6d1415_2_9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743d6d1415_2_9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4" name="Google Shape;1024;g743d6d1415_2_9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43d6d1415_2_9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 name="Google Shape;1039;g743d6d1415_2_9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743d6d1415_2_9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 name="Google Shape;1048;g743d6d1415_2_9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43d6d1415_2_5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g743d6d1415_2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743d6d1415_2_9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8" name="Google Shape;1058;g743d6d1415_2_9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743d6d1415_2_97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8" name="Google Shape;1068;g743d6d1415_2_9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43d6d1415_2_97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7" name="Google Shape;1077;g743d6d1415_2_9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743d6d1415_2_98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g743d6d1415_2_9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743d6d1415_2_99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4" name="Google Shape;1094;g743d6d1415_2_9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43d6d1415_2_5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g743d6d1415_2_5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743d6d1415_2_5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g743d6d1415_2_5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743d6d1415_2_5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g743d6d1415_2_5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743d6d1415_2_54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g743d6d1415_2_5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43d6d1415_2_55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g743d6d1415_2_5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ster 01" type="tx">
  <p:cSld name="TITLE_AND_BODY">
    <p:spTree>
      <p:nvGrpSpPr>
        <p:cNvPr id="1" name="Shape 54"/>
        <p:cNvGrpSpPr/>
        <p:nvPr/>
      </p:nvGrpSpPr>
      <p:grpSpPr>
        <a:xfrm>
          <a:off x="0" y="0"/>
          <a:ext cx="0" cy="0"/>
          <a:chOff x="0" y="0"/>
          <a:chExt cx="0" cy="0"/>
        </a:xfrm>
      </p:grpSpPr>
      <p:sp>
        <p:nvSpPr>
          <p:cNvPr id="55" name="Google Shape;55;p14"/>
          <p:cNvSpPr>
            <a:spLocks noGrp="1"/>
          </p:cNvSpPr>
          <p:nvPr>
            <p:ph type="pic" idx="2"/>
          </p:nvPr>
        </p:nvSpPr>
        <p:spPr>
          <a:xfrm>
            <a:off x="-4923" y="-1898"/>
            <a:ext cx="9150963" cy="5143501"/>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6" name="Google Shape;56;p1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10">
  <p:cSld name="Master 10">
    <p:spTree>
      <p:nvGrpSpPr>
        <p:cNvPr id="1" name="Shape 122"/>
        <p:cNvGrpSpPr/>
        <p:nvPr/>
      </p:nvGrpSpPr>
      <p:grpSpPr>
        <a:xfrm>
          <a:off x="0" y="0"/>
          <a:ext cx="0" cy="0"/>
          <a:chOff x="0" y="0"/>
          <a:chExt cx="0" cy="0"/>
        </a:xfrm>
      </p:grpSpPr>
      <p:sp>
        <p:nvSpPr>
          <p:cNvPr id="123" name="Google Shape;123;p23"/>
          <p:cNvSpPr txBox="1">
            <a:spLocks noGrp="1"/>
          </p:cNvSpPr>
          <p:nvPr>
            <p:ph type="body" idx="1"/>
          </p:nvPr>
        </p:nvSpPr>
        <p:spPr>
          <a:xfrm>
            <a:off x="723750" y="1116498"/>
            <a:ext cx="257726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90000"/>
              </a:lnSpc>
              <a:spcBef>
                <a:spcPts val="0"/>
              </a:spcBef>
              <a:spcAft>
                <a:spcPts val="0"/>
              </a:spcAft>
              <a:buClr>
                <a:srgbClr val="F3B802"/>
              </a:buClr>
              <a:buSzPts val="3800"/>
              <a:buFont typeface="Roboto"/>
              <a:buNone/>
              <a:defRPr sz="3800">
                <a:solidFill>
                  <a:srgbClr val="F3B802"/>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24" name="Google Shape;124;p23"/>
          <p:cNvSpPr txBox="1">
            <a:spLocks noGrp="1"/>
          </p:cNvSpPr>
          <p:nvPr>
            <p:ph type="body" idx="2"/>
          </p:nvPr>
        </p:nvSpPr>
        <p:spPr>
          <a:xfrm>
            <a:off x="5753630" y="857894"/>
            <a:ext cx="2439142" cy="1127999"/>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25" name="Google Shape;125;p23"/>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26" name="Google Shape;126;p23"/>
          <p:cNvSpPr txBox="1">
            <a:spLocks noGrp="1"/>
          </p:cNvSpPr>
          <p:nvPr>
            <p:ph type="body" idx="4"/>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27" name="Google Shape;127;p23"/>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28" name="Google Shape;128;p23"/>
          <p:cNvSpPr>
            <a:spLocks noGrp="1"/>
          </p:cNvSpPr>
          <p:nvPr>
            <p:ph type="pic" idx="5"/>
          </p:nvPr>
        </p:nvSpPr>
        <p:spPr>
          <a:xfrm>
            <a:off x="731219" y="2519368"/>
            <a:ext cx="7464824" cy="262376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29" name="Google Shape;129;p23"/>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ster 11">
  <p:cSld name="Master 11">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1406331" y="3088834"/>
            <a:ext cx="2402151" cy="8536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2" name="Google Shape;132;p24"/>
          <p:cNvSpPr txBox="1">
            <a:spLocks noGrp="1"/>
          </p:cNvSpPr>
          <p:nvPr>
            <p:ph type="body" idx="2"/>
          </p:nvPr>
        </p:nvSpPr>
        <p:spPr>
          <a:xfrm>
            <a:off x="1406330" y="1890819"/>
            <a:ext cx="2515354"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F3B802"/>
              </a:buClr>
              <a:buSzPts val="3800"/>
              <a:buFont typeface="Roboto"/>
              <a:buNone/>
              <a:defRPr sz="3800">
                <a:solidFill>
                  <a:srgbClr val="F3B802"/>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3" name="Google Shape;133;p24"/>
          <p:cNvSpPr/>
          <p:nvPr/>
        </p:nvSpPr>
        <p:spPr>
          <a:xfrm>
            <a:off x="315233" y="300041"/>
            <a:ext cx="8513535" cy="4523482"/>
          </a:xfrm>
          <a:prstGeom prst="rect">
            <a:avLst/>
          </a:prstGeom>
          <a:noFill/>
          <a:ln w="25400" cap="flat" cmpd="sng">
            <a:solidFill>
              <a:srgbClr val="000000">
                <a:alpha val="29803"/>
              </a:srgb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34" name="Google Shape;134;p24"/>
          <p:cNvSpPr>
            <a:spLocks noGrp="1"/>
          </p:cNvSpPr>
          <p:nvPr>
            <p:ph type="body" idx="3"/>
          </p:nvPr>
        </p:nvSpPr>
        <p:spPr>
          <a:xfrm>
            <a:off x="5857352" y="3219826"/>
            <a:ext cx="1270327" cy="1270326"/>
          </a:xfrm>
          <a:prstGeom prst="ellipse">
            <a:avLst/>
          </a:prstGeom>
          <a:solidFill>
            <a:srgbClr val="FFFFFF"/>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5" name="Google Shape;135;p24"/>
          <p:cNvSpPr/>
          <p:nvPr/>
        </p:nvSpPr>
        <p:spPr>
          <a:xfrm>
            <a:off x="-3154" y="4156377"/>
            <a:ext cx="771203" cy="771202"/>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36" name="Google Shape;136;p24"/>
          <p:cNvSpPr txBox="1">
            <a:spLocks noGrp="1"/>
          </p:cNvSpPr>
          <p:nvPr>
            <p:ph type="body" idx="4"/>
          </p:nvPr>
        </p:nvSpPr>
        <p:spPr>
          <a:xfrm>
            <a:off x="178188" y="4357030"/>
            <a:ext cx="484719"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7" name="Google Shape;137;p24"/>
          <p:cNvSpPr txBox="1">
            <a:spLocks noGrp="1"/>
          </p:cNvSpPr>
          <p:nvPr>
            <p:ph type="body" idx="5"/>
          </p:nvPr>
        </p:nvSpPr>
        <p:spPr>
          <a:xfrm>
            <a:off x="178188" y="457781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8" name="Google Shape;138;p24"/>
          <p:cNvSpPr txBox="1">
            <a:spLocks noGrp="1"/>
          </p:cNvSpPr>
          <p:nvPr>
            <p:ph type="body" idx="6"/>
          </p:nvPr>
        </p:nvSpPr>
        <p:spPr>
          <a:xfrm>
            <a:off x="1406331" y="2820182"/>
            <a:ext cx="2089705"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39" name="Google Shape;139;p24"/>
          <p:cNvSpPr txBox="1">
            <a:spLocks noGrp="1"/>
          </p:cNvSpPr>
          <p:nvPr>
            <p:ph type="body" idx="7"/>
          </p:nvPr>
        </p:nvSpPr>
        <p:spPr>
          <a:xfrm>
            <a:off x="1556899" y="1363887"/>
            <a:ext cx="1871998" cy="234553"/>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200"/>
              <a:buFont typeface="Roboto"/>
              <a:buNone/>
              <a:defRPr sz="12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40" name="Google Shape;140;p24"/>
          <p:cNvSpPr/>
          <p:nvPr/>
        </p:nvSpPr>
        <p:spPr>
          <a:xfrm>
            <a:off x="1473469" y="1385701"/>
            <a:ext cx="49930" cy="190926"/>
          </a:xfrm>
          <a:prstGeom prst="rect">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141" name="Google Shape;141;p24"/>
          <p:cNvSpPr>
            <a:spLocks noGrp="1"/>
          </p:cNvSpPr>
          <p:nvPr>
            <p:ph type="pic" idx="8"/>
          </p:nvPr>
        </p:nvSpPr>
        <p:spPr>
          <a:xfrm>
            <a:off x="4807861" y="-4169"/>
            <a:ext cx="3369309" cy="397013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42" name="Google Shape;142;p24"/>
          <p:cNvSpPr/>
          <p:nvPr/>
        </p:nvSpPr>
        <p:spPr>
          <a:xfrm>
            <a:off x="5857358" y="3219872"/>
            <a:ext cx="1270326" cy="1270327"/>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43" name="Google Shape;143;p24"/>
          <p:cNvSpPr>
            <a:spLocks noGrp="1"/>
          </p:cNvSpPr>
          <p:nvPr>
            <p:ph type="pic" idx="9"/>
          </p:nvPr>
        </p:nvSpPr>
        <p:spPr>
          <a:xfrm>
            <a:off x="5918187" y="3280633"/>
            <a:ext cx="1148764" cy="114876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44" name="Google Shape;144;p2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ster 12">
  <p:cSld name="Master 12">
    <p:spTree>
      <p:nvGrpSpPr>
        <p:cNvPr id="1" name="Shape 145"/>
        <p:cNvGrpSpPr/>
        <p:nvPr/>
      </p:nvGrpSpPr>
      <p:grpSpPr>
        <a:xfrm>
          <a:off x="0" y="0"/>
          <a:ext cx="0" cy="0"/>
          <a:chOff x="0" y="0"/>
          <a:chExt cx="0" cy="0"/>
        </a:xfrm>
      </p:grpSpPr>
      <p:sp>
        <p:nvSpPr>
          <p:cNvPr id="146" name="Google Shape;146;p25"/>
          <p:cNvSpPr>
            <a:spLocks noGrp="1"/>
          </p:cNvSpPr>
          <p:nvPr>
            <p:ph type="pic" idx="2"/>
          </p:nvPr>
        </p:nvSpPr>
        <p:spPr>
          <a:xfrm>
            <a:off x="4807861" y="-4169"/>
            <a:ext cx="3369309" cy="397013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47" name="Google Shape;147;p25"/>
          <p:cNvSpPr txBox="1">
            <a:spLocks noGrp="1"/>
          </p:cNvSpPr>
          <p:nvPr>
            <p:ph type="body" idx="1"/>
          </p:nvPr>
        </p:nvSpPr>
        <p:spPr>
          <a:xfrm>
            <a:off x="1144729" y="2823614"/>
            <a:ext cx="2402151" cy="99083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48" name="Google Shape;148;p25"/>
          <p:cNvSpPr txBox="1">
            <a:spLocks noGrp="1"/>
          </p:cNvSpPr>
          <p:nvPr>
            <p:ph type="body" idx="3"/>
          </p:nvPr>
        </p:nvSpPr>
        <p:spPr>
          <a:xfrm>
            <a:off x="1149491" y="1694178"/>
            <a:ext cx="2515354"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49" name="Google Shape;149;p25"/>
          <p:cNvSpPr/>
          <p:nvPr/>
        </p:nvSpPr>
        <p:spPr>
          <a:xfrm>
            <a:off x="315233" y="300041"/>
            <a:ext cx="8513535" cy="4523482"/>
          </a:xfrm>
          <a:prstGeom prst="rect">
            <a:avLst/>
          </a:prstGeom>
          <a:noFill/>
          <a:ln w="25400" cap="flat" cmpd="sng">
            <a:solidFill>
              <a:srgbClr val="000000">
                <a:alpha val="29803"/>
              </a:srgb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0" name="Google Shape;150;p25"/>
          <p:cNvSpPr>
            <a:spLocks noGrp="1"/>
          </p:cNvSpPr>
          <p:nvPr>
            <p:ph type="body" idx="4"/>
          </p:nvPr>
        </p:nvSpPr>
        <p:spPr>
          <a:xfrm>
            <a:off x="5857358" y="3219872"/>
            <a:ext cx="1270326" cy="1270327"/>
          </a:xfrm>
          <a:prstGeom prst="ellipse">
            <a:avLst/>
          </a:prstGeom>
          <a:solidFill>
            <a:srgbClr val="FFFFFF"/>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51" name="Google Shape;151;p25"/>
          <p:cNvSpPr/>
          <p:nvPr/>
        </p:nvSpPr>
        <p:spPr>
          <a:xfrm>
            <a:off x="-3154" y="4156377"/>
            <a:ext cx="771203" cy="771202"/>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2" name="Google Shape;152;p25"/>
          <p:cNvSpPr>
            <a:spLocks noGrp="1"/>
          </p:cNvSpPr>
          <p:nvPr>
            <p:ph type="pic" idx="5"/>
          </p:nvPr>
        </p:nvSpPr>
        <p:spPr>
          <a:xfrm>
            <a:off x="5918187" y="3280633"/>
            <a:ext cx="1148764" cy="114876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53" name="Google Shape;153;p25"/>
          <p:cNvSpPr txBox="1">
            <a:spLocks noGrp="1"/>
          </p:cNvSpPr>
          <p:nvPr>
            <p:ph type="body" idx="6"/>
          </p:nvPr>
        </p:nvSpPr>
        <p:spPr>
          <a:xfrm>
            <a:off x="178188" y="4357030"/>
            <a:ext cx="484719"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54" name="Google Shape;154;p25"/>
          <p:cNvSpPr txBox="1">
            <a:spLocks noGrp="1"/>
          </p:cNvSpPr>
          <p:nvPr>
            <p:ph type="body" idx="7"/>
          </p:nvPr>
        </p:nvSpPr>
        <p:spPr>
          <a:xfrm>
            <a:off x="178188" y="457781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55" name="Google Shape;155;p25"/>
          <p:cNvSpPr txBox="1">
            <a:spLocks noGrp="1"/>
          </p:cNvSpPr>
          <p:nvPr>
            <p:ph type="body" idx="8"/>
          </p:nvPr>
        </p:nvSpPr>
        <p:spPr>
          <a:xfrm>
            <a:off x="1144729" y="2623541"/>
            <a:ext cx="208970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56" name="Google Shape;156;p25"/>
          <p:cNvSpPr txBox="1">
            <a:spLocks noGrp="1"/>
          </p:cNvSpPr>
          <p:nvPr>
            <p:ph type="body" idx="9"/>
          </p:nvPr>
        </p:nvSpPr>
        <p:spPr>
          <a:xfrm>
            <a:off x="1158333" y="1141053"/>
            <a:ext cx="1871998" cy="234553"/>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1200"/>
              <a:buFont typeface="Roboto"/>
              <a:buNone/>
              <a:defRPr sz="12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57" name="Google Shape;157;p25"/>
          <p:cNvSpPr/>
          <p:nvPr/>
        </p:nvSpPr>
        <p:spPr>
          <a:xfrm rot="-5400000">
            <a:off x="1267615" y="2316405"/>
            <a:ext cx="49930"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2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ster 13">
  <p:cSld name="Master 13">
    <p:spTree>
      <p:nvGrpSpPr>
        <p:cNvPr id="1" name="Shape 159"/>
        <p:cNvGrpSpPr/>
        <p:nvPr/>
      </p:nvGrpSpPr>
      <p:grpSpPr>
        <a:xfrm>
          <a:off x="0" y="0"/>
          <a:ext cx="0" cy="0"/>
          <a:chOff x="0" y="0"/>
          <a:chExt cx="0" cy="0"/>
        </a:xfrm>
      </p:grpSpPr>
      <p:sp>
        <p:nvSpPr>
          <p:cNvPr id="160" name="Google Shape;160;p26"/>
          <p:cNvSpPr txBox="1">
            <a:spLocks noGrp="1"/>
          </p:cNvSpPr>
          <p:nvPr>
            <p:ph type="body" idx="1"/>
          </p:nvPr>
        </p:nvSpPr>
        <p:spPr>
          <a:xfrm>
            <a:off x="2809037" y="3223078"/>
            <a:ext cx="1572577" cy="15394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1" name="Google Shape;161;p26"/>
          <p:cNvSpPr txBox="1">
            <a:spLocks noGrp="1"/>
          </p:cNvSpPr>
          <p:nvPr>
            <p:ph type="body" idx="2"/>
          </p:nvPr>
        </p:nvSpPr>
        <p:spPr>
          <a:xfrm rot="-5400000">
            <a:off x="-120181" y="3118393"/>
            <a:ext cx="2515354"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F3B802"/>
              </a:buClr>
              <a:buSzPts val="3800"/>
              <a:buFont typeface="Roboto"/>
              <a:buNone/>
              <a:defRPr sz="3800">
                <a:solidFill>
                  <a:srgbClr val="F3B802"/>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2" name="Google Shape;162;p26"/>
          <p:cNvSpPr txBox="1">
            <a:spLocks noGrp="1"/>
          </p:cNvSpPr>
          <p:nvPr>
            <p:ph type="body" idx="3"/>
          </p:nvPr>
        </p:nvSpPr>
        <p:spPr>
          <a:xfrm>
            <a:off x="2781055" y="2433042"/>
            <a:ext cx="1572576"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1500"/>
              <a:buFont typeface="Roboto"/>
              <a:buNone/>
              <a:defRPr>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3" name="Google Shape;163;p26"/>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4" name="Google Shape;164;p26"/>
          <p:cNvSpPr txBox="1">
            <a:spLocks noGrp="1"/>
          </p:cNvSpPr>
          <p:nvPr>
            <p:ph type="body" idx="5"/>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5" name="Google Shape;165;p26"/>
          <p:cNvSpPr txBox="1">
            <a:spLocks noGrp="1"/>
          </p:cNvSpPr>
          <p:nvPr>
            <p:ph type="body" idx="6"/>
          </p:nvPr>
        </p:nvSpPr>
        <p:spPr>
          <a:xfrm>
            <a:off x="8603416" y="266077"/>
            <a:ext cx="142875" cy="11549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66" name="Google Shape;166;p26"/>
          <p:cNvSpPr>
            <a:spLocks noGrp="1"/>
          </p:cNvSpPr>
          <p:nvPr>
            <p:ph type="pic" idx="7"/>
          </p:nvPr>
        </p:nvSpPr>
        <p:spPr>
          <a:xfrm>
            <a:off x="4807861" y="-18168"/>
            <a:ext cx="3369309" cy="5168301"/>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67" name="Google Shape;167;p2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ster 14">
  <p:cSld name="Master 14">
    <p:spTree>
      <p:nvGrpSpPr>
        <p:cNvPr id="1" name="Shape 168"/>
        <p:cNvGrpSpPr/>
        <p:nvPr/>
      </p:nvGrpSpPr>
      <p:grpSpPr>
        <a:xfrm>
          <a:off x="0" y="0"/>
          <a:ext cx="0" cy="0"/>
          <a:chOff x="0" y="0"/>
          <a:chExt cx="0" cy="0"/>
        </a:xfrm>
      </p:grpSpPr>
      <p:sp>
        <p:nvSpPr>
          <p:cNvPr id="169" name="Google Shape;169;p27"/>
          <p:cNvSpPr txBox="1">
            <a:spLocks noGrp="1"/>
          </p:cNvSpPr>
          <p:nvPr>
            <p:ph type="body" idx="1"/>
          </p:nvPr>
        </p:nvSpPr>
        <p:spPr>
          <a:xfrm>
            <a:off x="2809037" y="3223078"/>
            <a:ext cx="1572577" cy="15394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0" name="Google Shape;170;p27"/>
          <p:cNvSpPr txBox="1">
            <a:spLocks noGrp="1"/>
          </p:cNvSpPr>
          <p:nvPr>
            <p:ph type="body" idx="2"/>
          </p:nvPr>
        </p:nvSpPr>
        <p:spPr>
          <a:xfrm rot="-5400000">
            <a:off x="-120181" y="3118393"/>
            <a:ext cx="2515354"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F3B802"/>
              </a:buClr>
              <a:buSzPts val="3800"/>
              <a:buFont typeface="Roboto"/>
              <a:buNone/>
              <a:defRPr sz="3800">
                <a:solidFill>
                  <a:srgbClr val="F3B802"/>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1" name="Google Shape;171;p27"/>
          <p:cNvSpPr txBox="1">
            <a:spLocks noGrp="1"/>
          </p:cNvSpPr>
          <p:nvPr>
            <p:ph type="body" idx="3"/>
          </p:nvPr>
        </p:nvSpPr>
        <p:spPr>
          <a:xfrm>
            <a:off x="2781055" y="2433042"/>
            <a:ext cx="1572576"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1500"/>
              <a:buFont typeface="Roboto"/>
              <a:buNone/>
              <a:defRPr>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2" name="Google Shape;172;p27"/>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3" name="Google Shape;173;p27"/>
          <p:cNvSpPr txBox="1">
            <a:spLocks noGrp="1"/>
          </p:cNvSpPr>
          <p:nvPr>
            <p:ph type="body" idx="5"/>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4" name="Google Shape;174;p27"/>
          <p:cNvSpPr txBox="1">
            <a:spLocks noGrp="1"/>
          </p:cNvSpPr>
          <p:nvPr>
            <p:ph type="body" idx="6"/>
          </p:nvPr>
        </p:nvSpPr>
        <p:spPr>
          <a:xfrm>
            <a:off x="8603416" y="266077"/>
            <a:ext cx="142875" cy="11549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5" name="Google Shape;175;p27"/>
          <p:cNvSpPr>
            <a:spLocks noGrp="1"/>
          </p:cNvSpPr>
          <p:nvPr>
            <p:ph type="pic" idx="7"/>
          </p:nvPr>
        </p:nvSpPr>
        <p:spPr>
          <a:xfrm>
            <a:off x="4807861" y="-5397"/>
            <a:ext cx="3369309" cy="5149442"/>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76" name="Google Shape;176;p27"/>
          <p:cNvSpPr>
            <a:spLocks noGrp="1"/>
          </p:cNvSpPr>
          <p:nvPr>
            <p:ph type="body" idx="8"/>
          </p:nvPr>
        </p:nvSpPr>
        <p:spPr>
          <a:xfrm>
            <a:off x="4104749" y="813553"/>
            <a:ext cx="1442292" cy="1442292"/>
          </a:xfrm>
          <a:prstGeom prst="ellipse">
            <a:avLst/>
          </a:prstGeom>
          <a:solidFill>
            <a:srgbClr val="FFFFFF"/>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77" name="Google Shape;177;p27"/>
          <p:cNvSpPr>
            <a:spLocks noGrp="1"/>
          </p:cNvSpPr>
          <p:nvPr>
            <p:ph type="pic" idx="9"/>
          </p:nvPr>
        </p:nvSpPr>
        <p:spPr>
          <a:xfrm>
            <a:off x="4170455" y="879260"/>
            <a:ext cx="1310879" cy="1310879"/>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78" name="Google Shape;178;p2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ster 15">
  <p:cSld name="Master 15">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443241" y="3438885"/>
            <a:ext cx="1242074" cy="391716"/>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2300"/>
              <a:buFont typeface="Roboto"/>
              <a:buNone/>
              <a:defRPr sz="23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81" name="Google Shape;181;p28"/>
          <p:cNvSpPr/>
          <p:nvPr/>
        </p:nvSpPr>
        <p:spPr>
          <a:xfrm>
            <a:off x="5705661" y="3092966"/>
            <a:ext cx="3522067" cy="2062826"/>
          </a:xfrm>
          <a:prstGeom prst="rect">
            <a:avLst/>
          </a:prstGeom>
          <a:solidFill>
            <a:srgbClr val="F3B802">
              <a:alpha val="9803"/>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82" name="Google Shape;182;p28"/>
          <p:cNvSpPr txBox="1">
            <a:spLocks noGrp="1"/>
          </p:cNvSpPr>
          <p:nvPr>
            <p:ph type="body" idx="2"/>
          </p:nvPr>
        </p:nvSpPr>
        <p:spPr>
          <a:xfrm>
            <a:off x="494939" y="3974992"/>
            <a:ext cx="4270873"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83" name="Google Shape;183;p28"/>
          <p:cNvSpPr txBox="1">
            <a:spLocks noGrp="1"/>
          </p:cNvSpPr>
          <p:nvPr>
            <p:ph type="body" idx="3"/>
          </p:nvPr>
        </p:nvSpPr>
        <p:spPr>
          <a:xfrm>
            <a:off x="6120577" y="3438885"/>
            <a:ext cx="1472874" cy="391716"/>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2300"/>
              <a:buFont typeface="Roboto"/>
              <a:buNone/>
              <a:defRPr sz="23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84" name="Google Shape;184;p28"/>
          <p:cNvSpPr txBox="1">
            <a:spLocks noGrp="1"/>
          </p:cNvSpPr>
          <p:nvPr>
            <p:ph type="body" idx="4"/>
          </p:nvPr>
        </p:nvSpPr>
        <p:spPr>
          <a:xfrm>
            <a:off x="6165537" y="4043571"/>
            <a:ext cx="2602315"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85" name="Google Shape;185;p28"/>
          <p:cNvSpPr/>
          <p:nvPr/>
        </p:nvSpPr>
        <p:spPr>
          <a:xfrm>
            <a:off x="338037" y="4169207"/>
            <a:ext cx="49929"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86" name="Google Shape;186;p28"/>
          <p:cNvSpPr>
            <a:spLocks noGrp="1"/>
          </p:cNvSpPr>
          <p:nvPr>
            <p:ph type="pic" idx="5"/>
          </p:nvPr>
        </p:nvSpPr>
        <p:spPr>
          <a:xfrm>
            <a:off x="-7760" y="0"/>
            <a:ext cx="9162541" cy="309296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87" name="Google Shape;187;p28"/>
          <p:cNvSpPr/>
          <p:nvPr/>
        </p:nvSpPr>
        <p:spPr>
          <a:xfrm>
            <a:off x="5989500" y="4169207"/>
            <a:ext cx="49929"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88" name="Google Shape;188;p28"/>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ster 16">
  <p:cSld name="Master 16">
    <p:spTree>
      <p:nvGrpSpPr>
        <p:cNvPr id="1" name="Shape 189"/>
        <p:cNvGrpSpPr/>
        <p:nvPr/>
      </p:nvGrpSpPr>
      <p:grpSpPr>
        <a:xfrm>
          <a:off x="0" y="0"/>
          <a:ext cx="0" cy="0"/>
          <a:chOff x="0" y="0"/>
          <a:chExt cx="0" cy="0"/>
        </a:xfrm>
      </p:grpSpPr>
      <p:sp>
        <p:nvSpPr>
          <p:cNvPr id="190" name="Google Shape;190;p29"/>
          <p:cNvSpPr>
            <a:spLocks noGrp="1"/>
          </p:cNvSpPr>
          <p:nvPr>
            <p:ph type="pic" idx="2"/>
          </p:nvPr>
        </p:nvSpPr>
        <p:spPr>
          <a:xfrm>
            <a:off x="-3594" y="0"/>
            <a:ext cx="9154119" cy="309296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91" name="Google Shape;191;p29"/>
          <p:cNvSpPr/>
          <p:nvPr/>
        </p:nvSpPr>
        <p:spPr>
          <a:xfrm>
            <a:off x="825463" y="721750"/>
            <a:ext cx="8328107" cy="4434042"/>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92" name="Google Shape;192;p29"/>
          <p:cNvSpPr txBox="1">
            <a:spLocks noGrp="1"/>
          </p:cNvSpPr>
          <p:nvPr>
            <p:ph type="body" idx="1"/>
          </p:nvPr>
        </p:nvSpPr>
        <p:spPr>
          <a:xfrm>
            <a:off x="1356396" y="1208605"/>
            <a:ext cx="1759542"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3" name="Google Shape;193;p29"/>
          <p:cNvSpPr txBox="1">
            <a:spLocks noGrp="1"/>
          </p:cNvSpPr>
          <p:nvPr>
            <p:ph type="body" idx="3"/>
          </p:nvPr>
        </p:nvSpPr>
        <p:spPr>
          <a:xfrm>
            <a:off x="4362945" y="2009130"/>
            <a:ext cx="972926"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4" name="Google Shape;194;p29"/>
          <p:cNvSpPr/>
          <p:nvPr/>
        </p:nvSpPr>
        <p:spPr>
          <a:xfrm rot="5400000">
            <a:off x="1456155" y="1853904"/>
            <a:ext cx="49929"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95" name="Google Shape;195;p29"/>
          <p:cNvSpPr txBox="1">
            <a:spLocks noGrp="1"/>
          </p:cNvSpPr>
          <p:nvPr>
            <p:ph type="body" idx="4"/>
          </p:nvPr>
        </p:nvSpPr>
        <p:spPr>
          <a:xfrm>
            <a:off x="281338" y="4404921"/>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6" name="Google Shape;196;p29"/>
          <p:cNvSpPr txBox="1">
            <a:spLocks noGrp="1"/>
          </p:cNvSpPr>
          <p:nvPr>
            <p:ph type="body" idx="5"/>
          </p:nvPr>
        </p:nvSpPr>
        <p:spPr>
          <a:xfrm>
            <a:off x="281338" y="462570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7" name="Google Shape;197;p29"/>
          <p:cNvSpPr txBox="1">
            <a:spLocks noGrp="1"/>
          </p:cNvSpPr>
          <p:nvPr>
            <p:ph type="body" idx="6"/>
          </p:nvPr>
        </p:nvSpPr>
        <p:spPr>
          <a:xfrm>
            <a:off x="1348714" y="2243154"/>
            <a:ext cx="2198721"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8" name="Google Shape;198;p29"/>
          <p:cNvSpPr txBox="1">
            <a:spLocks noGrp="1"/>
          </p:cNvSpPr>
          <p:nvPr>
            <p:ph type="body" idx="7"/>
          </p:nvPr>
        </p:nvSpPr>
        <p:spPr>
          <a:xfrm>
            <a:off x="4384350" y="2380059"/>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99" name="Google Shape;199;p29"/>
          <p:cNvSpPr txBox="1">
            <a:spLocks noGrp="1"/>
          </p:cNvSpPr>
          <p:nvPr>
            <p:ph type="body" idx="8"/>
          </p:nvPr>
        </p:nvSpPr>
        <p:spPr>
          <a:xfrm>
            <a:off x="5878897" y="2009130"/>
            <a:ext cx="1092342"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00" name="Google Shape;200;p29"/>
          <p:cNvSpPr txBox="1">
            <a:spLocks noGrp="1"/>
          </p:cNvSpPr>
          <p:nvPr>
            <p:ph type="body" idx="9"/>
          </p:nvPr>
        </p:nvSpPr>
        <p:spPr>
          <a:xfrm>
            <a:off x="5855808" y="2380059"/>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01" name="Google Shape;201;p29"/>
          <p:cNvSpPr txBox="1">
            <a:spLocks noGrp="1"/>
          </p:cNvSpPr>
          <p:nvPr>
            <p:ph type="body" idx="13"/>
          </p:nvPr>
        </p:nvSpPr>
        <p:spPr>
          <a:xfrm>
            <a:off x="7350355" y="2012246"/>
            <a:ext cx="1092342"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02" name="Google Shape;202;p29"/>
          <p:cNvSpPr txBox="1">
            <a:spLocks noGrp="1"/>
          </p:cNvSpPr>
          <p:nvPr>
            <p:ph type="body" idx="14"/>
          </p:nvPr>
        </p:nvSpPr>
        <p:spPr>
          <a:xfrm>
            <a:off x="7327265" y="2378412"/>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03" name="Google Shape;203;p29"/>
          <p:cNvSpPr/>
          <p:nvPr/>
        </p:nvSpPr>
        <p:spPr>
          <a:xfrm>
            <a:off x="8586687" y="4541508"/>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04" name="Google Shape;204;p29"/>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ster 17">
  <p:cSld name="Master 17">
    <p:spTree>
      <p:nvGrpSpPr>
        <p:cNvPr id="1" name="Shape 205"/>
        <p:cNvGrpSpPr/>
        <p:nvPr/>
      </p:nvGrpSpPr>
      <p:grpSpPr>
        <a:xfrm>
          <a:off x="0" y="0"/>
          <a:ext cx="0" cy="0"/>
          <a:chOff x="0" y="0"/>
          <a:chExt cx="0" cy="0"/>
        </a:xfrm>
      </p:grpSpPr>
      <p:sp>
        <p:nvSpPr>
          <p:cNvPr id="206" name="Google Shape;206;p30"/>
          <p:cNvSpPr>
            <a:spLocks noGrp="1"/>
          </p:cNvSpPr>
          <p:nvPr>
            <p:ph type="pic" idx="2"/>
          </p:nvPr>
        </p:nvSpPr>
        <p:spPr>
          <a:xfrm>
            <a:off x="0" y="0"/>
            <a:ext cx="9158192" cy="309296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07" name="Google Shape;207;p30"/>
          <p:cNvSpPr/>
          <p:nvPr/>
        </p:nvSpPr>
        <p:spPr>
          <a:xfrm>
            <a:off x="825463" y="721750"/>
            <a:ext cx="8328107" cy="4434042"/>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08" name="Google Shape;208;p30"/>
          <p:cNvSpPr txBox="1">
            <a:spLocks noGrp="1"/>
          </p:cNvSpPr>
          <p:nvPr>
            <p:ph type="body" idx="1"/>
          </p:nvPr>
        </p:nvSpPr>
        <p:spPr>
          <a:xfrm>
            <a:off x="281338" y="4404921"/>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09" name="Google Shape;209;p30"/>
          <p:cNvSpPr txBox="1">
            <a:spLocks noGrp="1"/>
          </p:cNvSpPr>
          <p:nvPr>
            <p:ph type="body" idx="3"/>
          </p:nvPr>
        </p:nvSpPr>
        <p:spPr>
          <a:xfrm>
            <a:off x="281338" y="462570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0" name="Google Shape;210;p30"/>
          <p:cNvSpPr/>
          <p:nvPr/>
        </p:nvSpPr>
        <p:spPr>
          <a:xfrm>
            <a:off x="8269264" y="4503791"/>
            <a:ext cx="190926" cy="190926"/>
          </a:xfrm>
          <a:prstGeom prst="rect">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11" name="Google Shape;211;p30"/>
          <p:cNvSpPr/>
          <p:nvPr/>
        </p:nvSpPr>
        <p:spPr>
          <a:xfrm>
            <a:off x="8459390" y="4503791"/>
            <a:ext cx="190926"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12" name="Google Shape;212;p30"/>
          <p:cNvSpPr txBox="1">
            <a:spLocks noGrp="1"/>
          </p:cNvSpPr>
          <p:nvPr>
            <p:ph type="body" idx="4"/>
          </p:nvPr>
        </p:nvSpPr>
        <p:spPr>
          <a:xfrm>
            <a:off x="1356396" y="1208605"/>
            <a:ext cx="1759542"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3" name="Google Shape;213;p30"/>
          <p:cNvSpPr txBox="1">
            <a:spLocks noGrp="1"/>
          </p:cNvSpPr>
          <p:nvPr>
            <p:ph type="body" idx="5"/>
          </p:nvPr>
        </p:nvSpPr>
        <p:spPr>
          <a:xfrm>
            <a:off x="4362945" y="2009130"/>
            <a:ext cx="972926"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4" name="Google Shape;214;p30"/>
          <p:cNvSpPr/>
          <p:nvPr/>
        </p:nvSpPr>
        <p:spPr>
          <a:xfrm rot="5400000">
            <a:off x="1456155" y="1853904"/>
            <a:ext cx="49929"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15" name="Google Shape;215;p30"/>
          <p:cNvSpPr txBox="1">
            <a:spLocks noGrp="1"/>
          </p:cNvSpPr>
          <p:nvPr>
            <p:ph type="body" idx="6"/>
          </p:nvPr>
        </p:nvSpPr>
        <p:spPr>
          <a:xfrm>
            <a:off x="1348714" y="2243154"/>
            <a:ext cx="2198721"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6" name="Google Shape;216;p30"/>
          <p:cNvSpPr txBox="1">
            <a:spLocks noGrp="1"/>
          </p:cNvSpPr>
          <p:nvPr>
            <p:ph type="body" idx="7"/>
          </p:nvPr>
        </p:nvSpPr>
        <p:spPr>
          <a:xfrm>
            <a:off x="4384350" y="2380059"/>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7" name="Google Shape;217;p30"/>
          <p:cNvSpPr txBox="1">
            <a:spLocks noGrp="1"/>
          </p:cNvSpPr>
          <p:nvPr>
            <p:ph type="body" idx="8"/>
          </p:nvPr>
        </p:nvSpPr>
        <p:spPr>
          <a:xfrm>
            <a:off x="5878897" y="2009130"/>
            <a:ext cx="1092342"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8" name="Google Shape;218;p30"/>
          <p:cNvSpPr txBox="1">
            <a:spLocks noGrp="1"/>
          </p:cNvSpPr>
          <p:nvPr>
            <p:ph type="body" idx="9"/>
          </p:nvPr>
        </p:nvSpPr>
        <p:spPr>
          <a:xfrm>
            <a:off x="5855808" y="2380059"/>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19" name="Google Shape;219;p30"/>
          <p:cNvSpPr txBox="1">
            <a:spLocks noGrp="1"/>
          </p:cNvSpPr>
          <p:nvPr>
            <p:ph type="body" idx="13"/>
          </p:nvPr>
        </p:nvSpPr>
        <p:spPr>
          <a:xfrm>
            <a:off x="7350355" y="2012246"/>
            <a:ext cx="1092342"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0" name="Google Shape;220;p30"/>
          <p:cNvSpPr txBox="1">
            <a:spLocks noGrp="1"/>
          </p:cNvSpPr>
          <p:nvPr>
            <p:ph type="body" idx="14"/>
          </p:nvPr>
        </p:nvSpPr>
        <p:spPr>
          <a:xfrm>
            <a:off x="7327265" y="2378412"/>
            <a:ext cx="1305557"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1" name="Google Shape;221;p30"/>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ster 18">
  <p:cSld name="Master 18">
    <p:spTree>
      <p:nvGrpSpPr>
        <p:cNvPr id="1" name="Shape 222"/>
        <p:cNvGrpSpPr/>
        <p:nvPr/>
      </p:nvGrpSpPr>
      <p:grpSpPr>
        <a:xfrm>
          <a:off x="0" y="0"/>
          <a:ext cx="0" cy="0"/>
          <a:chOff x="0" y="0"/>
          <a:chExt cx="0" cy="0"/>
        </a:xfrm>
      </p:grpSpPr>
      <p:sp>
        <p:nvSpPr>
          <p:cNvPr id="223" name="Google Shape;223;p31"/>
          <p:cNvSpPr txBox="1">
            <a:spLocks noGrp="1"/>
          </p:cNvSpPr>
          <p:nvPr>
            <p:ph type="body" idx="1"/>
          </p:nvPr>
        </p:nvSpPr>
        <p:spPr>
          <a:xfrm>
            <a:off x="930947" y="2266355"/>
            <a:ext cx="2689093"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4" name="Google Shape;224;p31"/>
          <p:cNvSpPr txBox="1">
            <a:spLocks noGrp="1"/>
          </p:cNvSpPr>
          <p:nvPr>
            <p:ph type="body" idx="2"/>
          </p:nvPr>
        </p:nvSpPr>
        <p:spPr>
          <a:xfrm>
            <a:off x="4243733" y="3345182"/>
            <a:ext cx="1155300" cy="2440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100"/>
              <a:buFont typeface="Playfair Display"/>
              <a:buNone/>
              <a:defRPr sz="1100" b="0">
                <a:latin typeface="Playfair Display"/>
                <a:ea typeface="Playfair Display"/>
                <a:cs typeface="Playfair Display"/>
                <a:sym typeface="Playfair Display"/>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5" name="Google Shape;225;p31"/>
          <p:cNvSpPr txBox="1">
            <a:spLocks noGrp="1"/>
          </p:cNvSpPr>
          <p:nvPr>
            <p:ph type="body" idx="3"/>
          </p:nvPr>
        </p:nvSpPr>
        <p:spPr>
          <a:xfrm>
            <a:off x="931471" y="3253574"/>
            <a:ext cx="2198721"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6" name="Google Shape;226;p31"/>
          <p:cNvSpPr txBox="1">
            <a:spLocks noGrp="1"/>
          </p:cNvSpPr>
          <p:nvPr>
            <p:ph type="body" idx="4"/>
          </p:nvPr>
        </p:nvSpPr>
        <p:spPr>
          <a:xfrm>
            <a:off x="5737437" y="3345182"/>
            <a:ext cx="1155300" cy="2440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100"/>
              <a:buFont typeface="Playfair Display"/>
              <a:buNone/>
              <a:defRPr sz="1100" b="0">
                <a:latin typeface="Playfair Display"/>
                <a:ea typeface="Playfair Display"/>
                <a:cs typeface="Playfair Display"/>
                <a:sym typeface="Playfair Display"/>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7" name="Google Shape;227;p31"/>
          <p:cNvSpPr txBox="1">
            <a:spLocks noGrp="1"/>
          </p:cNvSpPr>
          <p:nvPr>
            <p:ph type="body" idx="5"/>
          </p:nvPr>
        </p:nvSpPr>
        <p:spPr>
          <a:xfrm>
            <a:off x="7231143" y="3348297"/>
            <a:ext cx="1155301" cy="2440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100"/>
              <a:buFont typeface="Playfair Display"/>
              <a:buNone/>
              <a:defRPr sz="1100" b="0">
                <a:latin typeface="Playfair Display"/>
                <a:ea typeface="Playfair Display"/>
                <a:cs typeface="Playfair Display"/>
                <a:sym typeface="Playfair Display"/>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8" name="Google Shape;228;p31"/>
          <p:cNvSpPr txBox="1">
            <a:spLocks noGrp="1"/>
          </p:cNvSpPr>
          <p:nvPr>
            <p:ph type="body" idx="6"/>
          </p:nvPr>
        </p:nvSpPr>
        <p:spPr>
          <a:xfrm>
            <a:off x="4269355" y="381394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29" name="Google Shape;229;p31"/>
          <p:cNvSpPr txBox="1">
            <a:spLocks noGrp="1"/>
          </p:cNvSpPr>
          <p:nvPr>
            <p:ph type="body" idx="7"/>
          </p:nvPr>
        </p:nvSpPr>
        <p:spPr>
          <a:xfrm>
            <a:off x="5771370" y="381394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0" name="Google Shape;230;p31"/>
          <p:cNvSpPr txBox="1">
            <a:spLocks noGrp="1"/>
          </p:cNvSpPr>
          <p:nvPr>
            <p:ph type="body" idx="8"/>
          </p:nvPr>
        </p:nvSpPr>
        <p:spPr>
          <a:xfrm>
            <a:off x="7273386" y="381394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1" name="Google Shape;231;p31"/>
          <p:cNvSpPr>
            <a:spLocks noGrp="1"/>
          </p:cNvSpPr>
          <p:nvPr>
            <p:ph type="pic" idx="9"/>
          </p:nvPr>
        </p:nvSpPr>
        <p:spPr>
          <a:xfrm>
            <a:off x="919838" y="0"/>
            <a:ext cx="8228804" cy="188993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32" name="Google Shape;232;p31"/>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ster 19">
  <p:cSld name="Master 19">
    <p:spTree>
      <p:nvGrpSpPr>
        <p:cNvPr id="1" name="Shape 233"/>
        <p:cNvGrpSpPr/>
        <p:nvPr/>
      </p:nvGrpSpPr>
      <p:grpSpPr>
        <a:xfrm>
          <a:off x="0" y="0"/>
          <a:ext cx="0" cy="0"/>
          <a:chOff x="0" y="0"/>
          <a:chExt cx="0" cy="0"/>
        </a:xfrm>
      </p:grpSpPr>
      <p:sp>
        <p:nvSpPr>
          <p:cNvPr id="234" name="Google Shape;234;p32"/>
          <p:cNvSpPr txBox="1">
            <a:spLocks noGrp="1"/>
          </p:cNvSpPr>
          <p:nvPr>
            <p:ph type="body" idx="1"/>
          </p:nvPr>
        </p:nvSpPr>
        <p:spPr>
          <a:xfrm>
            <a:off x="5259468" y="1008066"/>
            <a:ext cx="3127368" cy="3127367"/>
          </a:xfrm>
          <a:prstGeom prst="rect">
            <a:avLst/>
          </a:prstGeom>
          <a:solidFill>
            <a:srgbClr val="A6865B">
              <a:alpha val="20000"/>
            </a:srgbClr>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5" name="Google Shape;235;p32"/>
          <p:cNvSpPr txBox="1">
            <a:spLocks noGrp="1"/>
          </p:cNvSpPr>
          <p:nvPr>
            <p:ph type="body" idx="2"/>
          </p:nvPr>
        </p:nvSpPr>
        <p:spPr>
          <a:xfrm>
            <a:off x="5652657" y="1528495"/>
            <a:ext cx="1977526" cy="1056561"/>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6" name="Google Shape;236;p32"/>
          <p:cNvSpPr/>
          <p:nvPr/>
        </p:nvSpPr>
        <p:spPr>
          <a:xfrm>
            <a:off x="818174" y="1857346"/>
            <a:ext cx="353502"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37" name="Google Shape;237;p32"/>
          <p:cNvSpPr txBox="1">
            <a:spLocks noGrp="1"/>
          </p:cNvSpPr>
          <p:nvPr>
            <p:ph type="body" idx="3"/>
          </p:nvPr>
        </p:nvSpPr>
        <p:spPr>
          <a:xfrm>
            <a:off x="5641617" y="2898486"/>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8" name="Google Shape;238;p32"/>
          <p:cNvSpPr txBox="1">
            <a:spLocks noGrp="1"/>
          </p:cNvSpPr>
          <p:nvPr>
            <p:ph type="body" idx="4"/>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39" name="Google Shape;239;p32"/>
          <p:cNvSpPr txBox="1">
            <a:spLocks noGrp="1"/>
          </p:cNvSpPr>
          <p:nvPr>
            <p:ph type="body" idx="5"/>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40" name="Google Shape;240;p32"/>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1" name="Google Shape;241;p32"/>
          <p:cNvSpPr txBox="1">
            <a:spLocks noGrp="1"/>
          </p:cNvSpPr>
          <p:nvPr>
            <p:ph type="body" idx="6"/>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42" name="Google Shape;242;p32"/>
          <p:cNvSpPr>
            <a:spLocks noGrp="1"/>
          </p:cNvSpPr>
          <p:nvPr>
            <p:ph type="pic" idx="7"/>
          </p:nvPr>
        </p:nvSpPr>
        <p:spPr>
          <a:xfrm>
            <a:off x="1020564" y="672933"/>
            <a:ext cx="4324933" cy="3797635"/>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43" name="Google Shape;243;p3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ster 02">
  <p:cSld name="Master 02">
    <p:spTree>
      <p:nvGrpSpPr>
        <p:cNvPr id="1" name="Shape 57"/>
        <p:cNvGrpSpPr/>
        <p:nvPr/>
      </p:nvGrpSpPr>
      <p:grpSpPr>
        <a:xfrm>
          <a:off x="0" y="0"/>
          <a:ext cx="0" cy="0"/>
          <a:chOff x="0" y="0"/>
          <a:chExt cx="0" cy="0"/>
        </a:xfrm>
      </p:grpSpPr>
      <p:sp>
        <p:nvSpPr>
          <p:cNvPr id="58" name="Google Shape;58;p15"/>
          <p:cNvSpPr>
            <a:spLocks noGrp="1"/>
          </p:cNvSpPr>
          <p:nvPr>
            <p:ph type="pic" idx="2"/>
          </p:nvPr>
        </p:nvSpPr>
        <p:spPr>
          <a:xfrm>
            <a:off x="935341" y="941730"/>
            <a:ext cx="8207812" cy="420406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9" name="Google Shape;59;p15"/>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ster 20">
  <p:cSld name="Master 20">
    <p:spTree>
      <p:nvGrpSpPr>
        <p:cNvPr id="1" name="Shape 244"/>
        <p:cNvGrpSpPr/>
        <p:nvPr/>
      </p:nvGrpSpPr>
      <p:grpSpPr>
        <a:xfrm>
          <a:off x="0" y="0"/>
          <a:ext cx="0" cy="0"/>
          <a:chOff x="0" y="0"/>
          <a:chExt cx="0" cy="0"/>
        </a:xfrm>
      </p:grpSpPr>
      <p:sp>
        <p:nvSpPr>
          <p:cNvPr id="245" name="Google Shape;245;p33"/>
          <p:cNvSpPr/>
          <p:nvPr/>
        </p:nvSpPr>
        <p:spPr>
          <a:xfrm>
            <a:off x="3531967" y="2025322"/>
            <a:ext cx="4792632" cy="2462848"/>
          </a:xfrm>
          <a:prstGeom prst="rect">
            <a:avLst/>
          </a:prstGeom>
          <a:solidFill>
            <a:srgbClr val="A6865B">
              <a:alpha val="2000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6" name="Google Shape;246;p33"/>
          <p:cNvSpPr txBox="1">
            <a:spLocks noGrp="1"/>
          </p:cNvSpPr>
          <p:nvPr>
            <p:ph type="body" idx="1"/>
          </p:nvPr>
        </p:nvSpPr>
        <p:spPr>
          <a:xfrm>
            <a:off x="3818394" y="2266355"/>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47" name="Google Shape;247;p33"/>
          <p:cNvSpPr/>
          <p:nvPr/>
        </p:nvSpPr>
        <p:spPr>
          <a:xfrm>
            <a:off x="818174" y="1857346"/>
            <a:ext cx="353502"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8" name="Google Shape;248;p33"/>
          <p:cNvSpPr txBox="1">
            <a:spLocks noGrp="1"/>
          </p:cNvSpPr>
          <p:nvPr>
            <p:ph type="body" idx="2"/>
          </p:nvPr>
        </p:nvSpPr>
        <p:spPr>
          <a:xfrm>
            <a:off x="3832289" y="3244096"/>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a:buNone/>
              <a:defRPr sz="11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49" name="Google Shape;249;p33"/>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50" name="Google Shape;250;p33"/>
          <p:cNvSpPr txBox="1">
            <a:spLocks noGrp="1"/>
          </p:cNvSpPr>
          <p:nvPr>
            <p:ph type="body" idx="3"/>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1" name="Google Shape;251;p33"/>
          <p:cNvSpPr txBox="1">
            <a:spLocks noGrp="1"/>
          </p:cNvSpPr>
          <p:nvPr>
            <p:ph type="body" idx="4"/>
          </p:nvPr>
        </p:nvSpPr>
        <p:spPr>
          <a:xfrm>
            <a:off x="3827526" y="3416934"/>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Light"/>
              <a:buNone/>
              <a:defRPr sz="11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2" name="Google Shape;252;p33"/>
          <p:cNvSpPr txBox="1">
            <a:spLocks noGrp="1"/>
          </p:cNvSpPr>
          <p:nvPr>
            <p:ph type="body" idx="5"/>
          </p:nvPr>
        </p:nvSpPr>
        <p:spPr>
          <a:xfrm>
            <a:off x="3863086" y="3722776"/>
            <a:ext cx="115485" cy="11549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3" name="Google Shape;253;p33"/>
          <p:cNvSpPr txBox="1">
            <a:spLocks noGrp="1"/>
          </p:cNvSpPr>
          <p:nvPr>
            <p:ph type="body" idx="6"/>
          </p:nvPr>
        </p:nvSpPr>
        <p:spPr>
          <a:xfrm>
            <a:off x="3832289" y="3841556"/>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Light"/>
              <a:buNone/>
              <a:defRPr sz="11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4" name="Google Shape;254;p33"/>
          <p:cNvSpPr txBox="1">
            <a:spLocks noGrp="1"/>
          </p:cNvSpPr>
          <p:nvPr>
            <p:ph type="body" idx="7"/>
          </p:nvPr>
        </p:nvSpPr>
        <p:spPr>
          <a:xfrm>
            <a:off x="3863678" y="3084606"/>
            <a:ext cx="142875" cy="12797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5" name="Google Shape;255;p33"/>
          <p:cNvSpPr txBox="1">
            <a:spLocks noGrp="1"/>
          </p:cNvSpPr>
          <p:nvPr>
            <p:ph type="body" idx="8"/>
          </p:nvPr>
        </p:nvSpPr>
        <p:spPr>
          <a:xfrm>
            <a:off x="5977383" y="3422518"/>
            <a:ext cx="2149040"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56" name="Google Shape;256;p33"/>
          <p:cNvSpPr>
            <a:spLocks noGrp="1"/>
          </p:cNvSpPr>
          <p:nvPr>
            <p:ph type="pic" idx="9"/>
          </p:nvPr>
        </p:nvSpPr>
        <p:spPr>
          <a:xfrm>
            <a:off x="994925" y="666747"/>
            <a:ext cx="2354302" cy="3816191"/>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57" name="Google Shape;257;p3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ster 21">
  <p:cSld name="Master 21">
    <p:spTree>
      <p:nvGrpSpPr>
        <p:cNvPr id="1" name="Shape 258"/>
        <p:cNvGrpSpPr/>
        <p:nvPr/>
      </p:nvGrpSpPr>
      <p:grpSpPr>
        <a:xfrm>
          <a:off x="0" y="0"/>
          <a:ext cx="0" cy="0"/>
          <a:chOff x="0" y="0"/>
          <a:chExt cx="0" cy="0"/>
        </a:xfrm>
      </p:grpSpPr>
      <p:sp>
        <p:nvSpPr>
          <p:cNvPr id="259" name="Google Shape;259;p34"/>
          <p:cNvSpPr txBox="1">
            <a:spLocks noGrp="1"/>
          </p:cNvSpPr>
          <p:nvPr>
            <p:ph type="body" idx="1"/>
          </p:nvPr>
        </p:nvSpPr>
        <p:spPr>
          <a:xfrm>
            <a:off x="3818394" y="2266355"/>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0" name="Google Shape;260;p34"/>
          <p:cNvSpPr/>
          <p:nvPr/>
        </p:nvSpPr>
        <p:spPr>
          <a:xfrm>
            <a:off x="818174" y="1857346"/>
            <a:ext cx="353502"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61" name="Google Shape;261;p34"/>
          <p:cNvSpPr txBox="1">
            <a:spLocks noGrp="1"/>
          </p:cNvSpPr>
          <p:nvPr>
            <p:ph type="body" idx="2"/>
          </p:nvPr>
        </p:nvSpPr>
        <p:spPr>
          <a:xfrm>
            <a:off x="3837051" y="3463171"/>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a:buNone/>
              <a:defRPr sz="11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2" name="Google Shape;262;p34"/>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3" name="Google Shape;263;p34"/>
          <p:cNvSpPr txBox="1">
            <a:spLocks noGrp="1"/>
          </p:cNvSpPr>
          <p:nvPr>
            <p:ph type="body" idx="4"/>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4" name="Google Shape;264;p34"/>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65" name="Google Shape;265;p34"/>
          <p:cNvSpPr txBox="1">
            <a:spLocks noGrp="1"/>
          </p:cNvSpPr>
          <p:nvPr>
            <p:ph type="body" idx="5"/>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6" name="Google Shape;266;p34"/>
          <p:cNvSpPr txBox="1">
            <a:spLocks noGrp="1"/>
          </p:cNvSpPr>
          <p:nvPr>
            <p:ph type="body" idx="6"/>
          </p:nvPr>
        </p:nvSpPr>
        <p:spPr>
          <a:xfrm>
            <a:off x="3837051" y="3635017"/>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Light"/>
              <a:buNone/>
              <a:defRPr sz="11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7" name="Google Shape;267;p34"/>
          <p:cNvSpPr txBox="1">
            <a:spLocks noGrp="1"/>
          </p:cNvSpPr>
          <p:nvPr>
            <p:ph type="body" idx="7"/>
          </p:nvPr>
        </p:nvSpPr>
        <p:spPr>
          <a:xfrm>
            <a:off x="3872611" y="3941851"/>
            <a:ext cx="115485" cy="11549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8" name="Google Shape;268;p34"/>
          <p:cNvSpPr txBox="1">
            <a:spLocks noGrp="1"/>
          </p:cNvSpPr>
          <p:nvPr>
            <p:ph type="body" idx="8"/>
          </p:nvPr>
        </p:nvSpPr>
        <p:spPr>
          <a:xfrm>
            <a:off x="3837051" y="4060631"/>
            <a:ext cx="2517197" cy="220266"/>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Light"/>
              <a:buNone/>
              <a:defRPr sz="11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69" name="Google Shape;269;p34"/>
          <p:cNvSpPr txBox="1">
            <a:spLocks noGrp="1"/>
          </p:cNvSpPr>
          <p:nvPr>
            <p:ph type="body" idx="9"/>
          </p:nvPr>
        </p:nvSpPr>
        <p:spPr>
          <a:xfrm>
            <a:off x="3858916" y="3303681"/>
            <a:ext cx="142875" cy="127971"/>
          </a:xfrm>
          <a:prstGeom prst="rect">
            <a:avLst/>
          </a:prstGeom>
          <a:solidFill>
            <a:srgbClr val="000000"/>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0" name="Google Shape;270;p34"/>
          <p:cNvSpPr txBox="1">
            <a:spLocks noGrp="1"/>
          </p:cNvSpPr>
          <p:nvPr>
            <p:ph type="body" idx="13"/>
          </p:nvPr>
        </p:nvSpPr>
        <p:spPr>
          <a:xfrm>
            <a:off x="5948808" y="3641593"/>
            <a:ext cx="2149040"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1" name="Google Shape;271;p34"/>
          <p:cNvSpPr>
            <a:spLocks noGrp="1"/>
          </p:cNvSpPr>
          <p:nvPr>
            <p:ph type="pic" idx="14"/>
          </p:nvPr>
        </p:nvSpPr>
        <p:spPr>
          <a:xfrm>
            <a:off x="994925" y="670101"/>
            <a:ext cx="2354302" cy="3805748"/>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72" name="Google Shape;272;p3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ster 22">
  <p:cSld name="Master 22">
    <p:spTree>
      <p:nvGrpSpPr>
        <p:cNvPr id="1" name="Shape 273"/>
        <p:cNvGrpSpPr/>
        <p:nvPr/>
      </p:nvGrpSpPr>
      <p:grpSpPr>
        <a:xfrm>
          <a:off x="0" y="0"/>
          <a:ext cx="0" cy="0"/>
          <a:chOff x="0" y="0"/>
          <a:chExt cx="0" cy="0"/>
        </a:xfrm>
      </p:grpSpPr>
      <p:sp>
        <p:nvSpPr>
          <p:cNvPr id="274" name="Google Shape;274;p35"/>
          <p:cNvSpPr/>
          <p:nvPr/>
        </p:nvSpPr>
        <p:spPr>
          <a:xfrm rot="5400000">
            <a:off x="8260555" y="-13063"/>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75" name="Google Shape;275;p35"/>
          <p:cNvSpPr txBox="1">
            <a:spLocks noGrp="1"/>
          </p:cNvSpPr>
          <p:nvPr>
            <p:ph type="body" idx="1"/>
          </p:nvPr>
        </p:nvSpPr>
        <p:spPr>
          <a:xfrm>
            <a:off x="811322" y="701214"/>
            <a:ext cx="1977526" cy="1056561"/>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6" name="Google Shape;276;p35"/>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7" name="Google Shape;277;p35"/>
          <p:cNvSpPr txBox="1">
            <a:spLocks noGrp="1"/>
          </p:cNvSpPr>
          <p:nvPr>
            <p:ph type="body" idx="3"/>
          </p:nvPr>
        </p:nvSpPr>
        <p:spPr>
          <a:xfrm>
            <a:off x="1129239"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8" name="Google Shape;278;p35"/>
          <p:cNvSpPr txBox="1">
            <a:spLocks noGrp="1"/>
          </p:cNvSpPr>
          <p:nvPr>
            <p:ph type="body" idx="4"/>
          </p:nvPr>
        </p:nvSpPr>
        <p:spPr>
          <a:xfrm>
            <a:off x="2476281"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79" name="Google Shape;279;p35"/>
          <p:cNvSpPr txBox="1">
            <a:spLocks noGrp="1"/>
          </p:cNvSpPr>
          <p:nvPr>
            <p:ph type="body" idx="5"/>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0" name="Google Shape;280;p35"/>
          <p:cNvSpPr txBox="1">
            <a:spLocks noGrp="1"/>
          </p:cNvSpPr>
          <p:nvPr>
            <p:ph type="body" idx="6"/>
          </p:nvPr>
        </p:nvSpPr>
        <p:spPr>
          <a:xfrm>
            <a:off x="2524983" y="4274408"/>
            <a:ext cx="320247"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1" name="Google Shape;281;p35"/>
          <p:cNvSpPr>
            <a:spLocks noGrp="1"/>
          </p:cNvSpPr>
          <p:nvPr>
            <p:ph type="pic" idx="7"/>
          </p:nvPr>
        </p:nvSpPr>
        <p:spPr>
          <a:xfrm>
            <a:off x="4293252" y="655719"/>
            <a:ext cx="4849442" cy="3781048"/>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82" name="Google Shape;282;p3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ster 23">
  <p:cSld name="Master 23">
    <p:spTree>
      <p:nvGrpSpPr>
        <p:cNvPr id="1" name="Shape 283"/>
        <p:cNvGrpSpPr/>
        <p:nvPr/>
      </p:nvGrpSpPr>
      <p:grpSpPr>
        <a:xfrm>
          <a:off x="0" y="0"/>
          <a:ext cx="0" cy="0"/>
          <a:chOff x="0" y="0"/>
          <a:chExt cx="0" cy="0"/>
        </a:xfrm>
      </p:grpSpPr>
      <p:sp>
        <p:nvSpPr>
          <p:cNvPr id="284" name="Google Shape;284;p36"/>
          <p:cNvSpPr/>
          <p:nvPr/>
        </p:nvSpPr>
        <p:spPr>
          <a:xfrm rot="5400000">
            <a:off x="8260555" y="-13063"/>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85" name="Google Shape;285;p36"/>
          <p:cNvSpPr txBox="1">
            <a:spLocks noGrp="1"/>
          </p:cNvSpPr>
          <p:nvPr>
            <p:ph type="body" idx="1"/>
          </p:nvPr>
        </p:nvSpPr>
        <p:spPr>
          <a:xfrm>
            <a:off x="780172" y="881236"/>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6" name="Google Shape;286;p36"/>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7" name="Google Shape;287;p36"/>
          <p:cNvSpPr txBox="1">
            <a:spLocks noGrp="1"/>
          </p:cNvSpPr>
          <p:nvPr>
            <p:ph type="body" idx="3"/>
          </p:nvPr>
        </p:nvSpPr>
        <p:spPr>
          <a:xfrm>
            <a:off x="1129239"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8" name="Google Shape;288;p36"/>
          <p:cNvSpPr txBox="1">
            <a:spLocks noGrp="1"/>
          </p:cNvSpPr>
          <p:nvPr>
            <p:ph type="body" idx="4"/>
          </p:nvPr>
        </p:nvSpPr>
        <p:spPr>
          <a:xfrm>
            <a:off x="2476281"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89" name="Google Shape;289;p36"/>
          <p:cNvSpPr txBox="1">
            <a:spLocks noGrp="1"/>
          </p:cNvSpPr>
          <p:nvPr>
            <p:ph type="body" idx="5"/>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0" name="Google Shape;290;p36"/>
          <p:cNvSpPr txBox="1">
            <a:spLocks noGrp="1"/>
          </p:cNvSpPr>
          <p:nvPr>
            <p:ph type="body" idx="6"/>
          </p:nvPr>
        </p:nvSpPr>
        <p:spPr>
          <a:xfrm>
            <a:off x="2363637" y="4274408"/>
            <a:ext cx="642939"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1" name="Google Shape;291;p36"/>
          <p:cNvSpPr txBox="1">
            <a:spLocks noGrp="1"/>
          </p:cNvSpPr>
          <p:nvPr>
            <p:ph type="body" idx="7"/>
          </p:nvPr>
        </p:nvSpPr>
        <p:spPr>
          <a:xfrm>
            <a:off x="803575" y="1771019"/>
            <a:ext cx="1104186"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900"/>
              <a:buFont typeface="Roboto"/>
              <a:buNone/>
              <a:defRPr sz="9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2" name="Google Shape;292;p36"/>
          <p:cNvSpPr>
            <a:spLocks noGrp="1"/>
          </p:cNvSpPr>
          <p:nvPr>
            <p:ph type="pic" idx="8"/>
          </p:nvPr>
        </p:nvSpPr>
        <p:spPr>
          <a:xfrm>
            <a:off x="4301100" y="673473"/>
            <a:ext cx="4841087" cy="377750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293" name="Google Shape;293;p3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ster 24">
  <p:cSld name="Master 24">
    <p:spTree>
      <p:nvGrpSpPr>
        <p:cNvPr id="1" name="Shape 294"/>
        <p:cNvGrpSpPr/>
        <p:nvPr/>
      </p:nvGrpSpPr>
      <p:grpSpPr>
        <a:xfrm>
          <a:off x="0" y="0"/>
          <a:ext cx="0" cy="0"/>
          <a:chOff x="0" y="0"/>
          <a:chExt cx="0" cy="0"/>
        </a:xfrm>
      </p:grpSpPr>
      <p:sp>
        <p:nvSpPr>
          <p:cNvPr id="295" name="Google Shape;295;p37"/>
          <p:cNvSpPr/>
          <p:nvPr/>
        </p:nvSpPr>
        <p:spPr>
          <a:xfrm rot="5400000">
            <a:off x="8260555" y="-13063"/>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96" name="Google Shape;296;p37"/>
          <p:cNvSpPr txBox="1">
            <a:spLocks noGrp="1"/>
          </p:cNvSpPr>
          <p:nvPr>
            <p:ph type="body" idx="1"/>
          </p:nvPr>
        </p:nvSpPr>
        <p:spPr>
          <a:xfrm>
            <a:off x="780172" y="881236"/>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7" name="Google Shape;297;p37"/>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8" name="Google Shape;298;p37"/>
          <p:cNvSpPr txBox="1">
            <a:spLocks noGrp="1"/>
          </p:cNvSpPr>
          <p:nvPr>
            <p:ph type="body" idx="3"/>
          </p:nvPr>
        </p:nvSpPr>
        <p:spPr>
          <a:xfrm>
            <a:off x="2476281"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299" name="Google Shape;299;p37"/>
          <p:cNvSpPr txBox="1">
            <a:spLocks noGrp="1"/>
          </p:cNvSpPr>
          <p:nvPr>
            <p:ph type="body" idx="4"/>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0" name="Google Shape;300;p37"/>
          <p:cNvSpPr txBox="1">
            <a:spLocks noGrp="1"/>
          </p:cNvSpPr>
          <p:nvPr>
            <p:ph type="body" idx="5"/>
          </p:nvPr>
        </p:nvSpPr>
        <p:spPr>
          <a:xfrm>
            <a:off x="2363637" y="4274408"/>
            <a:ext cx="642939"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1" name="Google Shape;301;p37"/>
          <p:cNvSpPr txBox="1">
            <a:spLocks noGrp="1"/>
          </p:cNvSpPr>
          <p:nvPr>
            <p:ph type="body" idx="6"/>
          </p:nvPr>
        </p:nvSpPr>
        <p:spPr>
          <a:xfrm>
            <a:off x="803575" y="1771019"/>
            <a:ext cx="1104186"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900"/>
              <a:buFont typeface="Roboto"/>
              <a:buNone/>
              <a:defRPr sz="9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2" name="Google Shape;302;p37"/>
          <p:cNvSpPr txBox="1">
            <a:spLocks noGrp="1"/>
          </p:cNvSpPr>
          <p:nvPr>
            <p:ph type="body" idx="7"/>
          </p:nvPr>
        </p:nvSpPr>
        <p:spPr>
          <a:xfrm>
            <a:off x="3668447" y="4274408"/>
            <a:ext cx="728133"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3" name="Google Shape;303;p37"/>
          <p:cNvSpPr txBox="1">
            <a:spLocks noGrp="1"/>
          </p:cNvSpPr>
          <p:nvPr>
            <p:ph type="body" idx="8"/>
          </p:nvPr>
        </p:nvSpPr>
        <p:spPr>
          <a:xfrm>
            <a:off x="1129239" y="3538351"/>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4" name="Google Shape;304;p37"/>
          <p:cNvSpPr txBox="1">
            <a:spLocks noGrp="1"/>
          </p:cNvSpPr>
          <p:nvPr>
            <p:ph type="body" idx="9"/>
          </p:nvPr>
        </p:nvSpPr>
        <p:spPr>
          <a:xfrm>
            <a:off x="3823323" y="3490726"/>
            <a:ext cx="417650"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5" name="Google Shape;305;p37"/>
          <p:cNvSpPr>
            <a:spLocks noGrp="1"/>
          </p:cNvSpPr>
          <p:nvPr>
            <p:ph type="pic" idx="13"/>
          </p:nvPr>
        </p:nvSpPr>
        <p:spPr>
          <a:xfrm>
            <a:off x="5743831" y="666048"/>
            <a:ext cx="3406732" cy="377516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06" name="Google Shape;306;p3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ster 25">
  <p:cSld name="Master 25">
    <p:spTree>
      <p:nvGrpSpPr>
        <p:cNvPr id="1" name="Shape 307"/>
        <p:cNvGrpSpPr/>
        <p:nvPr/>
      </p:nvGrpSpPr>
      <p:grpSpPr>
        <a:xfrm>
          <a:off x="0" y="0"/>
          <a:ext cx="0" cy="0"/>
          <a:chOff x="0" y="0"/>
          <a:chExt cx="0" cy="0"/>
        </a:xfrm>
      </p:grpSpPr>
      <p:sp>
        <p:nvSpPr>
          <p:cNvPr id="308" name="Google Shape;308;p38"/>
          <p:cNvSpPr txBox="1">
            <a:spLocks noGrp="1"/>
          </p:cNvSpPr>
          <p:nvPr>
            <p:ph type="body" idx="1"/>
          </p:nvPr>
        </p:nvSpPr>
        <p:spPr>
          <a:xfrm>
            <a:off x="5888731" y="924099"/>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09" name="Google Shape;309;p38"/>
          <p:cNvSpPr txBox="1">
            <a:spLocks noGrp="1"/>
          </p:cNvSpPr>
          <p:nvPr>
            <p:ph type="body" idx="2"/>
          </p:nvPr>
        </p:nvSpPr>
        <p:spPr>
          <a:xfrm>
            <a:off x="5908840" y="2250384"/>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0" name="Google Shape;310;p38"/>
          <p:cNvSpPr txBox="1">
            <a:spLocks noGrp="1"/>
          </p:cNvSpPr>
          <p:nvPr>
            <p:ph type="body" idx="3"/>
          </p:nvPr>
        </p:nvSpPr>
        <p:spPr>
          <a:xfrm>
            <a:off x="5912134" y="1764974"/>
            <a:ext cx="1104186"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900"/>
              <a:buFont typeface="Roboto"/>
              <a:buNone/>
              <a:defRPr sz="9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1" name="Google Shape;311;p38"/>
          <p:cNvSpPr txBox="1">
            <a:spLocks noGrp="1"/>
          </p:cNvSpPr>
          <p:nvPr>
            <p:ph type="body" idx="4"/>
          </p:nvPr>
        </p:nvSpPr>
        <p:spPr>
          <a:xfrm>
            <a:off x="5907371" y="3459511"/>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2" name="Google Shape;312;p38"/>
          <p:cNvSpPr txBox="1">
            <a:spLocks noGrp="1"/>
          </p:cNvSpPr>
          <p:nvPr>
            <p:ph type="body" idx="5"/>
          </p:nvPr>
        </p:nvSpPr>
        <p:spPr>
          <a:xfrm>
            <a:off x="5907371" y="3814063"/>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3" name="Google Shape;313;p38"/>
          <p:cNvSpPr txBox="1">
            <a:spLocks noGrp="1"/>
          </p:cNvSpPr>
          <p:nvPr>
            <p:ph type="body" idx="6"/>
          </p:nvPr>
        </p:nvSpPr>
        <p:spPr>
          <a:xfrm>
            <a:off x="7342147" y="3461875"/>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4" name="Google Shape;314;p38"/>
          <p:cNvSpPr txBox="1">
            <a:spLocks noGrp="1"/>
          </p:cNvSpPr>
          <p:nvPr>
            <p:ph type="body" idx="7"/>
          </p:nvPr>
        </p:nvSpPr>
        <p:spPr>
          <a:xfrm>
            <a:off x="7071964" y="3814063"/>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5" name="Google Shape;315;p38"/>
          <p:cNvSpPr txBox="1">
            <a:spLocks noGrp="1"/>
          </p:cNvSpPr>
          <p:nvPr>
            <p:ph type="body" idx="8"/>
          </p:nvPr>
        </p:nvSpPr>
        <p:spPr>
          <a:xfrm>
            <a:off x="5909292" y="4168615"/>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6" name="Google Shape;316;p38"/>
          <p:cNvSpPr txBox="1">
            <a:spLocks noGrp="1"/>
          </p:cNvSpPr>
          <p:nvPr>
            <p:ph type="body" idx="9"/>
          </p:nvPr>
        </p:nvSpPr>
        <p:spPr>
          <a:xfrm>
            <a:off x="7424271" y="4168615"/>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17" name="Google Shape;317;p38"/>
          <p:cNvSpPr>
            <a:spLocks noGrp="1"/>
          </p:cNvSpPr>
          <p:nvPr>
            <p:ph type="pic" idx="13"/>
          </p:nvPr>
        </p:nvSpPr>
        <p:spPr>
          <a:xfrm>
            <a:off x="724567" y="674308"/>
            <a:ext cx="4515481" cy="3794885"/>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18" name="Google Shape;318;p38"/>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ster 26">
  <p:cSld name="Master 26">
    <p:spTree>
      <p:nvGrpSpPr>
        <p:cNvPr id="1" name="Shape 319"/>
        <p:cNvGrpSpPr/>
        <p:nvPr/>
      </p:nvGrpSpPr>
      <p:grpSpPr>
        <a:xfrm>
          <a:off x="0" y="0"/>
          <a:ext cx="0" cy="0"/>
          <a:chOff x="0" y="0"/>
          <a:chExt cx="0" cy="0"/>
        </a:xfrm>
      </p:grpSpPr>
      <p:sp>
        <p:nvSpPr>
          <p:cNvPr id="320" name="Google Shape;320;p39"/>
          <p:cNvSpPr txBox="1">
            <a:spLocks noGrp="1"/>
          </p:cNvSpPr>
          <p:nvPr>
            <p:ph type="body" idx="1"/>
          </p:nvPr>
        </p:nvSpPr>
        <p:spPr>
          <a:xfrm>
            <a:off x="693625" y="924099"/>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1" name="Google Shape;321;p39"/>
          <p:cNvSpPr txBox="1">
            <a:spLocks noGrp="1"/>
          </p:cNvSpPr>
          <p:nvPr>
            <p:ph type="body" idx="2"/>
          </p:nvPr>
        </p:nvSpPr>
        <p:spPr>
          <a:xfrm>
            <a:off x="713734" y="2250384"/>
            <a:ext cx="2363070"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2" name="Google Shape;322;p39"/>
          <p:cNvSpPr txBox="1">
            <a:spLocks noGrp="1"/>
          </p:cNvSpPr>
          <p:nvPr>
            <p:ph type="body" idx="3"/>
          </p:nvPr>
        </p:nvSpPr>
        <p:spPr>
          <a:xfrm>
            <a:off x="717028" y="1764974"/>
            <a:ext cx="1104186"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900"/>
              <a:buFont typeface="Roboto"/>
              <a:buNone/>
              <a:defRPr sz="9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3" name="Google Shape;323;p39"/>
          <p:cNvSpPr txBox="1">
            <a:spLocks noGrp="1"/>
          </p:cNvSpPr>
          <p:nvPr>
            <p:ph type="body" idx="4"/>
          </p:nvPr>
        </p:nvSpPr>
        <p:spPr>
          <a:xfrm>
            <a:off x="745912" y="3459511"/>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4" name="Google Shape;324;p39"/>
          <p:cNvSpPr txBox="1">
            <a:spLocks noGrp="1"/>
          </p:cNvSpPr>
          <p:nvPr>
            <p:ph type="body" idx="5"/>
          </p:nvPr>
        </p:nvSpPr>
        <p:spPr>
          <a:xfrm>
            <a:off x="745912" y="3814063"/>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5" name="Google Shape;325;p39"/>
          <p:cNvSpPr txBox="1">
            <a:spLocks noGrp="1"/>
          </p:cNvSpPr>
          <p:nvPr>
            <p:ph type="body" idx="6"/>
          </p:nvPr>
        </p:nvSpPr>
        <p:spPr>
          <a:xfrm>
            <a:off x="2180688" y="3461875"/>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6" name="Google Shape;326;p39"/>
          <p:cNvSpPr txBox="1">
            <a:spLocks noGrp="1"/>
          </p:cNvSpPr>
          <p:nvPr>
            <p:ph type="body" idx="7"/>
          </p:nvPr>
        </p:nvSpPr>
        <p:spPr>
          <a:xfrm>
            <a:off x="1910505" y="3814063"/>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7" name="Google Shape;327;p39"/>
          <p:cNvSpPr txBox="1">
            <a:spLocks noGrp="1"/>
          </p:cNvSpPr>
          <p:nvPr>
            <p:ph type="body" idx="8"/>
          </p:nvPr>
        </p:nvSpPr>
        <p:spPr>
          <a:xfrm>
            <a:off x="747832" y="4168615"/>
            <a:ext cx="1104186"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8" name="Google Shape;328;p39"/>
          <p:cNvSpPr txBox="1">
            <a:spLocks noGrp="1"/>
          </p:cNvSpPr>
          <p:nvPr>
            <p:ph type="body" idx="9"/>
          </p:nvPr>
        </p:nvSpPr>
        <p:spPr>
          <a:xfrm>
            <a:off x="2262812" y="4168615"/>
            <a:ext cx="26311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800"/>
              <a:buFont typeface="Roboto"/>
              <a:buNone/>
              <a:defRPr sz="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29" name="Google Shape;329;p39"/>
          <p:cNvSpPr>
            <a:spLocks noGrp="1"/>
          </p:cNvSpPr>
          <p:nvPr>
            <p:ph type="pic" idx="13"/>
          </p:nvPr>
        </p:nvSpPr>
        <p:spPr>
          <a:xfrm>
            <a:off x="3820584" y="664782"/>
            <a:ext cx="4522380" cy="380444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30" name="Google Shape;330;p39"/>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ster 27">
  <p:cSld name="Master 27">
    <p:spTree>
      <p:nvGrpSpPr>
        <p:cNvPr id="1" name="Shape 331"/>
        <p:cNvGrpSpPr/>
        <p:nvPr/>
      </p:nvGrpSpPr>
      <p:grpSpPr>
        <a:xfrm>
          <a:off x="0" y="0"/>
          <a:ext cx="0" cy="0"/>
          <a:chOff x="0" y="0"/>
          <a:chExt cx="0" cy="0"/>
        </a:xfrm>
      </p:grpSpPr>
      <p:sp>
        <p:nvSpPr>
          <p:cNvPr id="332" name="Google Shape;332;p40"/>
          <p:cNvSpPr/>
          <p:nvPr/>
        </p:nvSpPr>
        <p:spPr>
          <a:xfrm>
            <a:off x="1075187" y="8396"/>
            <a:ext cx="5312445" cy="5126708"/>
          </a:xfrm>
          <a:prstGeom prst="rect">
            <a:avLst/>
          </a:prstGeom>
          <a:solidFill>
            <a:srgbClr val="F3B802">
              <a:alpha val="2000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33" name="Google Shape;333;p40"/>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34" name="Google Shape;334;p40"/>
          <p:cNvSpPr txBox="1">
            <a:spLocks noGrp="1"/>
          </p:cNvSpPr>
          <p:nvPr>
            <p:ph type="body" idx="2"/>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35" name="Google Shape;335;p40"/>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36" name="Google Shape;336;p40"/>
          <p:cNvSpPr txBox="1">
            <a:spLocks noGrp="1"/>
          </p:cNvSpPr>
          <p:nvPr>
            <p:ph type="body" idx="3"/>
          </p:nvPr>
        </p:nvSpPr>
        <p:spPr>
          <a:xfrm>
            <a:off x="2464980" y="2723241"/>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37" name="Google Shape;337;p40"/>
          <p:cNvSpPr txBox="1">
            <a:spLocks noGrp="1"/>
          </p:cNvSpPr>
          <p:nvPr>
            <p:ph type="body" idx="4"/>
          </p:nvPr>
        </p:nvSpPr>
        <p:spPr>
          <a:xfrm>
            <a:off x="1871424" y="1108216"/>
            <a:ext cx="1977526" cy="105656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38" name="Google Shape;338;p40"/>
          <p:cNvSpPr txBox="1">
            <a:spLocks noGrp="1"/>
          </p:cNvSpPr>
          <p:nvPr>
            <p:ph type="body" idx="5"/>
          </p:nvPr>
        </p:nvSpPr>
        <p:spPr>
          <a:xfrm>
            <a:off x="1924712" y="2805632"/>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39" name="Google Shape;339;p40"/>
          <p:cNvSpPr txBox="1">
            <a:spLocks noGrp="1"/>
          </p:cNvSpPr>
          <p:nvPr>
            <p:ph type="body" idx="6"/>
          </p:nvPr>
        </p:nvSpPr>
        <p:spPr>
          <a:xfrm>
            <a:off x="2467382" y="3349714"/>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0" name="Google Shape;340;p40"/>
          <p:cNvSpPr txBox="1">
            <a:spLocks noGrp="1"/>
          </p:cNvSpPr>
          <p:nvPr>
            <p:ph type="body" idx="7"/>
          </p:nvPr>
        </p:nvSpPr>
        <p:spPr>
          <a:xfrm>
            <a:off x="1924712" y="3432105"/>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1" name="Google Shape;341;p40"/>
          <p:cNvSpPr txBox="1">
            <a:spLocks noGrp="1"/>
          </p:cNvSpPr>
          <p:nvPr>
            <p:ph type="body" idx="8"/>
          </p:nvPr>
        </p:nvSpPr>
        <p:spPr>
          <a:xfrm>
            <a:off x="2467382" y="3976188"/>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2" name="Google Shape;342;p40"/>
          <p:cNvSpPr txBox="1">
            <a:spLocks noGrp="1"/>
          </p:cNvSpPr>
          <p:nvPr>
            <p:ph type="body" idx="9"/>
          </p:nvPr>
        </p:nvSpPr>
        <p:spPr>
          <a:xfrm>
            <a:off x="1924712" y="405857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3" name="Google Shape;343;p40"/>
          <p:cNvSpPr>
            <a:spLocks noGrp="1"/>
          </p:cNvSpPr>
          <p:nvPr>
            <p:ph type="pic" idx="13"/>
          </p:nvPr>
        </p:nvSpPr>
        <p:spPr>
          <a:xfrm>
            <a:off x="5920907" y="-10354"/>
            <a:ext cx="3230847" cy="515332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44" name="Google Shape;344;p40"/>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ster 28">
  <p:cSld name="Master 28">
    <p:spTree>
      <p:nvGrpSpPr>
        <p:cNvPr id="1" name="Shape 345"/>
        <p:cNvGrpSpPr/>
        <p:nvPr/>
      </p:nvGrpSpPr>
      <p:grpSpPr>
        <a:xfrm>
          <a:off x="0" y="0"/>
          <a:ext cx="0" cy="0"/>
          <a:chOff x="0" y="0"/>
          <a:chExt cx="0" cy="0"/>
        </a:xfrm>
      </p:grpSpPr>
      <p:sp>
        <p:nvSpPr>
          <p:cNvPr id="346" name="Google Shape;346;p41"/>
          <p:cNvSpPr/>
          <p:nvPr/>
        </p:nvSpPr>
        <p:spPr>
          <a:xfrm>
            <a:off x="5715854" y="3726722"/>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47" name="Google Shape;347;p41"/>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8" name="Google Shape;348;p41"/>
          <p:cNvSpPr txBox="1">
            <a:spLocks noGrp="1"/>
          </p:cNvSpPr>
          <p:nvPr>
            <p:ph type="body" idx="2"/>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49" name="Google Shape;349;p41"/>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50" name="Google Shape;350;p41"/>
          <p:cNvSpPr txBox="1">
            <a:spLocks noGrp="1"/>
          </p:cNvSpPr>
          <p:nvPr>
            <p:ph type="body" idx="3"/>
          </p:nvPr>
        </p:nvSpPr>
        <p:spPr>
          <a:xfrm>
            <a:off x="2464980" y="2531689"/>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1" name="Google Shape;351;p41"/>
          <p:cNvSpPr txBox="1">
            <a:spLocks noGrp="1"/>
          </p:cNvSpPr>
          <p:nvPr>
            <p:ph type="body" idx="4"/>
          </p:nvPr>
        </p:nvSpPr>
        <p:spPr>
          <a:xfrm>
            <a:off x="1871424" y="916665"/>
            <a:ext cx="1977526" cy="105656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2" name="Google Shape;352;p41"/>
          <p:cNvSpPr txBox="1">
            <a:spLocks noGrp="1"/>
          </p:cNvSpPr>
          <p:nvPr>
            <p:ph type="body" idx="5"/>
          </p:nvPr>
        </p:nvSpPr>
        <p:spPr>
          <a:xfrm>
            <a:off x="1924712" y="2614081"/>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3" name="Google Shape;353;p41"/>
          <p:cNvSpPr txBox="1">
            <a:spLocks noGrp="1"/>
          </p:cNvSpPr>
          <p:nvPr>
            <p:ph type="body" idx="6"/>
          </p:nvPr>
        </p:nvSpPr>
        <p:spPr>
          <a:xfrm>
            <a:off x="2467382" y="3158163"/>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4" name="Google Shape;354;p41"/>
          <p:cNvSpPr txBox="1"/>
          <p:nvPr/>
        </p:nvSpPr>
        <p:spPr>
          <a:xfrm>
            <a:off x="1924712" y="3240554"/>
            <a:ext cx="484718" cy="277416"/>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355" name="Google Shape;355;p41"/>
          <p:cNvSpPr txBox="1">
            <a:spLocks noGrp="1"/>
          </p:cNvSpPr>
          <p:nvPr>
            <p:ph type="body" idx="7"/>
          </p:nvPr>
        </p:nvSpPr>
        <p:spPr>
          <a:xfrm>
            <a:off x="2467382" y="3784637"/>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6" name="Google Shape;356;p41"/>
          <p:cNvSpPr txBox="1">
            <a:spLocks noGrp="1"/>
          </p:cNvSpPr>
          <p:nvPr>
            <p:ph type="body" idx="8"/>
          </p:nvPr>
        </p:nvSpPr>
        <p:spPr>
          <a:xfrm>
            <a:off x="1924712" y="3867028"/>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57" name="Google Shape;357;p41"/>
          <p:cNvSpPr>
            <a:spLocks noGrp="1"/>
          </p:cNvSpPr>
          <p:nvPr>
            <p:ph type="pic" idx="9"/>
          </p:nvPr>
        </p:nvSpPr>
        <p:spPr>
          <a:xfrm>
            <a:off x="5907203" y="5703"/>
            <a:ext cx="3239205" cy="514199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58" name="Google Shape;358;p41"/>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ster 29">
  <p:cSld name="Master 29">
    <p:spTree>
      <p:nvGrpSpPr>
        <p:cNvPr id="1" name="Shape 359"/>
        <p:cNvGrpSpPr/>
        <p:nvPr/>
      </p:nvGrpSpPr>
      <p:grpSpPr>
        <a:xfrm>
          <a:off x="0" y="0"/>
          <a:ext cx="0" cy="0"/>
          <a:chOff x="0" y="0"/>
          <a:chExt cx="0" cy="0"/>
        </a:xfrm>
      </p:grpSpPr>
      <p:sp>
        <p:nvSpPr>
          <p:cNvPr id="360" name="Google Shape;360;p42"/>
          <p:cNvSpPr txBox="1">
            <a:spLocks noGrp="1"/>
          </p:cNvSpPr>
          <p:nvPr>
            <p:ph type="body" idx="1"/>
          </p:nvPr>
        </p:nvSpPr>
        <p:spPr>
          <a:xfrm>
            <a:off x="1836373" y="1880117"/>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1" name="Google Shape;361;p42"/>
          <p:cNvSpPr txBox="1">
            <a:spLocks noGrp="1"/>
          </p:cNvSpPr>
          <p:nvPr>
            <p:ph type="body" idx="2"/>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2" name="Google Shape;362;p42"/>
          <p:cNvSpPr txBox="1">
            <a:spLocks noGrp="1"/>
          </p:cNvSpPr>
          <p:nvPr>
            <p:ph type="body" idx="3"/>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3" name="Google Shape;363;p42"/>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64" name="Google Shape;364;p42"/>
          <p:cNvSpPr txBox="1">
            <a:spLocks noGrp="1"/>
          </p:cNvSpPr>
          <p:nvPr>
            <p:ph type="body" idx="4"/>
          </p:nvPr>
        </p:nvSpPr>
        <p:spPr>
          <a:xfrm>
            <a:off x="2015175" y="2104906"/>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5" name="Google Shape;365;p42"/>
          <p:cNvSpPr txBox="1">
            <a:spLocks noGrp="1"/>
          </p:cNvSpPr>
          <p:nvPr>
            <p:ph type="body" idx="5"/>
          </p:nvPr>
        </p:nvSpPr>
        <p:spPr>
          <a:xfrm>
            <a:off x="1916385" y="893806"/>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6" name="Google Shape;366;p42"/>
          <p:cNvSpPr txBox="1">
            <a:spLocks noGrp="1"/>
          </p:cNvSpPr>
          <p:nvPr>
            <p:ph type="body" idx="6"/>
          </p:nvPr>
        </p:nvSpPr>
        <p:spPr>
          <a:xfrm>
            <a:off x="2017578" y="2805655"/>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7" name="Google Shape;367;p42"/>
          <p:cNvSpPr txBox="1">
            <a:spLocks noGrp="1"/>
          </p:cNvSpPr>
          <p:nvPr>
            <p:ph type="body" idx="7"/>
          </p:nvPr>
        </p:nvSpPr>
        <p:spPr>
          <a:xfrm>
            <a:off x="2017578" y="3582706"/>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8" name="Google Shape;368;p42"/>
          <p:cNvSpPr txBox="1">
            <a:spLocks noGrp="1"/>
          </p:cNvSpPr>
          <p:nvPr>
            <p:ph type="body" idx="8"/>
          </p:nvPr>
        </p:nvSpPr>
        <p:spPr>
          <a:xfrm>
            <a:off x="1836373" y="2580865"/>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69" name="Google Shape;369;p42"/>
          <p:cNvSpPr txBox="1">
            <a:spLocks noGrp="1"/>
          </p:cNvSpPr>
          <p:nvPr>
            <p:ph type="body" idx="9"/>
          </p:nvPr>
        </p:nvSpPr>
        <p:spPr>
          <a:xfrm>
            <a:off x="1836373" y="3357916"/>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70" name="Google Shape;370;p42"/>
          <p:cNvSpPr txBox="1">
            <a:spLocks noGrp="1"/>
          </p:cNvSpPr>
          <p:nvPr>
            <p:ph type="body" idx="13"/>
          </p:nvPr>
        </p:nvSpPr>
        <p:spPr>
          <a:xfrm>
            <a:off x="1969573" y="1513167"/>
            <a:ext cx="1255432"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71" name="Google Shape;371;p42"/>
          <p:cNvSpPr>
            <a:spLocks noGrp="1"/>
          </p:cNvSpPr>
          <p:nvPr>
            <p:ph type="pic" idx="14"/>
          </p:nvPr>
        </p:nvSpPr>
        <p:spPr>
          <a:xfrm>
            <a:off x="5576103" y="12066"/>
            <a:ext cx="3570305" cy="513852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72" name="Google Shape;372;p4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ster 03">
  <p:cSld name="Master 03">
    <p:spTree>
      <p:nvGrpSpPr>
        <p:cNvPr id="1" name="Shape 60"/>
        <p:cNvGrpSpPr/>
        <p:nvPr/>
      </p:nvGrpSpPr>
      <p:grpSpPr>
        <a:xfrm>
          <a:off x="0" y="0"/>
          <a:ext cx="0" cy="0"/>
          <a:chOff x="0" y="0"/>
          <a:chExt cx="0" cy="0"/>
        </a:xfrm>
      </p:grpSpPr>
      <p:sp>
        <p:nvSpPr>
          <p:cNvPr id="61" name="Google Shape;61;p16"/>
          <p:cNvSpPr>
            <a:spLocks noGrp="1"/>
          </p:cNvSpPr>
          <p:nvPr>
            <p:ph type="pic" idx="2"/>
          </p:nvPr>
        </p:nvSpPr>
        <p:spPr>
          <a:xfrm>
            <a:off x="-3689" y="947791"/>
            <a:ext cx="8191932" cy="4238138"/>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62" name="Google Shape;62;p1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ster 29 Copy">
  <p:cSld name="Master 29 Copy">
    <p:spTree>
      <p:nvGrpSpPr>
        <p:cNvPr id="1" name="Shape 373"/>
        <p:cNvGrpSpPr/>
        <p:nvPr/>
      </p:nvGrpSpPr>
      <p:grpSpPr>
        <a:xfrm>
          <a:off x="0" y="0"/>
          <a:ext cx="0" cy="0"/>
          <a:chOff x="0" y="0"/>
          <a:chExt cx="0" cy="0"/>
        </a:xfrm>
      </p:grpSpPr>
      <p:sp>
        <p:nvSpPr>
          <p:cNvPr id="374" name="Google Shape;374;p43"/>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75" name="Google Shape;375;p43"/>
          <p:cNvSpPr txBox="1">
            <a:spLocks noGrp="1"/>
          </p:cNvSpPr>
          <p:nvPr>
            <p:ph type="body" idx="2"/>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76" name="Google Shape;376;p43"/>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77" name="Google Shape;377;p43"/>
          <p:cNvSpPr>
            <a:spLocks noGrp="1"/>
          </p:cNvSpPr>
          <p:nvPr>
            <p:ph type="pic" idx="3"/>
          </p:nvPr>
        </p:nvSpPr>
        <p:spPr>
          <a:xfrm>
            <a:off x="4760781" y="428897"/>
            <a:ext cx="4384126" cy="4285705"/>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378" name="Google Shape;378;p43"/>
          <p:cNvSpPr txBox="1">
            <a:spLocks noGrp="1"/>
          </p:cNvSpPr>
          <p:nvPr>
            <p:ph type="body" idx="4"/>
          </p:nvPr>
        </p:nvSpPr>
        <p:spPr>
          <a:xfrm>
            <a:off x="1413882" y="1880117"/>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79" name="Google Shape;379;p43"/>
          <p:cNvSpPr txBox="1">
            <a:spLocks noGrp="1"/>
          </p:cNvSpPr>
          <p:nvPr>
            <p:ph type="body" idx="5"/>
          </p:nvPr>
        </p:nvSpPr>
        <p:spPr>
          <a:xfrm>
            <a:off x="1592685" y="2104906"/>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0" name="Google Shape;380;p43"/>
          <p:cNvSpPr txBox="1">
            <a:spLocks noGrp="1"/>
          </p:cNvSpPr>
          <p:nvPr>
            <p:ph type="body" idx="6"/>
          </p:nvPr>
        </p:nvSpPr>
        <p:spPr>
          <a:xfrm>
            <a:off x="1493895" y="893806"/>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1" name="Google Shape;381;p43"/>
          <p:cNvSpPr txBox="1">
            <a:spLocks noGrp="1"/>
          </p:cNvSpPr>
          <p:nvPr>
            <p:ph type="body" idx="7"/>
          </p:nvPr>
        </p:nvSpPr>
        <p:spPr>
          <a:xfrm>
            <a:off x="1595087" y="2805655"/>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2" name="Google Shape;382;p43"/>
          <p:cNvSpPr txBox="1">
            <a:spLocks noGrp="1"/>
          </p:cNvSpPr>
          <p:nvPr>
            <p:ph type="body" idx="8"/>
          </p:nvPr>
        </p:nvSpPr>
        <p:spPr>
          <a:xfrm>
            <a:off x="1595087" y="3582706"/>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3" name="Google Shape;383;p43"/>
          <p:cNvSpPr txBox="1">
            <a:spLocks noGrp="1"/>
          </p:cNvSpPr>
          <p:nvPr>
            <p:ph type="body" idx="9"/>
          </p:nvPr>
        </p:nvSpPr>
        <p:spPr>
          <a:xfrm>
            <a:off x="1413882" y="2580865"/>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4" name="Google Shape;384;p43"/>
          <p:cNvSpPr txBox="1">
            <a:spLocks noGrp="1"/>
          </p:cNvSpPr>
          <p:nvPr>
            <p:ph type="body" idx="13"/>
          </p:nvPr>
        </p:nvSpPr>
        <p:spPr>
          <a:xfrm>
            <a:off x="1413882" y="3357916"/>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5" name="Google Shape;385;p43"/>
          <p:cNvSpPr txBox="1">
            <a:spLocks noGrp="1"/>
          </p:cNvSpPr>
          <p:nvPr>
            <p:ph type="body" idx="14"/>
          </p:nvPr>
        </p:nvSpPr>
        <p:spPr>
          <a:xfrm>
            <a:off x="1547082" y="1513167"/>
            <a:ext cx="1255432"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6" name="Google Shape;386;p4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ster 30">
  <p:cSld name="Master 30">
    <p:spTree>
      <p:nvGrpSpPr>
        <p:cNvPr id="1" name="Shape 387"/>
        <p:cNvGrpSpPr/>
        <p:nvPr/>
      </p:nvGrpSpPr>
      <p:grpSpPr>
        <a:xfrm>
          <a:off x="0" y="0"/>
          <a:ext cx="0" cy="0"/>
          <a:chOff x="0" y="0"/>
          <a:chExt cx="0" cy="0"/>
        </a:xfrm>
      </p:grpSpPr>
      <p:sp>
        <p:nvSpPr>
          <p:cNvPr id="388" name="Google Shape;388;p44"/>
          <p:cNvSpPr txBox="1">
            <a:spLocks noGrp="1"/>
          </p:cNvSpPr>
          <p:nvPr>
            <p:ph type="body" idx="1"/>
          </p:nvPr>
        </p:nvSpPr>
        <p:spPr>
          <a:xfrm>
            <a:off x="1836373" y="1880117"/>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89" name="Google Shape;389;p44"/>
          <p:cNvSpPr txBox="1">
            <a:spLocks noGrp="1"/>
          </p:cNvSpPr>
          <p:nvPr>
            <p:ph type="body" idx="2"/>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0" name="Google Shape;390;p44"/>
          <p:cNvSpPr txBox="1">
            <a:spLocks noGrp="1"/>
          </p:cNvSpPr>
          <p:nvPr>
            <p:ph type="body" idx="3"/>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1" name="Google Shape;391;p44"/>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92" name="Google Shape;392;p44"/>
          <p:cNvSpPr txBox="1">
            <a:spLocks noGrp="1"/>
          </p:cNvSpPr>
          <p:nvPr>
            <p:ph type="body" idx="4"/>
          </p:nvPr>
        </p:nvSpPr>
        <p:spPr>
          <a:xfrm>
            <a:off x="2015175" y="2104906"/>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3" name="Google Shape;393;p44"/>
          <p:cNvSpPr txBox="1">
            <a:spLocks noGrp="1"/>
          </p:cNvSpPr>
          <p:nvPr>
            <p:ph type="body" idx="5"/>
          </p:nvPr>
        </p:nvSpPr>
        <p:spPr>
          <a:xfrm>
            <a:off x="1916385" y="893806"/>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4" name="Google Shape;394;p44"/>
          <p:cNvSpPr txBox="1">
            <a:spLocks noGrp="1"/>
          </p:cNvSpPr>
          <p:nvPr>
            <p:ph type="body" idx="6"/>
          </p:nvPr>
        </p:nvSpPr>
        <p:spPr>
          <a:xfrm>
            <a:off x="2017578" y="2805655"/>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5" name="Google Shape;395;p44"/>
          <p:cNvSpPr txBox="1">
            <a:spLocks noGrp="1"/>
          </p:cNvSpPr>
          <p:nvPr>
            <p:ph type="body" idx="7"/>
          </p:nvPr>
        </p:nvSpPr>
        <p:spPr>
          <a:xfrm>
            <a:off x="2017578" y="3582706"/>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6" name="Google Shape;396;p44"/>
          <p:cNvSpPr txBox="1">
            <a:spLocks noGrp="1"/>
          </p:cNvSpPr>
          <p:nvPr>
            <p:ph type="body" idx="8"/>
          </p:nvPr>
        </p:nvSpPr>
        <p:spPr>
          <a:xfrm>
            <a:off x="1836373" y="2580865"/>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7" name="Google Shape;397;p44"/>
          <p:cNvSpPr txBox="1">
            <a:spLocks noGrp="1"/>
          </p:cNvSpPr>
          <p:nvPr>
            <p:ph type="body" idx="9"/>
          </p:nvPr>
        </p:nvSpPr>
        <p:spPr>
          <a:xfrm>
            <a:off x="1836373" y="3357916"/>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8" name="Google Shape;398;p44"/>
          <p:cNvSpPr txBox="1">
            <a:spLocks noGrp="1"/>
          </p:cNvSpPr>
          <p:nvPr>
            <p:ph type="body" idx="13"/>
          </p:nvPr>
        </p:nvSpPr>
        <p:spPr>
          <a:xfrm>
            <a:off x="1969573" y="1513167"/>
            <a:ext cx="1255432"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399" name="Google Shape;399;p44"/>
          <p:cNvSpPr/>
          <p:nvPr/>
        </p:nvSpPr>
        <p:spPr>
          <a:xfrm>
            <a:off x="5371496" y="3717738"/>
            <a:ext cx="353502"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00" name="Google Shape;400;p44"/>
          <p:cNvSpPr>
            <a:spLocks noGrp="1"/>
          </p:cNvSpPr>
          <p:nvPr>
            <p:ph type="pic" idx="14"/>
          </p:nvPr>
        </p:nvSpPr>
        <p:spPr>
          <a:xfrm>
            <a:off x="5576103" y="4154"/>
            <a:ext cx="3570305" cy="514302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01" name="Google Shape;401;p4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ster 31">
  <p:cSld name="Master 31">
    <p:spTree>
      <p:nvGrpSpPr>
        <p:cNvPr id="1" name="Shape 402"/>
        <p:cNvGrpSpPr/>
        <p:nvPr/>
      </p:nvGrpSpPr>
      <p:grpSpPr>
        <a:xfrm>
          <a:off x="0" y="0"/>
          <a:ext cx="0" cy="0"/>
          <a:chOff x="0" y="0"/>
          <a:chExt cx="0" cy="0"/>
        </a:xfrm>
      </p:grpSpPr>
      <p:sp>
        <p:nvSpPr>
          <p:cNvPr id="403" name="Google Shape;403;p45"/>
          <p:cNvSpPr txBox="1">
            <a:spLocks noGrp="1"/>
          </p:cNvSpPr>
          <p:nvPr>
            <p:ph type="body" idx="1"/>
          </p:nvPr>
        </p:nvSpPr>
        <p:spPr>
          <a:xfrm>
            <a:off x="496181" y="1663512"/>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4" name="Google Shape;404;p45"/>
          <p:cNvSpPr txBox="1">
            <a:spLocks noGrp="1"/>
          </p:cNvSpPr>
          <p:nvPr>
            <p:ph type="body" idx="2"/>
          </p:nvPr>
        </p:nvSpPr>
        <p:spPr>
          <a:xfrm>
            <a:off x="674983" y="1888302"/>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5" name="Google Shape;405;p45"/>
          <p:cNvSpPr txBox="1">
            <a:spLocks noGrp="1"/>
          </p:cNvSpPr>
          <p:nvPr>
            <p:ph type="body" idx="3"/>
          </p:nvPr>
        </p:nvSpPr>
        <p:spPr>
          <a:xfrm>
            <a:off x="486792" y="420214"/>
            <a:ext cx="2591703"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6" name="Google Shape;406;p45"/>
          <p:cNvSpPr txBox="1">
            <a:spLocks noGrp="1"/>
          </p:cNvSpPr>
          <p:nvPr>
            <p:ph type="body" idx="4"/>
          </p:nvPr>
        </p:nvSpPr>
        <p:spPr>
          <a:xfrm>
            <a:off x="3696811" y="1888302"/>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7" name="Google Shape;407;p45"/>
          <p:cNvSpPr txBox="1">
            <a:spLocks noGrp="1"/>
          </p:cNvSpPr>
          <p:nvPr>
            <p:ph type="body" idx="5"/>
          </p:nvPr>
        </p:nvSpPr>
        <p:spPr>
          <a:xfrm>
            <a:off x="6713834" y="1888302"/>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8" name="Google Shape;408;p45"/>
          <p:cNvSpPr txBox="1">
            <a:spLocks noGrp="1"/>
          </p:cNvSpPr>
          <p:nvPr>
            <p:ph type="body" idx="6"/>
          </p:nvPr>
        </p:nvSpPr>
        <p:spPr>
          <a:xfrm>
            <a:off x="3515607" y="1663512"/>
            <a:ext cx="484719"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09" name="Google Shape;409;p45"/>
          <p:cNvSpPr txBox="1">
            <a:spLocks noGrp="1"/>
          </p:cNvSpPr>
          <p:nvPr>
            <p:ph type="body" idx="7"/>
          </p:nvPr>
        </p:nvSpPr>
        <p:spPr>
          <a:xfrm>
            <a:off x="6532629" y="1663512"/>
            <a:ext cx="484719"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10" name="Google Shape;410;p45"/>
          <p:cNvSpPr txBox="1">
            <a:spLocks noGrp="1"/>
          </p:cNvSpPr>
          <p:nvPr>
            <p:ph type="body" idx="8"/>
          </p:nvPr>
        </p:nvSpPr>
        <p:spPr>
          <a:xfrm>
            <a:off x="539980" y="1039575"/>
            <a:ext cx="1255432"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11" name="Google Shape;411;p45"/>
          <p:cNvSpPr/>
          <p:nvPr/>
        </p:nvSpPr>
        <p:spPr>
          <a:xfrm rot="-5400000">
            <a:off x="8326786" y="4340639"/>
            <a:ext cx="210032"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12" name="Google Shape;412;p45"/>
          <p:cNvSpPr>
            <a:spLocks noGrp="1"/>
          </p:cNvSpPr>
          <p:nvPr>
            <p:ph type="pic" idx="9"/>
          </p:nvPr>
        </p:nvSpPr>
        <p:spPr>
          <a:xfrm>
            <a:off x="504747" y="3011348"/>
            <a:ext cx="2129917" cy="130545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13" name="Google Shape;413;p45"/>
          <p:cNvSpPr>
            <a:spLocks noGrp="1"/>
          </p:cNvSpPr>
          <p:nvPr>
            <p:ph type="pic" idx="13"/>
          </p:nvPr>
        </p:nvSpPr>
        <p:spPr>
          <a:xfrm>
            <a:off x="3500206" y="3011348"/>
            <a:ext cx="2140044" cy="130545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14" name="Google Shape;414;p45"/>
          <p:cNvSpPr>
            <a:spLocks noGrp="1"/>
          </p:cNvSpPr>
          <p:nvPr>
            <p:ph type="pic" idx="14"/>
          </p:nvPr>
        </p:nvSpPr>
        <p:spPr>
          <a:xfrm>
            <a:off x="6539047" y="3011348"/>
            <a:ext cx="2119094" cy="130545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15" name="Google Shape;415;p4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ster 32">
  <p:cSld name="Master 32">
    <p:spTree>
      <p:nvGrpSpPr>
        <p:cNvPr id="1" name="Shape 416"/>
        <p:cNvGrpSpPr/>
        <p:nvPr/>
      </p:nvGrpSpPr>
      <p:grpSpPr>
        <a:xfrm>
          <a:off x="0" y="0"/>
          <a:ext cx="0" cy="0"/>
          <a:chOff x="0" y="0"/>
          <a:chExt cx="0" cy="0"/>
        </a:xfrm>
      </p:grpSpPr>
      <p:sp>
        <p:nvSpPr>
          <p:cNvPr id="417" name="Google Shape;417;p46"/>
          <p:cNvSpPr txBox="1">
            <a:spLocks noGrp="1"/>
          </p:cNvSpPr>
          <p:nvPr>
            <p:ph type="body" idx="1"/>
          </p:nvPr>
        </p:nvSpPr>
        <p:spPr>
          <a:xfrm>
            <a:off x="585728" y="3174665"/>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18" name="Google Shape;418;p46"/>
          <p:cNvSpPr txBox="1">
            <a:spLocks noGrp="1"/>
          </p:cNvSpPr>
          <p:nvPr>
            <p:ph type="body" idx="2"/>
          </p:nvPr>
        </p:nvSpPr>
        <p:spPr>
          <a:xfrm>
            <a:off x="764529" y="3399455"/>
            <a:ext cx="177994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19" name="Google Shape;419;p46"/>
          <p:cNvSpPr txBox="1">
            <a:spLocks noGrp="1"/>
          </p:cNvSpPr>
          <p:nvPr>
            <p:ph type="body" idx="3"/>
          </p:nvPr>
        </p:nvSpPr>
        <p:spPr>
          <a:xfrm>
            <a:off x="556094" y="420214"/>
            <a:ext cx="197752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8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0" name="Google Shape;420;p46"/>
          <p:cNvSpPr txBox="1">
            <a:spLocks noGrp="1"/>
          </p:cNvSpPr>
          <p:nvPr>
            <p:ph type="body" idx="4"/>
          </p:nvPr>
        </p:nvSpPr>
        <p:spPr>
          <a:xfrm>
            <a:off x="3689904" y="2051138"/>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1" name="Google Shape;421;p46"/>
          <p:cNvSpPr txBox="1">
            <a:spLocks noGrp="1"/>
          </p:cNvSpPr>
          <p:nvPr>
            <p:ph type="body" idx="5"/>
          </p:nvPr>
        </p:nvSpPr>
        <p:spPr>
          <a:xfrm>
            <a:off x="6610050" y="3399455"/>
            <a:ext cx="1775141"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2" name="Google Shape;422;p46"/>
          <p:cNvSpPr txBox="1">
            <a:spLocks noGrp="1"/>
          </p:cNvSpPr>
          <p:nvPr>
            <p:ph type="body" idx="6"/>
          </p:nvPr>
        </p:nvSpPr>
        <p:spPr>
          <a:xfrm>
            <a:off x="3508700" y="1826348"/>
            <a:ext cx="484719"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3" name="Google Shape;423;p46"/>
          <p:cNvSpPr txBox="1">
            <a:spLocks noGrp="1"/>
          </p:cNvSpPr>
          <p:nvPr>
            <p:ph type="body" idx="7"/>
          </p:nvPr>
        </p:nvSpPr>
        <p:spPr>
          <a:xfrm>
            <a:off x="6428845" y="3174665"/>
            <a:ext cx="484718" cy="891779"/>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5600"/>
              <a:buFont typeface="Roboto"/>
              <a:buNone/>
              <a:defRPr sz="56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4" name="Google Shape;424;p46"/>
          <p:cNvSpPr txBox="1">
            <a:spLocks noGrp="1"/>
          </p:cNvSpPr>
          <p:nvPr>
            <p:ph type="body" idx="8"/>
          </p:nvPr>
        </p:nvSpPr>
        <p:spPr>
          <a:xfrm>
            <a:off x="609282" y="1039575"/>
            <a:ext cx="1255432"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25" name="Google Shape;425;p46"/>
          <p:cNvSpPr/>
          <p:nvPr/>
        </p:nvSpPr>
        <p:spPr>
          <a:xfrm rot="10800000">
            <a:off x="-7471" y="-3082"/>
            <a:ext cx="204897"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26" name="Google Shape;426;p46"/>
          <p:cNvSpPr>
            <a:spLocks noGrp="1"/>
          </p:cNvSpPr>
          <p:nvPr>
            <p:ph type="pic" idx="9"/>
          </p:nvPr>
        </p:nvSpPr>
        <p:spPr>
          <a:xfrm>
            <a:off x="571175" y="1857109"/>
            <a:ext cx="2137000" cy="130545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27" name="Google Shape;427;p46"/>
          <p:cNvSpPr>
            <a:spLocks noGrp="1"/>
          </p:cNvSpPr>
          <p:nvPr>
            <p:ph type="pic" idx="13"/>
          </p:nvPr>
        </p:nvSpPr>
        <p:spPr>
          <a:xfrm>
            <a:off x="3499970" y="2711834"/>
            <a:ext cx="2131746" cy="130545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28" name="Google Shape;428;p46"/>
          <p:cNvSpPr>
            <a:spLocks noGrp="1"/>
          </p:cNvSpPr>
          <p:nvPr>
            <p:ph type="pic" idx="14"/>
          </p:nvPr>
        </p:nvSpPr>
        <p:spPr>
          <a:xfrm>
            <a:off x="6440916" y="1857109"/>
            <a:ext cx="2135101" cy="130545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29" name="Google Shape;429;p4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ster 33">
  <p:cSld name="Master 33">
    <p:spTree>
      <p:nvGrpSpPr>
        <p:cNvPr id="1" name="Shape 430"/>
        <p:cNvGrpSpPr/>
        <p:nvPr/>
      </p:nvGrpSpPr>
      <p:grpSpPr>
        <a:xfrm>
          <a:off x="0" y="0"/>
          <a:ext cx="0" cy="0"/>
          <a:chOff x="0" y="0"/>
          <a:chExt cx="0" cy="0"/>
        </a:xfrm>
      </p:grpSpPr>
      <p:sp>
        <p:nvSpPr>
          <p:cNvPr id="431" name="Google Shape;431;p47"/>
          <p:cNvSpPr txBox="1">
            <a:spLocks noGrp="1"/>
          </p:cNvSpPr>
          <p:nvPr>
            <p:ph type="body" idx="1"/>
          </p:nvPr>
        </p:nvSpPr>
        <p:spPr>
          <a:xfrm>
            <a:off x="-15681" y="348555"/>
            <a:ext cx="975901" cy="258366"/>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32" name="Google Shape;432;p47"/>
          <p:cNvSpPr txBox="1">
            <a:spLocks noGrp="1"/>
          </p:cNvSpPr>
          <p:nvPr>
            <p:ph type="body" idx="2"/>
          </p:nvPr>
        </p:nvSpPr>
        <p:spPr>
          <a:xfrm>
            <a:off x="272653" y="2404943"/>
            <a:ext cx="399232" cy="333613"/>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33" name="Google Shape;433;p47"/>
          <p:cNvSpPr txBox="1">
            <a:spLocks noGrp="1"/>
          </p:cNvSpPr>
          <p:nvPr>
            <p:ph type="body" idx="3"/>
          </p:nvPr>
        </p:nvSpPr>
        <p:spPr>
          <a:xfrm rot="-5400000">
            <a:off x="280773" y="4495843"/>
            <a:ext cx="382991" cy="1535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Font typeface="Roboto Thin"/>
              <a:buNone/>
              <a:defRPr sz="700" b="0">
                <a:latin typeface="Roboto Thin"/>
                <a:ea typeface="Roboto Thin"/>
                <a:cs typeface="Roboto Thin"/>
                <a:sym typeface="Roboto Thin"/>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34" name="Google Shape;434;p47"/>
          <p:cNvSpPr txBox="1">
            <a:spLocks noGrp="1"/>
          </p:cNvSpPr>
          <p:nvPr>
            <p:ph type="body" idx="4"/>
          </p:nvPr>
        </p:nvSpPr>
        <p:spPr>
          <a:xfrm>
            <a:off x="272653" y="2404943"/>
            <a:ext cx="399232" cy="333613"/>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35" name="Google Shape;435;p47"/>
          <p:cNvSpPr txBox="1">
            <a:spLocks noGrp="1"/>
          </p:cNvSpPr>
          <p:nvPr>
            <p:ph type="body" idx="5"/>
          </p:nvPr>
        </p:nvSpPr>
        <p:spPr>
          <a:xfrm rot="-5400000">
            <a:off x="280773" y="4495843"/>
            <a:ext cx="382991" cy="1535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Font typeface="Roboto Thin"/>
              <a:buNone/>
              <a:defRPr sz="700" b="0">
                <a:latin typeface="Roboto Thin"/>
                <a:ea typeface="Roboto Thin"/>
                <a:cs typeface="Roboto Thin"/>
                <a:sym typeface="Roboto Thin"/>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36" name="Google Shape;436;p47"/>
          <p:cNvSpPr>
            <a:spLocks noGrp="1"/>
          </p:cNvSpPr>
          <p:nvPr>
            <p:ph type="pic" idx="6"/>
          </p:nvPr>
        </p:nvSpPr>
        <p:spPr>
          <a:xfrm>
            <a:off x="945721" y="435691"/>
            <a:ext cx="7246032" cy="429842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37" name="Google Shape;437;p47"/>
          <p:cNvSpPr>
            <a:spLocks noGrp="1"/>
          </p:cNvSpPr>
          <p:nvPr>
            <p:ph type="pic" idx="7"/>
          </p:nvPr>
        </p:nvSpPr>
        <p:spPr>
          <a:xfrm>
            <a:off x="955698" y="1154489"/>
            <a:ext cx="5030435" cy="286082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38" name="Google Shape;438;p47"/>
          <p:cNvSpPr/>
          <p:nvPr/>
        </p:nvSpPr>
        <p:spPr>
          <a:xfrm>
            <a:off x="4781966" y="1201932"/>
            <a:ext cx="2765971" cy="2765971"/>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39" name="Google Shape;439;p47"/>
          <p:cNvSpPr txBox="1">
            <a:spLocks noGrp="1"/>
          </p:cNvSpPr>
          <p:nvPr>
            <p:ph type="body" idx="8"/>
          </p:nvPr>
        </p:nvSpPr>
        <p:spPr>
          <a:xfrm>
            <a:off x="5107969" y="1866305"/>
            <a:ext cx="2113967" cy="1410891"/>
          </a:xfrm>
          <a:prstGeom prst="rect">
            <a:avLst/>
          </a:prstGeom>
          <a:noFill/>
          <a:ln>
            <a:noFill/>
          </a:ln>
        </p:spPr>
        <p:txBody>
          <a:bodyPr spcFirstLastPara="1" wrap="square" lIns="26775" tIns="26775" rIns="26775" bIns="26775" anchor="ctr" anchorCtr="0">
            <a:noAutofit/>
          </a:bodyPr>
          <a:lstStyle>
            <a:lvl1pPr marL="457200" lvl="0" indent="-228600" algn="l">
              <a:lnSpc>
                <a:spcPct val="70000"/>
              </a:lnSpc>
              <a:spcBef>
                <a:spcPts val="0"/>
              </a:spcBef>
              <a:spcAft>
                <a:spcPts val="0"/>
              </a:spcAft>
              <a:buClr>
                <a:srgbClr val="FFFFFF"/>
              </a:buClr>
              <a:buSzPts val="2100"/>
              <a:buFont typeface="Playfair Display"/>
              <a:buNone/>
              <a:defRPr sz="2100" b="0">
                <a:solidFill>
                  <a:srgbClr val="FFFFFF"/>
                </a:solidFill>
                <a:latin typeface="Playfair Display"/>
                <a:ea typeface="Playfair Display"/>
                <a:cs typeface="Playfair Display"/>
                <a:sym typeface="Playfair Display"/>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0" name="Google Shape;440;p47"/>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ster 34">
  <p:cSld name="Master 34">
    <p:spTree>
      <p:nvGrpSpPr>
        <p:cNvPr id="1" name="Shape 441"/>
        <p:cNvGrpSpPr/>
        <p:nvPr/>
      </p:nvGrpSpPr>
      <p:grpSpPr>
        <a:xfrm>
          <a:off x="0" y="0"/>
          <a:ext cx="0" cy="0"/>
          <a:chOff x="0" y="0"/>
          <a:chExt cx="0" cy="0"/>
        </a:xfrm>
      </p:grpSpPr>
      <p:sp>
        <p:nvSpPr>
          <p:cNvPr id="442" name="Google Shape;442;p48"/>
          <p:cNvSpPr txBox="1">
            <a:spLocks noGrp="1"/>
          </p:cNvSpPr>
          <p:nvPr>
            <p:ph type="body" idx="1"/>
          </p:nvPr>
        </p:nvSpPr>
        <p:spPr>
          <a:xfrm>
            <a:off x="1423940" y="918997"/>
            <a:ext cx="1239953" cy="472678"/>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2800"/>
              <a:buFont typeface="Roboto"/>
              <a:buNone/>
              <a:defRPr sz="2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3" name="Google Shape;443;p48"/>
          <p:cNvSpPr txBox="1">
            <a:spLocks noGrp="1"/>
          </p:cNvSpPr>
          <p:nvPr>
            <p:ph type="body" idx="2"/>
          </p:nvPr>
        </p:nvSpPr>
        <p:spPr>
          <a:xfrm>
            <a:off x="3162565" y="934237"/>
            <a:ext cx="4557495"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4" name="Google Shape;444;p48"/>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5" name="Google Shape;445;p48"/>
          <p:cNvSpPr txBox="1">
            <a:spLocks noGrp="1"/>
          </p:cNvSpPr>
          <p:nvPr>
            <p:ph type="body" idx="4"/>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6" name="Google Shape;446;p48"/>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47" name="Google Shape;447;p48"/>
          <p:cNvSpPr txBox="1">
            <a:spLocks noGrp="1"/>
          </p:cNvSpPr>
          <p:nvPr>
            <p:ph type="body" idx="5"/>
          </p:nvPr>
        </p:nvSpPr>
        <p:spPr>
          <a:xfrm rot="10800000">
            <a:off x="2733570" y="961003"/>
            <a:ext cx="33489" cy="388667"/>
          </a:xfrm>
          <a:prstGeom prst="rect">
            <a:avLst/>
          </a:prstGeom>
          <a:solidFill>
            <a:srgbClr val="F3B802"/>
          </a:solidFill>
          <a:ln>
            <a:noFill/>
          </a:ln>
        </p:spPr>
        <p:txBody>
          <a:bodyPr spcFirstLastPara="1" wrap="square" lIns="0" tIns="0" rIns="0" bIns="0"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48" name="Google Shape;448;p48"/>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ster 35">
  <p:cSld name="Master 35">
    <p:spTree>
      <p:nvGrpSpPr>
        <p:cNvPr id="1" name="Shape 449"/>
        <p:cNvGrpSpPr/>
        <p:nvPr/>
      </p:nvGrpSpPr>
      <p:grpSpPr>
        <a:xfrm>
          <a:off x="0" y="0"/>
          <a:ext cx="0" cy="0"/>
          <a:chOff x="0" y="0"/>
          <a:chExt cx="0" cy="0"/>
        </a:xfrm>
      </p:grpSpPr>
      <p:sp>
        <p:nvSpPr>
          <p:cNvPr id="450" name="Google Shape;450;p49"/>
          <p:cNvSpPr txBox="1">
            <a:spLocks noGrp="1"/>
          </p:cNvSpPr>
          <p:nvPr>
            <p:ph type="body" idx="1"/>
          </p:nvPr>
        </p:nvSpPr>
        <p:spPr>
          <a:xfrm>
            <a:off x="1423940" y="979326"/>
            <a:ext cx="1239953" cy="472678"/>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2800"/>
              <a:buFont typeface="Roboto"/>
              <a:buNone/>
              <a:defRPr sz="2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1" name="Google Shape;451;p49"/>
          <p:cNvSpPr txBox="1">
            <a:spLocks noGrp="1"/>
          </p:cNvSpPr>
          <p:nvPr>
            <p:ph type="body" idx="2"/>
          </p:nvPr>
        </p:nvSpPr>
        <p:spPr>
          <a:xfrm>
            <a:off x="3162565" y="994566"/>
            <a:ext cx="4557495"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2" name="Google Shape;452;p49"/>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3" name="Google Shape;453;p49"/>
          <p:cNvSpPr txBox="1">
            <a:spLocks noGrp="1"/>
          </p:cNvSpPr>
          <p:nvPr>
            <p:ph type="body" idx="4"/>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4" name="Google Shape;454;p49"/>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55" name="Google Shape;455;p49"/>
          <p:cNvSpPr txBox="1">
            <a:spLocks noGrp="1"/>
          </p:cNvSpPr>
          <p:nvPr>
            <p:ph type="body" idx="5"/>
          </p:nvPr>
        </p:nvSpPr>
        <p:spPr>
          <a:xfrm>
            <a:off x="1061214" y="3792297"/>
            <a:ext cx="484718" cy="329804"/>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900"/>
              <a:buFont typeface="Roboto"/>
              <a:buNone/>
              <a:defRPr sz="19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6" name="Google Shape;456;p49"/>
          <p:cNvSpPr txBox="1">
            <a:spLocks noGrp="1"/>
          </p:cNvSpPr>
          <p:nvPr>
            <p:ph type="body" idx="6"/>
          </p:nvPr>
        </p:nvSpPr>
        <p:spPr>
          <a:xfrm>
            <a:off x="1592689" y="3736100"/>
            <a:ext cx="1020027"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7" name="Google Shape;457;p49"/>
          <p:cNvSpPr txBox="1">
            <a:spLocks noGrp="1"/>
          </p:cNvSpPr>
          <p:nvPr>
            <p:ph type="body" idx="7"/>
          </p:nvPr>
        </p:nvSpPr>
        <p:spPr>
          <a:xfrm>
            <a:off x="3545587" y="3792297"/>
            <a:ext cx="484718" cy="329804"/>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900"/>
              <a:buFont typeface="Roboto"/>
              <a:buNone/>
              <a:defRPr sz="19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8" name="Google Shape;458;p49"/>
          <p:cNvSpPr txBox="1">
            <a:spLocks noGrp="1"/>
          </p:cNvSpPr>
          <p:nvPr>
            <p:ph type="body" idx="8"/>
          </p:nvPr>
        </p:nvSpPr>
        <p:spPr>
          <a:xfrm>
            <a:off x="4077063" y="3736100"/>
            <a:ext cx="102002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59" name="Google Shape;459;p49"/>
          <p:cNvSpPr txBox="1">
            <a:spLocks noGrp="1"/>
          </p:cNvSpPr>
          <p:nvPr>
            <p:ph type="body" idx="9"/>
          </p:nvPr>
        </p:nvSpPr>
        <p:spPr>
          <a:xfrm>
            <a:off x="6029961" y="3792297"/>
            <a:ext cx="484718" cy="329804"/>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1900"/>
              <a:buFont typeface="Roboto"/>
              <a:buNone/>
              <a:defRPr sz="19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0" name="Google Shape;460;p49"/>
          <p:cNvSpPr txBox="1">
            <a:spLocks noGrp="1"/>
          </p:cNvSpPr>
          <p:nvPr>
            <p:ph type="body" idx="13"/>
          </p:nvPr>
        </p:nvSpPr>
        <p:spPr>
          <a:xfrm>
            <a:off x="6561436" y="3736100"/>
            <a:ext cx="1020026" cy="44219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1" name="Google Shape;461;p49"/>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ster 36">
  <p:cSld name="Master 36">
    <p:spTree>
      <p:nvGrpSpPr>
        <p:cNvPr id="1" name="Shape 462"/>
        <p:cNvGrpSpPr/>
        <p:nvPr/>
      </p:nvGrpSpPr>
      <p:grpSpPr>
        <a:xfrm>
          <a:off x="0" y="0"/>
          <a:ext cx="0" cy="0"/>
          <a:chOff x="0" y="0"/>
          <a:chExt cx="0" cy="0"/>
        </a:xfrm>
      </p:grpSpPr>
      <p:sp>
        <p:nvSpPr>
          <p:cNvPr id="463" name="Google Shape;463;p50"/>
          <p:cNvSpPr txBox="1">
            <a:spLocks noGrp="1"/>
          </p:cNvSpPr>
          <p:nvPr>
            <p:ph type="body" idx="1"/>
          </p:nvPr>
        </p:nvSpPr>
        <p:spPr>
          <a:xfrm>
            <a:off x="5839564" y="2335411"/>
            <a:ext cx="1239953" cy="472678"/>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2800"/>
              <a:buFont typeface="Roboto"/>
              <a:buNone/>
              <a:defRPr sz="2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4" name="Google Shape;464;p50"/>
          <p:cNvSpPr txBox="1">
            <a:spLocks noGrp="1"/>
          </p:cNvSpPr>
          <p:nvPr>
            <p:ph type="body" idx="2"/>
          </p:nvPr>
        </p:nvSpPr>
        <p:spPr>
          <a:xfrm>
            <a:off x="5852082" y="3265611"/>
            <a:ext cx="2196406"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5" name="Google Shape;465;p50"/>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6" name="Google Shape;466;p50"/>
          <p:cNvSpPr txBox="1">
            <a:spLocks noGrp="1"/>
          </p:cNvSpPr>
          <p:nvPr>
            <p:ph type="body" idx="4"/>
          </p:nvPr>
        </p:nvSpPr>
        <p:spPr>
          <a:xfrm>
            <a:off x="345570"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67" name="Google Shape;467;p50"/>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68" name="Google Shape;468;p50"/>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ster 37">
  <p:cSld name="Master 37">
    <p:spTree>
      <p:nvGrpSpPr>
        <p:cNvPr id="1" name="Shape 469"/>
        <p:cNvGrpSpPr/>
        <p:nvPr/>
      </p:nvGrpSpPr>
      <p:grpSpPr>
        <a:xfrm>
          <a:off x="0" y="0"/>
          <a:ext cx="0" cy="0"/>
          <a:chOff x="0" y="0"/>
          <a:chExt cx="0" cy="0"/>
        </a:xfrm>
      </p:grpSpPr>
      <p:sp>
        <p:nvSpPr>
          <p:cNvPr id="470" name="Google Shape;470;p51"/>
          <p:cNvSpPr txBox="1">
            <a:spLocks noGrp="1"/>
          </p:cNvSpPr>
          <p:nvPr>
            <p:ph type="body" idx="1"/>
          </p:nvPr>
        </p:nvSpPr>
        <p:spPr>
          <a:xfrm>
            <a:off x="1049757" y="622291"/>
            <a:ext cx="1879160" cy="6107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71" name="Google Shape;471;p51"/>
          <p:cNvSpPr txBox="1">
            <a:spLocks noGrp="1"/>
          </p:cNvSpPr>
          <p:nvPr>
            <p:ph type="body" idx="2"/>
          </p:nvPr>
        </p:nvSpPr>
        <p:spPr>
          <a:xfrm>
            <a:off x="3408374" y="638007"/>
            <a:ext cx="2972088" cy="57935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72" name="Google Shape;472;p51"/>
          <p:cNvSpPr txBox="1">
            <a:spLocks noGrp="1"/>
          </p:cNvSpPr>
          <p:nvPr>
            <p:ph type="body" idx="3"/>
          </p:nvPr>
        </p:nvSpPr>
        <p:spPr>
          <a:xfrm>
            <a:off x="6775040" y="843747"/>
            <a:ext cx="1964039"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73" name="Google Shape;473;p51"/>
          <p:cNvSpPr>
            <a:spLocks noGrp="1"/>
          </p:cNvSpPr>
          <p:nvPr>
            <p:ph type="pic" idx="4"/>
          </p:nvPr>
        </p:nvSpPr>
        <p:spPr>
          <a:xfrm>
            <a:off x="280389" y="1711922"/>
            <a:ext cx="3191084" cy="319108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74" name="Google Shape;474;p51"/>
          <p:cNvSpPr>
            <a:spLocks noGrp="1"/>
          </p:cNvSpPr>
          <p:nvPr>
            <p:ph type="pic" idx="5"/>
          </p:nvPr>
        </p:nvSpPr>
        <p:spPr>
          <a:xfrm>
            <a:off x="3621493" y="1726041"/>
            <a:ext cx="2546101" cy="315631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75" name="Google Shape;475;p51"/>
          <p:cNvSpPr>
            <a:spLocks noGrp="1"/>
          </p:cNvSpPr>
          <p:nvPr>
            <p:ph type="pic" idx="6"/>
          </p:nvPr>
        </p:nvSpPr>
        <p:spPr>
          <a:xfrm>
            <a:off x="6318604" y="1727399"/>
            <a:ext cx="2546101" cy="3162135"/>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76" name="Google Shape;476;p51"/>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ster 38">
  <p:cSld name="Master 38">
    <p:spTree>
      <p:nvGrpSpPr>
        <p:cNvPr id="1" name="Shape 477"/>
        <p:cNvGrpSpPr/>
        <p:nvPr/>
      </p:nvGrpSpPr>
      <p:grpSpPr>
        <a:xfrm>
          <a:off x="0" y="0"/>
          <a:ext cx="0" cy="0"/>
          <a:chOff x="0" y="0"/>
          <a:chExt cx="0" cy="0"/>
        </a:xfrm>
      </p:grpSpPr>
      <p:sp>
        <p:nvSpPr>
          <p:cNvPr id="478" name="Google Shape;478;p52"/>
          <p:cNvSpPr txBox="1">
            <a:spLocks noGrp="1"/>
          </p:cNvSpPr>
          <p:nvPr>
            <p:ph type="body" idx="1"/>
          </p:nvPr>
        </p:nvSpPr>
        <p:spPr>
          <a:xfrm>
            <a:off x="403460" y="164350"/>
            <a:ext cx="484719"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79" name="Google Shape;479;p52"/>
          <p:cNvSpPr txBox="1">
            <a:spLocks noGrp="1"/>
          </p:cNvSpPr>
          <p:nvPr>
            <p:ph type="body" idx="2"/>
          </p:nvPr>
        </p:nvSpPr>
        <p:spPr>
          <a:xfrm>
            <a:off x="403460" y="385139"/>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80" name="Google Shape;480;p52"/>
          <p:cNvSpPr/>
          <p:nvPr/>
        </p:nvSpPr>
        <p:spPr>
          <a:xfrm>
            <a:off x="8655769" y="300938"/>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81" name="Google Shape;481;p52"/>
          <p:cNvSpPr>
            <a:spLocks noGrp="1"/>
          </p:cNvSpPr>
          <p:nvPr>
            <p:ph type="pic" idx="3"/>
          </p:nvPr>
        </p:nvSpPr>
        <p:spPr>
          <a:xfrm>
            <a:off x="0" y="715053"/>
            <a:ext cx="2646000" cy="444359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82" name="Google Shape;482;p52"/>
          <p:cNvSpPr>
            <a:spLocks noGrp="1"/>
          </p:cNvSpPr>
          <p:nvPr>
            <p:ph type="pic" idx="4"/>
          </p:nvPr>
        </p:nvSpPr>
        <p:spPr>
          <a:xfrm>
            <a:off x="2645581" y="713707"/>
            <a:ext cx="2399285" cy="2233329"/>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83" name="Google Shape;483;p52"/>
          <p:cNvSpPr>
            <a:spLocks noGrp="1"/>
          </p:cNvSpPr>
          <p:nvPr>
            <p:ph type="pic" idx="5"/>
          </p:nvPr>
        </p:nvSpPr>
        <p:spPr>
          <a:xfrm>
            <a:off x="2645889" y="2947022"/>
            <a:ext cx="2392925" cy="2215134"/>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84" name="Google Shape;484;p52"/>
          <p:cNvSpPr>
            <a:spLocks noGrp="1"/>
          </p:cNvSpPr>
          <p:nvPr>
            <p:ph type="pic" idx="6"/>
          </p:nvPr>
        </p:nvSpPr>
        <p:spPr>
          <a:xfrm>
            <a:off x="5038862" y="708931"/>
            <a:ext cx="4124250" cy="4434571"/>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85" name="Google Shape;485;p5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ster 04">
  <p:cSld name="Master 04">
    <p:spTree>
      <p:nvGrpSpPr>
        <p:cNvPr id="1" name="Shape 63"/>
        <p:cNvGrpSpPr/>
        <p:nvPr/>
      </p:nvGrpSpPr>
      <p:grpSpPr>
        <a:xfrm>
          <a:off x="0" y="0"/>
          <a:ext cx="0" cy="0"/>
          <a:chOff x="0" y="0"/>
          <a:chExt cx="0" cy="0"/>
        </a:xfrm>
      </p:grpSpPr>
      <p:sp>
        <p:nvSpPr>
          <p:cNvPr id="64" name="Google Shape;64;p17"/>
          <p:cNvSpPr/>
          <p:nvPr/>
        </p:nvSpPr>
        <p:spPr>
          <a:xfrm>
            <a:off x="8013096" y="2329359"/>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65" name="Google Shape;65;p17"/>
          <p:cNvSpPr>
            <a:spLocks noGrp="1"/>
          </p:cNvSpPr>
          <p:nvPr>
            <p:ph type="pic" idx="2"/>
          </p:nvPr>
        </p:nvSpPr>
        <p:spPr>
          <a:xfrm>
            <a:off x="-5757" y="944021"/>
            <a:ext cx="8195621" cy="419949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66" name="Google Shape;66;p17"/>
          <p:cNvSpPr txBox="1">
            <a:spLocks noGrp="1"/>
          </p:cNvSpPr>
          <p:nvPr>
            <p:ph type="body" idx="1"/>
          </p:nvPr>
        </p:nvSpPr>
        <p:spPr>
          <a:xfrm>
            <a:off x="5285431" y="2086969"/>
            <a:ext cx="1527042" cy="1056561"/>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67" name="Google Shape;67;p17"/>
          <p:cNvSpPr txBox="1">
            <a:spLocks noGrp="1"/>
          </p:cNvSpPr>
          <p:nvPr>
            <p:ph type="body" idx="3"/>
          </p:nvPr>
        </p:nvSpPr>
        <p:spPr>
          <a:xfrm>
            <a:off x="5286439" y="3314181"/>
            <a:ext cx="2126578"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68" name="Google Shape;68;p17"/>
          <p:cNvSpPr txBox="1">
            <a:spLocks noGrp="1"/>
          </p:cNvSpPr>
          <p:nvPr>
            <p:ph type="body" idx="4"/>
          </p:nvPr>
        </p:nvSpPr>
        <p:spPr>
          <a:xfrm>
            <a:off x="5280810" y="4516832"/>
            <a:ext cx="810928"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69" name="Google Shape;69;p17"/>
          <p:cNvSpPr txBox="1">
            <a:spLocks noGrp="1"/>
          </p:cNvSpPr>
          <p:nvPr>
            <p:ph type="body" idx="5"/>
          </p:nvPr>
        </p:nvSpPr>
        <p:spPr>
          <a:xfrm>
            <a:off x="5285431" y="1526255"/>
            <a:ext cx="1871998" cy="234553"/>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chemeClr val="accent5"/>
              </a:buClr>
              <a:buSzPts val="1200"/>
              <a:buFont typeface="Roboto"/>
              <a:buNone/>
              <a:defRPr sz="1200">
                <a:solidFill>
                  <a:schemeClr val="accent5"/>
                </a:solidFill>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70" name="Google Shape;70;p17"/>
          <p:cNvSpPr txBox="1">
            <a:spLocks noGrp="1"/>
          </p:cNvSpPr>
          <p:nvPr>
            <p:ph type="body" idx="6"/>
          </p:nvPr>
        </p:nvSpPr>
        <p:spPr>
          <a:xfrm>
            <a:off x="261374" y="321757"/>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71" name="Google Shape;71;p17"/>
          <p:cNvSpPr txBox="1">
            <a:spLocks noGrp="1"/>
          </p:cNvSpPr>
          <p:nvPr>
            <p:ph type="body" idx="7"/>
          </p:nvPr>
        </p:nvSpPr>
        <p:spPr>
          <a:xfrm>
            <a:off x="261374" y="542545"/>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72" name="Google Shape;72;p17"/>
          <p:cNvSpPr/>
          <p:nvPr/>
        </p:nvSpPr>
        <p:spPr>
          <a:xfrm>
            <a:off x="8048981" y="458345"/>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73" name="Google Shape;73;p17"/>
          <p:cNvSpPr/>
          <p:nvPr/>
        </p:nvSpPr>
        <p:spPr>
          <a:xfrm rot="-5400000">
            <a:off x="5385876" y="3123389"/>
            <a:ext cx="49930" cy="190926"/>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74" name="Google Shape;74;p1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ster 39">
  <p:cSld name="Master 39">
    <p:spTree>
      <p:nvGrpSpPr>
        <p:cNvPr id="1" name="Shape 486"/>
        <p:cNvGrpSpPr/>
        <p:nvPr/>
      </p:nvGrpSpPr>
      <p:grpSpPr>
        <a:xfrm>
          <a:off x="0" y="0"/>
          <a:ext cx="0" cy="0"/>
          <a:chOff x="0" y="0"/>
          <a:chExt cx="0" cy="0"/>
        </a:xfrm>
      </p:grpSpPr>
      <p:sp>
        <p:nvSpPr>
          <p:cNvPr id="487" name="Google Shape;487;p53"/>
          <p:cNvSpPr txBox="1">
            <a:spLocks noGrp="1"/>
          </p:cNvSpPr>
          <p:nvPr>
            <p:ph type="body" idx="1"/>
          </p:nvPr>
        </p:nvSpPr>
        <p:spPr>
          <a:xfrm>
            <a:off x="8346921" y="246810"/>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88" name="Google Shape;488;p53"/>
          <p:cNvSpPr txBox="1">
            <a:spLocks noGrp="1"/>
          </p:cNvSpPr>
          <p:nvPr>
            <p:ph type="body" idx="2"/>
          </p:nvPr>
        </p:nvSpPr>
        <p:spPr>
          <a:xfrm>
            <a:off x="8346921" y="467598"/>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489" name="Google Shape;489;p53"/>
          <p:cNvSpPr/>
          <p:nvPr/>
        </p:nvSpPr>
        <p:spPr>
          <a:xfrm>
            <a:off x="851784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90" name="Google Shape;490;p53"/>
          <p:cNvSpPr>
            <a:spLocks noGrp="1"/>
          </p:cNvSpPr>
          <p:nvPr>
            <p:ph type="pic" idx="3"/>
          </p:nvPr>
        </p:nvSpPr>
        <p:spPr>
          <a:xfrm>
            <a:off x="668043" y="298441"/>
            <a:ext cx="4172850" cy="4525792"/>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91" name="Google Shape;491;p53"/>
          <p:cNvSpPr>
            <a:spLocks noGrp="1"/>
          </p:cNvSpPr>
          <p:nvPr>
            <p:ph type="pic" idx="4"/>
          </p:nvPr>
        </p:nvSpPr>
        <p:spPr>
          <a:xfrm>
            <a:off x="4902100" y="296449"/>
            <a:ext cx="3150697" cy="2222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92" name="Google Shape;492;p53"/>
          <p:cNvSpPr>
            <a:spLocks noGrp="1"/>
          </p:cNvSpPr>
          <p:nvPr>
            <p:ph type="pic" idx="5"/>
          </p:nvPr>
        </p:nvSpPr>
        <p:spPr>
          <a:xfrm>
            <a:off x="4902330" y="2594420"/>
            <a:ext cx="3151695" cy="222210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93" name="Google Shape;493;p5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ster 40">
  <p:cSld name="Master 40">
    <p:spTree>
      <p:nvGrpSpPr>
        <p:cNvPr id="1" name="Shape 494"/>
        <p:cNvGrpSpPr/>
        <p:nvPr/>
      </p:nvGrpSpPr>
      <p:grpSpPr>
        <a:xfrm>
          <a:off x="0" y="0"/>
          <a:ext cx="0" cy="0"/>
          <a:chOff x="0" y="0"/>
          <a:chExt cx="0" cy="0"/>
        </a:xfrm>
      </p:grpSpPr>
      <p:sp>
        <p:nvSpPr>
          <p:cNvPr id="495" name="Google Shape;495;p54"/>
          <p:cNvSpPr/>
          <p:nvPr/>
        </p:nvSpPr>
        <p:spPr>
          <a:xfrm rot="10800000">
            <a:off x="8948783" y="3710573"/>
            <a:ext cx="205791" cy="1432492"/>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96" name="Google Shape;496;p54"/>
          <p:cNvSpPr>
            <a:spLocks noGrp="1"/>
          </p:cNvSpPr>
          <p:nvPr>
            <p:ph type="pic" idx="2"/>
          </p:nvPr>
        </p:nvSpPr>
        <p:spPr>
          <a:xfrm>
            <a:off x="0" y="617973"/>
            <a:ext cx="4172850" cy="452591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97" name="Google Shape;497;p54"/>
          <p:cNvSpPr>
            <a:spLocks noGrp="1"/>
          </p:cNvSpPr>
          <p:nvPr>
            <p:ph type="pic" idx="3"/>
          </p:nvPr>
        </p:nvSpPr>
        <p:spPr>
          <a:xfrm>
            <a:off x="4904568" y="-2146"/>
            <a:ext cx="3154950" cy="4534087"/>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498" name="Google Shape;498;p5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ster 41">
  <p:cSld name="Master 41">
    <p:spTree>
      <p:nvGrpSpPr>
        <p:cNvPr id="1" name="Shape 499"/>
        <p:cNvGrpSpPr/>
        <p:nvPr/>
      </p:nvGrpSpPr>
      <p:grpSpPr>
        <a:xfrm>
          <a:off x="0" y="0"/>
          <a:ext cx="0" cy="0"/>
          <a:chOff x="0" y="0"/>
          <a:chExt cx="0" cy="0"/>
        </a:xfrm>
      </p:grpSpPr>
      <p:sp>
        <p:nvSpPr>
          <p:cNvPr id="500" name="Google Shape;500;p55"/>
          <p:cNvSpPr txBox="1">
            <a:spLocks noGrp="1"/>
          </p:cNvSpPr>
          <p:nvPr>
            <p:ph type="body" idx="1"/>
          </p:nvPr>
        </p:nvSpPr>
        <p:spPr>
          <a:xfrm>
            <a:off x="337201" y="3401904"/>
            <a:ext cx="1757274" cy="853679"/>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01" name="Google Shape;501;p55"/>
          <p:cNvSpPr txBox="1">
            <a:spLocks noGrp="1"/>
          </p:cNvSpPr>
          <p:nvPr>
            <p:ph type="body" idx="2"/>
          </p:nvPr>
        </p:nvSpPr>
        <p:spPr>
          <a:xfrm>
            <a:off x="337201" y="2960451"/>
            <a:ext cx="1757274"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900"/>
              <a:buFont typeface="Roboto"/>
              <a:buNone/>
              <a:defRPr sz="900" cap="none"/>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02" name="Google Shape;502;p55"/>
          <p:cNvSpPr txBox="1">
            <a:spLocks noGrp="1"/>
          </p:cNvSpPr>
          <p:nvPr>
            <p:ph type="body" idx="3"/>
          </p:nvPr>
        </p:nvSpPr>
        <p:spPr>
          <a:xfrm>
            <a:off x="327655" y="750757"/>
            <a:ext cx="1577534" cy="472678"/>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2800"/>
              <a:buFont typeface="Roboto"/>
              <a:buNone/>
              <a:defRPr sz="2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03" name="Google Shape;503;p55"/>
          <p:cNvSpPr txBox="1">
            <a:spLocks noGrp="1"/>
          </p:cNvSpPr>
          <p:nvPr>
            <p:ph type="body" idx="4"/>
          </p:nvPr>
        </p:nvSpPr>
        <p:spPr>
          <a:xfrm>
            <a:off x="337201" y="1570647"/>
            <a:ext cx="1757274" cy="716518"/>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04" name="Google Shape;504;p55"/>
          <p:cNvSpPr>
            <a:spLocks noGrp="1"/>
          </p:cNvSpPr>
          <p:nvPr>
            <p:ph type="pic" idx="5"/>
          </p:nvPr>
        </p:nvSpPr>
        <p:spPr>
          <a:xfrm>
            <a:off x="2328750" y="-1119"/>
            <a:ext cx="3403350" cy="514702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05" name="Google Shape;505;p55"/>
          <p:cNvSpPr>
            <a:spLocks noGrp="1"/>
          </p:cNvSpPr>
          <p:nvPr>
            <p:ph type="pic" idx="6"/>
          </p:nvPr>
        </p:nvSpPr>
        <p:spPr>
          <a:xfrm>
            <a:off x="5837805" y="192043"/>
            <a:ext cx="3309901" cy="234136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06" name="Google Shape;506;p55"/>
          <p:cNvSpPr>
            <a:spLocks noGrp="1"/>
          </p:cNvSpPr>
          <p:nvPr>
            <p:ph type="pic" idx="7"/>
          </p:nvPr>
        </p:nvSpPr>
        <p:spPr>
          <a:xfrm>
            <a:off x="5835480" y="2610098"/>
            <a:ext cx="3308738" cy="2341359"/>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07" name="Google Shape;507;p5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ster 42">
  <p:cSld name="Master 42">
    <p:spTree>
      <p:nvGrpSpPr>
        <p:cNvPr id="1" name="Shape 508"/>
        <p:cNvGrpSpPr/>
        <p:nvPr/>
      </p:nvGrpSpPr>
      <p:grpSpPr>
        <a:xfrm>
          <a:off x="0" y="0"/>
          <a:ext cx="0" cy="0"/>
          <a:chOff x="0" y="0"/>
          <a:chExt cx="0" cy="0"/>
        </a:xfrm>
      </p:grpSpPr>
      <p:sp>
        <p:nvSpPr>
          <p:cNvPr id="509" name="Google Shape;509;p56"/>
          <p:cNvSpPr txBox="1">
            <a:spLocks noGrp="1"/>
          </p:cNvSpPr>
          <p:nvPr>
            <p:ph type="body" idx="1"/>
          </p:nvPr>
        </p:nvSpPr>
        <p:spPr>
          <a:xfrm>
            <a:off x="530718" y="704153"/>
            <a:ext cx="2662901" cy="472678"/>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2800"/>
              <a:buFont typeface="Roboto"/>
              <a:buNone/>
              <a:defRPr sz="2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10" name="Google Shape;510;p56"/>
          <p:cNvSpPr txBox="1">
            <a:spLocks noGrp="1"/>
          </p:cNvSpPr>
          <p:nvPr>
            <p:ph type="body" idx="2"/>
          </p:nvPr>
        </p:nvSpPr>
        <p:spPr>
          <a:xfrm>
            <a:off x="530718" y="510742"/>
            <a:ext cx="2662901" cy="1678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11" name="Google Shape;511;p56"/>
          <p:cNvSpPr txBox="1">
            <a:spLocks noGrp="1"/>
          </p:cNvSpPr>
          <p:nvPr>
            <p:ph type="body" idx="3"/>
          </p:nvPr>
        </p:nvSpPr>
        <p:spPr>
          <a:xfrm>
            <a:off x="4775842" y="498836"/>
            <a:ext cx="1757274" cy="191691"/>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900"/>
              <a:buFont typeface="Roboto"/>
              <a:buNone/>
              <a:defRPr sz="9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12" name="Google Shape;512;p56"/>
          <p:cNvSpPr txBox="1">
            <a:spLocks noGrp="1"/>
          </p:cNvSpPr>
          <p:nvPr>
            <p:ph type="body" idx="4"/>
          </p:nvPr>
        </p:nvSpPr>
        <p:spPr>
          <a:xfrm>
            <a:off x="4774273" y="719393"/>
            <a:ext cx="3848777" cy="442199"/>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513" name="Google Shape;513;p56"/>
          <p:cNvSpPr>
            <a:spLocks noGrp="1"/>
          </p:cNvSpPr>
          <p:nvPr>
            <p:ph type="pic" idx="5"/>
          </p:nvPr>
        </p:nvSpPr>
        <p:spPr>
          <a:xfrm>
            <a:off x="530467" y="1545736"/>
            <a:ext cx="3848362" cy="309555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14" name="Google Shape;514;p56"/>
          <p:cNvSpPr>
            <a:spLocks noGrp="1"/>
          </p:cNvSpPr>
          <p:nvPr>
            <p:ph type="pic" idx="6"/>
          </p:nvPr>
        </p:nvSpPr>
        <p:spPr>
          <a:xfrm>
            <a:off x="4771660" y="1545426"/>
            <a:ext cx="3845701" cy="3095550"/>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15" name="Google Shape;515;p5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16"/>
        <p:cNvGrpSpPr/>
        <p:nvPr/>
      </p:nvGrpSpPr>
      <p:grpSpPr>
        <a:xfrm>
          <a:off x="0" y="0"/>
          <a:ext cx="0" cy="0"/>
          <a:chOff x="0" y="0"/>
          <a:chExt cx="0" cy="0"/>
        </a:xfrm>
      </p:grpSpPr>
      <p:sp>
        <p:nvSpPr>
          <p:cNvPr id="517" name="Google Shape;517;p5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ster 05">
  <p:cSld name="Master 05">
    <p:spTree>
      <p:nvGrpSpPr>
        <p:cNvPr id="1" name="Shape 75"/>
        <p:cNvGrpSpPr/>
        <p:nvPr/>
      </p:nvGrpSpPr>
      <p:grpSpPr>
        <a:xfrm>
          <a:off x="0" y="0"/>
          <a:ext cx="0" cy="0"/>
          <a:chOff x="0" y="0"/>
          <a:chExt cx="0" cy="0"/>
        </a:xfrm>
      </p:grpSpPr>
      <p:sp>
        <p:nvSpPr>
          <p:cNvPr id="76" name="Google Shape;76;p18"/>
          <p:cNvSpPr>
            <a:spLocks noGrp="1"/>
          </p:cNvSpPr>
          <p:nvPr>
            <p:ph type="pic" idx="2"/>
          </p:nvPr>
        </p:nvSpPr>
        <p:spPr>
          <a:xfrm>
            <a:off x="0" y="694823"/>
            <a:ext cx="9161180" cy="418215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77" name="Google Shape;77;p18"/>
          <p:cNvSpPr txBox="1">
            <a:spLocks noGrp="1"/>
          </p:cNvSpPr>
          <p:nvPr>
            <p:ph type="body" idx="1"/>
          </p:nvPr>
        </p:nvSpPr>
        <p:spPr>
          <a:xfrm>
            <a:off x="5502689" y="1501413"/>
            <a:ext cx="2209372" cy="1112282"/>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78" name="Google Shape;78;p18"/>
          <p:cNvSpPr txBox="1">
            <a:spLocks noGrp="1"/>
          </p:cNvSpPr>
          <p:nvPr>
            <p:ph type="body" idx="3"/>
          </p:nvPr>
        </p:nvSpPr>
        <p:spPr>
          <a:xfrm>
            <a:off x="5505462" y="3070736"/>
            <a:ext cx="2935953" cy="716518"/>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79" name="Google Shape;79;p18"/>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0" name="Google Shape;80;p18"/>
          <p:cNvSpPr txBox="1">
            <a:spLocks noGrp="1"/>
          </p:cNvSpPr>
          <p:nvPr>
            <p:ph type="body" idx="5"/>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1" name="Google Shape;81;p18"/>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82" name="Google Shape;82;p18"/>
          <p:cNvSpPr/>
          <p:nvPr/>
        </p:nvSpPr>
        <p:spPr>
          <a:xfrm rot="5400000">
            <a:off x="5792345" y="2522967"/>
            <a:ext cx="70955" cy="549780"/>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83" name="Google Shape;83;p18"/>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06">
  <p:cSld name="Master 06">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723750" y="3504811"/>
            <a:ext cx="1565142" cy="1112282"/>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6" name="Google Shape;86;p19"/>
          <p:cNvSpPr txBox="1">
            <a:spLocks noGrp="1"/>
          </p:cNvSpPr>
          <p:nvPr>
            <p:ph type="body" idx="2"/>
          </p:nvPr>
        </p:nvSpPr>
        <p:spPr>
          <a:xfrm>
            <a:off x="5716437" y="995054"/>
            <a:ext cx="2948193" cy="8536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7" name="Google Shape;87;p19"/>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8" name="Google Shape;88;p19"/>
          <p:cNvSpPr txBox="1">
            <a:spLocks noGrp="1"/>
          </p:cNvSpPr>
          <p:nvPr>
            <p:ph type="body" idx="4"/>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89" name="Google Shape;89;p19"/>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90" name="Google Shape;90;p19"/>
          <p:cNvSpPr/>
          <p:nvPr/>
        </p:nvSpPr>
        <p:spPr>
          <a:xfrm rot="5400000">
            <a:off x="3196392" y="1147004"/>
            <a:ext cx="70955" cy="549780"/>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91" name="Google Shape;91;p19"/>
          <p:cNvSpPr>
            <a:spLocks noGrp="1"/>
          </p:cNvSpPr>
          <p:nvPr>
            <p:ph type="pic" idx="5"/>
          </p:nvPr>
        </p:nvSpPr>
        <p:spPr>
          <a:xfrm>
            <a:off x="3006394" y="1984218"/>
            <a:ext cx="5666463" cy="2624096"/>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92" name="Google Shape;92;p19"/>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ster 07">
  <p:cSld name="Master 07">
    <p:spTree>
      <p:nvGrpSpPr>
        <p:cNvPr id="1" name="Shape 93"/>
        <p:cNvGrpSpPr/>
        <p:nvPr/>
      </p:nvGrpSpPr>
      <p:grpSpPr>
        <a:xfrm>
          <a:off x="0" y="0"/>
          <a:ext cx="0" cy="0"/>
          <a:chOff x="0" y="0"/>
          <a:chExt cx="0" cy="0"/>
        </a:xfrm>
      </p:grpSpPr>
      <p:sp>
        <p:nvSpPr>
          <p:cNvPr id="94" name="Google Shape;94;p20"/>
          <p:cNvSpPr txBox="1">
            <a:spLocks noGrp="1"/>
          </p:cNvSpPr>
          <p:nvPr>
            <p:ph type="body" idx="1"/>
          </p:nvPr>
        </p:nvSpPr>
        <p:spPr>
          <a:xfrm>
            <a:off x="2957316" y="1116498"/>
            <a:ext cx="257726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9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95" name="Google Shape;95;p20"/>
          <p:cNvSpPr txBox="1">
            <a:spLocks noGrp="1"/>
          </p:cNvSpPr>
          <p:nvPr>
            <p:ph type="body" idx="2"/>
          </p:nvPr>
        </p:nvSpPr>
        <p:spPr>
          <a:xfrm>
            <a:off x="5925757" y="995054"/>
            <a:ext cx="2747300" cy="853679"/>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96" name="Google Shape;96;p20"/>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97" name="Google Shape;97;p20"/>
          <p:cNvSpPr txBox="1">
            <a:spLocks noGrp="1"/>
          </p:cNvSpPr>
          <p:nvPr>
            <p:ph type="body" idx="4"/>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98" name="Google Shape;98;p20"/>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99" name="Google Shape;99;p20"/>
          <p:cNvSpPr/>
          <p:nvPr/>
        </p:nvSpPr>
        <p:spPr>
          <a:xfrm rot="5400000">
            <a:off x="956732" y="4304976"/>
            <a:ext cx="70955" cy="549779"/>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00" name="Google Shape;100;p20"/>
          <p:cNvSpPr txBox="1">
            <a:spLocks noGrp="1"/>
          </p:cNvSpPr>
          <p:nvPr>
            <p:ph type="body" idx="5"/>
          </p:nvPr>
        </p:nvSpPr>
        <p:spPr>
          <a:xfrm>
            <a:off x="735462" y="3272802"/>
            <a:ext cx="1757274" cy="1127998"/>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01" name="Google Shape;101;p20"/>
          <p:cNvSpPr>
            <a:spLocks noGrp="1"/>
          </p:cNvSpPr>
          <p:nvPr>
            <p:ph type="pic" idx="6"/>
          </p:nvPr>
        </p:nvSpPr>
        <p:spPr>
          <a:xfrm>
            <a:off x="3006394" y="1986607"/>
            <a:ext cx="5666463" cy="2622662"/>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02" name="Google Shape;102;p20"/>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ster 08">
  <p:cSld name="Master 08">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2957316" y="1116498"/>
            <a:ext cx="2577266" cy="610791"/>
          </a:xfrm>
          <a:prstGeom prst="rect">
            <a:avLst/>
          </a:prstGeom>
          <a:noFill/>
          <a:ln>
            <a:noFill/>
          </a:ln>
        </p:spPr>
        <p:txBody>
          <a:bodyPr spcFirstLastPara="1" wrap="square" lIns="26775" tIns="26775" rIns="26775" bIns="26775" anchor="ctr" anchorCtr="0">
            <a:noAutofit/>
          </a:bodyPr>
          <a:lstStyle>
            <a:lvl1pPr marL="457200" lvl="0" indent="-228600" algn="l">
              <a:lnSpc>
                <a:spcPct val="90000"/>
              </a:lnSpc>
              <a:spcBef>
                <a:spcPts val="0"/>
              </a:spcBef>
              <a:spcAft>
                <a:spcPts val="0"/>
              </a:spcAft>
              <a:buClr>
                <a:srgbClr val="000000"/>
              </a:buClr>
              <a:buSzPts val="3800"/>
              <a:buFont typeface="Roboto"/>
              <a:buNone/>
              <a:defRPr sz="38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05" name="Google Shape;105;p21"/>
          <p:cNvSpPr txBox="1">
            <a:spLocks noGrp="1"/>
          </p:cNvSpPr>
          <p:nvPr>
            <p:ph type="body" idx="2"/>
          </p:nvPr>
        </p:nvSpPr>
        <p:spPr>
          <a:xfrm>
            <a:off x="5697387" y="995054"/>
            <a:ext cx="2948193" cy="853679"/>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06" name="Google Shape;106;p21"/>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07" name="Google Shape;107;p21"/>
          <p:cNvSpPr txBox="1">
            <a:spLocks noGrp="1"/>
          </p:cNvSpPr>
          <p:nvPr>
            <p:ph type="body" idx="4"/>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08" name="Google Shape;108;p21"/>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09" name="Google Shape;109;p21"/>
          <p:cNvSpPr/>
          <p:nvPr/>
        </p:nvSpPr>
        <p:spPr>
          <a:xfrm rot="5400000">
            <a:off x="947207" y="4304976"/>
            <a:ext cx="70955" cy="549779"/>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10" name="Google Shape;110;p21"/>
          <p:cNvSpPr txBox="1">
            <a:spLocks noGrp="1"/>
          </p:cNvSpPr>
          <p:nvPr>
            <p:ph type="body" idx="5"/>
          </p:nvPr>
        </p:nvSpPr>
        <p:spPr>
          <a:xfrm>
            <a:off x="1718340" y="4218780"/>
            <a:ext cx="790533" cy="420291"/>
          </a:xfrm>
          <a:prstGeom prst="rect">
            <a:avLst/>
          </a:prstGeom>
          <a:noFill/>
          <a:ln>
            <a:noFill/>
          </a:ln>
        </p:spPr>
        <p:txBody>
          <a:bodyPr spcFirstLastPara="1" wrap="square" lIns="26775" tIns="26775" rIns="26775" bIns="26775" anchor="ctr" anchorCtr="0">
            <a:noAutofit/>
          </a:bodyPr>
          <a:lstStyle>
            <a:lvl1pPr marL="457200" lvl="0" indent="-228600" algn="l">
              <a:lnSpc>
                <a:spcPct val="120000"/>
              </a:lnSpc>
              <a:spcBef>
                <a:spcPts val="0"/>
              </a:spcBef>
              <a:spcAft>
                <a:spcPts val="0"/>
              </a:spcAft>
              <a:buClr>
                <a:srgbClr val="000000"/>
              </a:buClr>
              <a:buSzPts val="1100"/>
              <a:buFont typeface="Roboto"/>
              <a:buNone/>
              <a:defRPr sz="1100"/>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11" name="Google Shape;111;p21"/>
          <p:cNvSpPr>
            <a:spLocks noGrp="1"/>
          </p:cNvSpPr>
          <p:nvPr>
            <p:ph type="pic" idx="6"/>
          </p:nvPr>
        </p:nvSpPr>
        <p:spPr>
          <a:xfrm>
            <a:off x="3006394" y="1992741"/>
            <a:ext cx="5666463" cy="2616985"/>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12" name="Google Shape;112;p21"/>
          <p:cNvSpPr txBox="1">
            <a:spLocks noGrp="1"/>
          </p:cNvSpPr>
          <p:nvPr>
            <p:ph type="sldNum" idx="12"/>
          </p:nvPr>
        </p:nvSpPr>
        <p:spPr>
          <a:xfrm>
            <a:off x="4482789" y="4902398"/>
            <a:ext cx="174851" cy="179127"/>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800"/>
            </a:lvl1pPr>
            <a:lvl2pPr marL="0" marR="0" lvl="1" indent="0" algn="ctr">
              <a:lnSpc>
                <a:spcPct val="100000"/>
              </a:lnSpc>
              <a:spcBef>
                <a:spcPts val="0"/>
              </a:spcBef>
              <a:spcAft>
                <a:spcPts val="0"/>
              </a:spcAft>
              <a:buClr>
                <a:srgbClr val="000000"/>
              </a:buClr>
              <a:buSzPts val="800"/>
              <a:buFont typeface="Helvetica Neue Light"/>
              <a:buNone/>
              <a:defRPr sz="800"/>
            </a:lvl2pPr>
            <a:lvl3pPr marL="0" marR="0" lvl="2" indent="0" algn="ctr">
              <a:lnSpc>
                <a:spcPct val="100000"/>
              </a:lnSpc>
              <a:spcBef>
                <a:spcPts val="0"/>
              </a:spcBef>
              <a:spcAft>
                <a:spcPts val="0"/>
              </a:spcAft>
              <a:buClr>
                <a:srgbClr val="000000"/>
              </a:buClr>
              <a:buSzPts val="800"/>
              <a:buFont typeface="Helvetica Neue Light"/>
              <a:buNone/>
              <a:defRPr sz="800"/>
            </a:lvl3pPr>
            <a:lvl4pPr marL="0" marR="0" lvl="3" indent="0" algn="ctr">
              <a:lnSpc>
                <a:spcPct val="100000"/>
              </a:lnSpc>
              <a:spcBef>
                <a:spcPts val="0"/>
              </a:spcBef>
              <a:spcAft>
                <a:spcPts val="0"/>
              </a:spcAft>
              <a:buClr>
                <a:srgbClr val="000000"/>
              </a:buClr>
              <a:buSzPts val="800"/>
              <a:buFont typeface="Helvetica Neue Light"/>
              <a:buNone/>
              <a:defRPr sz="800"/>
            </a:lvl4pPr>
            <a:lvl5pPr marL="0" marR="0" lvl="4" indent="0" algn="ctr">
              <a:lnSpc>
                <a:spcPct val="100000"/>
              </a:lnSpc>
              <a:spcBef>
                <a:spcPts val="0"/>
              </a:spcBef>
              <a:spcAft>
                <a:spcPts val="0"/>
              </a:spcAft>
              <a:buClr>
                <a:srgbClr val="000000"/>
              </a:buClr>
              <a:buSzPts val="800"/>
              <a:buFont typeface="Helvetica Neue Light"/>
              <a:buNone/>
              <a:defRPr sz="800"/>
            </a:lvl5pPr>
            <a:lvl6pPr marL="0" marR="0" lvl="5" indent="0" algn="ctr">
              <a:lnSpc>
                <a:spcPct val="100000"/>
              </a:lnSpc>
              <a:spcBef>
                <a:spcPts val="0"/>
              </a:spcBef>
              <a:spcAft>
                <a:spcPts val="0"/>
              </a:spcAft>
              <a:buClr>
                <a:srgbClr val="000000"/>
              </a:buClr>
              <a:buSzPts val="800"/>
              <a:buFont typeface="Helvetica Neue Light"/>
              <a:buNone/>
              <a:defRPr sz="800"/>
            </a:lvl6pPr>
            <a:lvl7pPr marL="0" marR="0" lvl="6" indent="0" algn="ctr">
              <a:lnSpc>
                <a:spcPct val="100000"/>
              </a:lnSpc>
              <a:spcBef>
                <a:spcPts val="0"/>
              </a:spcBef>
              <a:spcAft>
                <a:spcPts val="0"/>
              </a:spcAft>
              <a:buClr>
                <a:srgbClr val="000000"/>
              </a:buClr>
              <a:buSzPts val="800"/>
              <a:buFont typeface="Helvetica Neue Light"/>
              <a:buNone/>
              <a:defRPr sz="800"/>
            </a:lvl7pPr>
            <a:lvl8pPr marL="0" marR="0" lvl="7" indent="0" algn="ctr">
              <a:lnSpc>
                <a:spcPct val="100000"/>
              </a:lnSpc>
              <a:spcBef>
                <a:spcPts val="0"/>
              </a:spcBef>
              <a:spcAft>
                <a:spcPts val="0"/>
              </a:spcAft>
              <a:buClr>
                <a:srgbClr val="000000"/>
              </a:buClr>
              <a:buSzPts val="800"/>
              <a:buFont typeface="Helvetica Neue Light"/>
              <a:buNone/>
              <a:defRPr sz="800"/>
            </a:lvl8pPr>
            <a:lvl9pPr marL="0" marR="0" lvl="8" indent="0" algn="ctr">
              <a:lnSpc>
                <a:spcPct val="100000"/>
              </a:lnSpc>
              <a:spcBef>
                <a:spcPts val="0"/>
              </a:spcBef>
              <a:spcAft>
                <a:spcPts val="0"/>
              </a:spcAft>
              <a:buClr>
                <a:srgbClr val="000000"/>
              </a:buClr>
              <a:buSzPts val="800"/>
              <a:buFont typeface="Helvetica Neue Light"/>
              <a:buNone/>
              <a:defRPr sz="800"/>
            </a:lvl9pPr>
          </a:lstStyle>
          <a:p>
            <a:pPr marL="0" lvl="0" indent="0" algn="ctr" rtl="0">
              <a:spcBef>
                <a:spcPts val="0"/>
              </a:spcBef>
              <a:spcAft>
                <a:spcPts val="0"/>
              </a:spcAft>
              <a:buNone/>
            </a:pPr>
            <a:fld id="{00000000-1234-1234-1234-123412341234}" type="slidenum">
              <a:rPr lang="en"/>
              <a:t>‹#›</a:t>
            </a:fld>
            <a:endParaRPr sz="9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09">
  <p:cSld name="Master 09">
    <p:spTree>
      <p:nvGrpSpPr>
        <p:cNvPr id="1" name="Shape 113"/>
        <p:cNvGrpSpPr/>
        <p:nvPr/>
      </p:nvGrpSpPr>
      <p:grpSpPr>
        <a:xfrm>
          <a:off x="0" y="0"/>
          <a:ext cx="0" cy="0"/>
          <a:chOff x="0" y="0"/>
          <a:chExt cx="0" cy="0"/>
        </a:xfrm>
      </p:grpSpPr>
      <p:sp>
        <p:nvSpPr>
          <p:cNvPr id="114" name="Google Shape;114;p22"/>
          <p:cNvSpPr/>
          <p:nvPr/>
        </p:nvSpPr>
        <p:spPr>
          <a:xfrm>
            <a:off x="6258503" y="3116848"/>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15" name="Google Shape;115;p22"/>
          <p:cNvSpPr txBox="1">
            <a:spLocks noGrp="1"/>
          </p:cNvSpPr>
          <p:nvPr>
            <p:ph type="body" idx="1"/>
          </p:nvPr>
        </p:nvSpPr>
        <p:spPr>
          <a:xfrm>
            <a:off x="723750" y="865752"/>
            <a:ext cx="1565142" cy="1112282"/>
          </a:xfrm>
          <a:prstGeom prst="rect">
            <a:avLst/>
          </a:prstGeom>
          <a:noFill/>
          <a:ln>
            <a:noFill/>
          </a:ln>
        </p:spPr>
        <p:txBody>
          <a:bodyPr spcFirstLastPara="1" wrap="square" lIns="26775" tIns="26775" rIns="26775" bIns="26775" anchor="ctr" anchorCtr="0">
            <a:noAutofit/>
          </a:bodyPr>
          <a:lstStyle>
            <a:lvl1pPr marL="457200" lvl="0" indent="-279400" algn="l">
              <a:lnSpc>
                <a:spcPct val="100000"/>
              </a:lnSpc>
              <a:spcBef>
                <a:spcPts val="0"/>
              </a:spcBef>
              <a:spcAft>
                <a:spcPts val="0"/>
              </a:spcAft>
              <a:buClr>
                <a:srgbClr val="000000"/>
              </a:buClr>
              <a:buSzPts val="800"/>
              <a:buChar char="•"/>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16" name="Google Shape;116;p22"/>
          <p:cNvSpPr txBox="1">
            <a:spLocks noGrp="1"/>
          </p:cNvSpPr>
          <p:nvPr>
            <p:ph type="body" idx="2"/>
          </p:nvPr>
        </p:nvSpPr>
        <p:spPr>
          <a:xfrm>
            <a:off x="4006342" y="857894"/>
            <a:ext cx="2439142" cy="1127999"/>
          </a:xfrm>
          <a:prstGeom prst="rect">
            <a:avLst/>
          </a:prstGeom>
          <a:noFill/>
          <a:ln>
            <a:noFill/>
          </a:ln>
        </p:spPr>
        <p:txBody>
          <a:bodyPr spcFirstLastPara="1" wrap="square" lIns="26775" tIns="26775" rIns="26775" bIns="26775" anchor="ctr" anchorCtr="0">
            <a:noAutofit/>
          </a:bodyPr>
          <a:lstStyle>
            <a:lvl1pPr marL="457200" lvl="0" indent="-228600" algn="just">
              <a:lnSpc>
                <a:spcPct val="12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17" name="Google Shape;117;p22"/>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lvl1pPr marL="457200" lvl="0" indent="-228600" algn="l">
              <a:lnSpc>
                <a:spcPct val="100000"/>
              </a:lnSpc>
              <a:spcBef>
                <a:spcPts val="0"/>
              </a:spcBef>
              <a:spcAft>
                <a:spcPts val="0"/>
              </a:spcAft>
              <a:buClr>
                <a:srgbClr val="000000"/>
              </a:buClr>
              <a:buSzPts val="700"/>
              <a:buNone/>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18" name="Google Shape;118;p22"/>
          <p:cNvSpPr txBox="1">
            <a:spLocks noGrp="1"/>
          </p:cNvSpPr>
          <p:nvPr>
            <p:ph type="body" idx="4"/>
          </p:nvPr>
        </p:nvSpPr>
        <p:spPr>
          <a:xfrm>
            <a:off x="228249" y="350277"/>
            <a:ext cx="425249" cy="167879"/>
          </a:xfrm>
          <a:prstGeom prst="rect">
            <a:avLst/>
          </a:prstGeom>
          <a:noFill/>
          <a:ln>
            <a:noFill/>
          </a:ln>
        </p:spPr>
        <p:txBody>
          <a:bodyPr spcFirstLastPara="1" wrap="square" lIns="26775" tIns="26775" rIns="26775" bIns="26775" anchor="ctr" anchorCtr="0">
            <a:noAutofit/>
          </a:bodyPr>
          <a:lstStyle>
            <a:lvl1pPr marL="457200" lvl="0" indent="-228600" algn="ctr">
              <a:lnSpc>
                <a:spcPct val="90000"/>
              </a:lnSpc>
              <a:spcBef>
                <a:spcPts val="0"/>
              </a:spcBef>
              <a:spcAft>
                <a:spcPts val="0"/>
              </a:spcAft>
              <a:buClr>
                <a:srgbClr val="000000"/>
              </a:buClr>
              <a:buSzPts val="800"/>
              <a:buFont typeface="Roboto Light"/>
              <a:buNone/>
              <a:defRPr sz="800" b="0">
                <a:latin typeface="Roboto Light"/>
                <a:ea typeface="Roboto Light"/>
                <a:cs typeface="Roboto Light"/>
                <a:sym typeface="Roboto Light"/>
              </a:defRPr>
            </a:lvl1pPr>
            <a:lvl2pPr marL="914400" lvl="1" indent="-279400" algn="l">
              <a:lnSpc>
                <a:spcPct val="100000"/>
              </a:lnSpc>
              <a:spcBef>
                <a:spcPts val="0"/>
              </a:spcBef>
              <a:spcAft>
                <a:spcPts val="0"/>
              </a:spcAft>
              <a:buClr>
                <a:srgbClr val="000000"/>
              </a:buClr>
              <a:buSzPts val="800"/>
              <a:buChar char="•"/>
              <a:defRPr/>
            </a:lvl2pPr>
            <a:lvl3pPr marL="1371600" lvl="2" indent="-279400" algn="l">
              <a:lnSpc>
                <a:spcPct val="100000"/>
              </a:lnSpc>
              <a:spcBef>
                <a:spcPts val="0"/>
              </a:spcBef>
              <a:spcAft>
                <a:spcPts val="0"/>
              </a:spcAft>
              <a:buClr>
                <a:srgbClr val="000000"/>
              </a:buClr>
              <a:buSzPts val="800"/>
              <a:buChar char="•"/>
              <a:defRPr/>
            </a:lvl3pPr>
            <a:lvl4pPr marL="1828800" lvl="3" indent="-279400" algn="l">
              <a:lnSpc>
                <a:spcPct val="100000"/>
              </a:lnSpc>
              <a:spcBef>
                <a:spcPts val="0"/>
              </a:spcBef>
              <a:spcAft>
                <a:spcPts val="0"/>
              </a:spcAft>
              <a:buClr>
                <a:srgbClr val="000000"/>
              </a:buClr>
              <a:buSzPts val="800"/>
              <a:buChar char="•"/>
              <a:defRPr/>
            </a:lvl4pPr>
            <a:lvl5pPr marL="2286000" lvl="4" indent="-279400" algn="l">
              <a:lnSpc>
                <a:spcPct val="100000"/>
              </a:lnSpc>
              <a:spcBef>
                <a:spcPts val="0"/>
              </a:spcBef>
              <a:spcAft>
                <a:spcPts val="0"/>
              </a:spcAft>
              <a:buClr>
                <a:srgbClr val="000000"/>
              </a:buClr>
              <a:buSzPts val="800"/>
              <a:buChar char="•"/>
              <a:defRPr/>
            </a:lvl5pPr>
            <a:lvl6pPr marL="2743200" lvl="5" indent="-279400" algn="l">
              <a:lnSpc>
                <a:spcPct val="100000"/>
              </a:lnSpc>
              <a:spcBef>
                <a:spcPts val="0"/>
              </a:spcBef>
              <a:spcAft>
                <a:spcPts val="0"/>
              </a:spcAft>
              <a:buClr>
                <a:srgbClr val="000000"/>
              </a:buClr>
              <a:buSzPts val="800"/>
              <a:buChar char="•"/>
              <a:defRPr/>
            </a:lvl6pPr>
            <a:lvl7pPr marL="3200400" lvl="6" indent="-279400" algn="l">
              <a:lnSpc>
                <a:spcPct val="100000"/>
              </a:lnSpc>
              <a:spcBef>
                <a:spcPts val="0"/>
              </a:spcBef>
              <a:spcAft>
                <a:spcPts val="0"/>
              </a:spcAft>
              <a:buClr>
                <a:srgbClr val="000000"/>
              </a:buClr>
              <a:buSzPts val="800"/>
              <a:buChar char="•"/>
              <a:defRPr/>
            </a:lvl7pPr>
            <a:lvl8pPr marL="3657600" lvl="7" indent="-279400" algn="l">
              <a:lnSpc>
                <a:spcPct val="100000"/>
              </a:lnSpc>
              <a:spcBef>
                <a:spcPts val="0"/>
              </a:spcBef>
              <a:spcAft>
                <a:spcPts val="0"/>
              </a:spcAft>
              <a:buClr>
                <a:srgbClr val="000000"/>
              </a:buClr>
              <a:buSzPts val="800"/>
              <a:buChar char="•"/>
              <a:defRPr/>
            </a:lvl8pPr>
            <a:lvl9pPr marL="4114800" lvl="8" indent="-279400" algn="l">
              <a:lnSpc>
                <a:spcPct val="100000"/>
              </a:lnSpc>
              <a:spcBef>
                <a:spcPts val="0"/>
              </a:spcBef>
              <a:spcAft>
                <a:spcPts val="0"/>
              </a:spcAft>
              <a:buClr>
                <a:srgbClr val="000000"/>
              </a:buClr>
              <a:buSzPts val="800"/>
              <a:buChar char="•"/>
              <a:defRPr/>
            </a:lvl9pPr>
          </a:lstStyle>
          <a:p>
            <a:endParaRPr/>
          </a:p>
        </p:txBody>
      </p:sp>
      <p:sp>
        <p:nvSpPr>
          <p:cNvPr id="119" name="Google Shape;119;p22"/>
          <p:cNvSpPr/>
          <p:nvPr/>
        </p:nvSpPr>
        <p:spPr>
          <a:xfrm>
            <a:off x="8603416" y="266077"/>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20" name="Google Shape;120;p22"/>
          <p:cNvSpPr>
            <a:spLocks noGrp="1"/>
          </p:cNvSpPr>
          <p:nvPr>
            <p:ph type="pic" idx="5"/>
          </p:nvPr>
        </p:nvSpPr>
        <p:spPr>
          <a:xfrm>
            <a:off x="728845" y="2517671"/>
            <a:ext cx="5724935" cy="2624263"/>
          </a:xfrm>
          <a:prstGeom prst="rect">
            <a:avLst/>
          </a:prstGeom>
          <a:noFill/>
          <a:ln>
            <a:noFill/>
          </a:ln>
        </p:spPr>
        <p:txBody>
          <a:bodyPr spcFirstLastPara="1" wrap="square" lIns="34275" tIns="17150" rIns="34275" bIns="17150" anchor="t" anchorCtr="0">
            <a:noAutofit/>
          </a:bodyPr>
          <a:lstStyle>
            <a:lvl1pPr marR="0" lvl="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121" name="Google Shape;121;p2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lvl="0"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900"/>
              <a:buFont typeface="Helvetica Neue Light"/>
              <a:buNone/>
              <a:defRPr sz="90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3413" y="133350"/>
            <a:ext cx="7877175" cy="857250"/>
          </a:xfrm>
          <a:prstGeom prst="rect">
            <a:avLst/>
          </a:prstGeom>
          <a:noFill/>
          <a:ln>
            <a:noFill/>
          </a:ln>
        </p:spPr>
        <p:txBody>
          <a:bodyPr spcFirstLastPara="1" wrap="square" lIns="19050" tIns="19050" rIns="19050" bIns="19050" anchor="ctr" anchorCtr="0">
            <a:noAutofit/>
          </a:bodyPr>
          <a:lstStyle>
            <a:lvl1pPr marR="0" lvl="0"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1pPr>
            <a:lvl2pPr marR="0" lvl="1"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3800"/>
              <a:buFont typeface="Roboto"/>
              <a:buNone/>
              <a:defRPr sz="3800" b="1" i="0" u="none" strike="noStrike" cap="none">
                <a:solidFill>
                  <a:srgbClr val="000000"/>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633413" y="1181100"/>
            <a:ext cx="7877175" cy="3486150"/>
          </a:xfrm>
          <a:prstGeom prst="rect">
            <a:avLst/>
          </a:prstGeom>
          <a:noFill/>
          <a:ln>
            <a:noFill/>
          </a:ln>
        </p:spPr>
        <p:txBody>
          <a:bodyPr spcFirstLastPara="1" wrap="square" lIns="19050" tIns="19050" rIns="19050" bIns="19050" anchor="ctr" anchorCtr="0">
            <a:noAutofit/>
          </a:bodyPr>
          <a:lstStyle>
            <a:lvl1pPr marL="457200" marR="0" lvl="0"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1pPr>
            <a:lvl2pPr marL="914400" marR="0" lvl="1"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2pPr>
            <a:lvl3pPr marL="1371600" marR="0" lvl="2"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3pPr>
            <a:lvl4pPr marL="1828800" marR="0" lvl="3"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4pPr>
            <a:lvl5pPr marL="2286000" marR="0" lvl="4"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5pPr>
            <a:lvl6pPr marL="2743200" marR="0" lvl="5"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6pPr>
            <a:lvl7pPr marL="3200400" marR="0" lvl="6"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7pPr>
            <a:lvl8pPr marL="3657600" marR="0" lvl="7"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8pPr>
            <a:lvl9pPr marL="4114800" marR="0" lvl="8" indent="-349250" algn="l" rtl="0">
              <a:lnSpc>
                <a:spcPct val="100000"/>
              </a:lnSpc>
              <a:spcBef>
                <a:spcPts val="0"/>
              </a:spcBef>
              <a:spcAft>
                <a:spcPts val="0"/>
              </a:spcAft>
              <a:buClr>
                <a:srgbClr val="000000"/>
              </a:buClr>
              <a:buSzPts val="1900"/>
              <a:buFont typeface="Roboto"/>
              <a:buChar char="•"/>
              <a:defRPr sz="1500" b="1" i="0" u="none" strike="noStrike" cap="none">
                <a:solidFill>
                  <a:srgbClr val="000000"/>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image" Target="../media/image1.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34.xml"/><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39.xml"/><Relationship Id="rId4" Type="http://schemas.openxmlformats.org/officeDocument/2006/relationships/image" Target="../media/image2.jp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59" descr="Image"/>
          <p:cNvPicPr preferRelativeResize="0">
            <a:picLocks noGrp="1"/>
          </p:cNvPicPr>
          <p:nvPr>
            <p:ph type="pic" idx="2"/>
          </p:nvPr>
        </p:nvPicPr>
        <p:blipFill rotWithShape="1">
          <a:blip r:embed="rId3">
            <a:alphaModFix/>
          </a:blip>
          <a:srcRect l="49" t="39" r="29"/>
          <a:stretch/>
        </p:blipFill>
        <p:spPr>
          <a:xfrm>
            <a:off x="0" y="0"/>
            <a:ext cx="9144000" cy="5141700"/>
          </a:xfrm>
          <a:prstGeom prst="rect">
            <a:avLst/>
          </a:prstGeom>
          <a:noFill/>
          <a:ln>
            <a:noFill/>
          </a:ln>
        </p:spPr>
      </p:pic>
      <p:sp>
        <p:nvSpPr>
          <p:cNvPr id="529" name="Google Shape;529;p59"/>
          <p:cNvSpPr txBox="1"/>
          <p:nvPr/>
        </p:nvSpPr>
        <p:spPr>
          <a:xfrm>
            <a:off x="614575" y="1716875"/>
            <a:ext cx="3341100" cy="1709700"/>
          </a:xfrm>
          <a:prstGeom prst="rect">
            <a:avLst/>
          </a:prstGeom>
          <a:noFill/>
          <a:ln>
            <a:noFill/>
          </a:ln>
        </p:spPr>
        <p:txBody>
          <a:bodyPr spcFirstLastPara="1" wrap="square" lIns="19050" tIns="19050" rIns="19050" bIns="19050" anchor="t" anchorCtr="0">
            <a:noAutofit/>
          </a:bodyPr>
          <a:lstStyle/>
          <a:p>
            <a:pPr marL="0" marR="0" lvl="0" indent="0" algn="l" rtl="0">
              <a:lnSpc>
                <a:spcPct val="100000"/>
              </a:lnSpc>
              <a:spcBef>
                <a:spcPts val="0"/>
              </a:spcBef>
              <a:spcAft>
                <a:spcPts val="0"/>
              </a:spcAft>
              <a:buClr>
                <a:srgbClr val="FFFFFF"/>
              </a:buClr>
              <a:buSzPts val="11300"/>
              <a:buFont typeface="Roboto"/>
              <a:buNone/>
            </a:pPr>
            <a:r>
              <a:rPr lang="en" sz="11300" b="1" i="0" u="none" strike="noStrike" cap="none">
                <a:solidFill>
                  <a:srgbClr val="FFFFFF"/>
                </a:solidFill>
                <a:latin typeface="Roboto"/>
                <a:ea typeface="Roboto"/>
                <a:cs typeface="Roboto"/>
                <a:sym typeface="Roboto"/>
              </a:rPr>
              <a:t>ELK.</a:t>
            </a:r>
            <a:endParaRPr sz="500"/>
          </a:p>
        </p:txBody>
      </p:sp>
      <p:sp>
        <p:nvSpPr>
          <p:cNvPr id="530" name="Google Shape;530;p59"/>
          <p:cNvSpPr txBox="1"/>
          <p:nvPr/>
        </p:nvSpPr>
        <p:spPr>
          <a:xfrm>
            <a:off x="628905" y="4695719"/>
            <a:ext cx="846605"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000000"/>
              </a:buClr>
              <a:buSzPts val="1100"/>
              <a:buFont typeface="Roboto"/>
              <a:buNone/>
            </a:pPr>
            <a:r>
              <a:rPr lang="en" sz="1100" b="0" i="0" u="none" strike="noStrike" cap="none">
                <a:solidFill>
                  <a:srgbClr val="000000"/>
                </a:solidFill>
                <a:latin typeface="Roboto"/>
                <a:ea typeface="Roboto"/>
                <a:cs typeface="Roboto"/>
                <a:sym typeface="Roboto"/>
              </a:rPr>
              <a:t>Creative Std.</a:t>
            </a:r>
            <a:endParaRPr sz="500"/>
          </a:p>
        </p:txBody>
      </p:sp>
      <p:sp>
        <p:nvSpPr>
          <p:cNvPr id="531" name="Google Shape;531;p59"/>
          <p:cNvSpPr txBox="1"/>
          <p:nvPr/>
        </p:nvSpPr>
        <p:spPr>
          <a:xfrm>
            <a:off x="1992893" y="4695719"/>
            <a:ext cx="363773"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000000"/>
              </a:buClr>
              <a:buSzPts val="1100"/>
              <a:buFont typeface="Roboto"/>
              <a:buNone/>
            </a:pPr>
            <a:r>
              <a:rPr lang="en" sz="1100" b="0" i="0" u="none" strike="noStrike" cap="none">
                <a:solidFill>
                  <a:srgbClr val="000000"/>
                </a:solidFill>
                <a:latin typeface="Roboto"/>
                <a:ea typeface="Roboto"/>
                <a:cs typeface="Roboto"/>
                <a:sym typeface="Roboto"/>
              </a:rPr>
              <a:t>1441</a:t>
            </a:r>
            <a:endParaRPr sz="500"/>
          </a:p>
        </p:txBody>
      </p:sp>
      <p:cxnSp>
        <p:nvCxnSpPr>
          <p:cNvPr id="532" name="Google Shape;532;p59"/>
          <p:cNvCxnSpPr/>
          <p:nvPr/>
        </p:nvCxnSpPr>
        <p:spPr>
          <a:xfrm>
            <a:off x="1556202" y="4798113"/>
            <a:ext cx="378741" cy="0"/>
          </a:xfrm>
          <a:prstGeom prst="straightConnector1">
            <a:avLst/>
          </a:prstGeom>
          <a:noFill/>
          <a:ln w="63500" cap="flat" cmpd="sng">
            <a:solidFill>
              <a:srgbClr val="000000"/>
            </a:solidFill>
            <a:prstDash val="solid"/>
            <a:miter lim="400000"/>
            <a:headEnd type="none" w="sm" len="sm"/>
            <a:tailEnd type="none" w="sm" len="sm"/>
          </a:ln>
        </p:spPr>
      </p:cxnSp>
      <p:sp>
        <p:nvSpPr>
          <p:cNvPr id="533" name="Google Shape;533;p59"/>
          <p:cNvSpPr txBox="1"/>
          <p:nvPr/>
        </p:nvSpPr>
        <p:spPr>
          <a:xfrm>
            <a:off x="7952715" y="4695719"/>
            <a:ext cx="566505"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000000"/>
              </a:buClr>
              <a:buSzPts val="1100"/>
              <a:buFont typeface="Roboto Light"/>
              <a:buNone/>
            </a:pPr>
            <a:r>
              <a:rPr lang="en" sz="1100" b="0" i="0" u="none" strike="noStrike" cap="none">
                <a:solidFill>
                  <a:srgbClr val="000000"/>
                </a:solidFill>
                <a:latin typeface="Roboto Light"/>
                <a:ea typeface="Roboto Light"/>
                <a:cs typeface="Roboto Light"/>
                <a:sym typeface="Roboto Light"/>
              </a:rPr>
              <a:t>1995.Co</a:t>
            </a:r>
            <a:endParaRPr sz="500"/>
          </a:p>
        </p:txBody>
      </p:sp>
      <p:sp>
        <p:nvSpPr>
          <p:cNvPr id="534" name="Google Shape;534;p59"/>
          <p:cNvSpPr txBox="1"/>
          <p:nvPr/>
        </p:nvSpPr>
        <p:spPr>
          <a:xfrm>
            <a:off x="705702" y="3110075"/>
            <a:ext cx="2060321" cy="261938"/>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FFFFFF"/>
              </a:buClr>
              <a:buSzPts val="1500"/>
              <a:buFont typeface="Roboto Light"/>
              <a:buNone/>
            </a:pPr>
            <a:r>
              <a:rPr lang="en" sz="1500" b="0" i="0" u="none" strike="noStrike" cap="none">
                <a:solidFill>
                  <a:srgbClr val="FFFFFF"/>
                </a:solidFill>
                <a:latin typeface="Roboto Light"/>
                <a:ea typeface="Roboto Light"/>
                <a:cs typeface="Roboto Light"/>
                <a:sym typeface="Roboto Light"/>
              </a:rPr>
              <a:t>Minimalist Presentation </a:t>
            </a:r>
            <a:endParaRPr sz="500"/>
          </a:p>
        </p:txBody>
      </p:sp>
      <p:sp>
        <p:nvSpPr>
          <p:cNvPr id="535" name="Google Shape;535;p59"/>
          <p:cNvSpPr txBox="1"/>
          <p:nvPr/>
        </p:nvSpPr>
        <p:spPr>
          <a:xfrm>
            <a:off x="628905" y="4695719"/>
            <a:ext cx="846605"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FFFFFF"/>
              </a:buClr>
              <a:buSzPts val="1100"/>
              <a:buFont typeface="Roboto"/>
              <a:buNone/>
            </a:pPr>
            <a:r>
              <a:rPr lang="en" sz="1100" b="0" i="0" u="none" strike="noStrike" cap="none">
                <a:solidFill>
                  <a:srgbClr val="FFFFFF"/>
                </a:solidFill>
                <a:latin typeface="Roboto"/>
                <a:ea typeface="Roboto"/>
                <a:cs typeface="Roboto"/>
                <a:sym typeface="Roboto"/>
              </a:rPr>
              <a:t>Creative Std.</a:t>
            </a:r>
            <a:endParaRPr sz="500"/>
          </a:p>
        </p:txBody>
      </p:sp>
      <p:sp>
        <p:nvSpPr>
          <p:cNvPr id="536" name="Google Shape;536;p59"/>
          <p:cNvSpPr txBox="1"/>
          <p:nvPr/>
        </p:nvSpPr>
        <p:spPr>
          <a:xfrm>
            <a:off x="1992893" y="4695719"/>
            <a:ext cx="363773"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FFFFFF"/>
              </a:buClr>
              <a:buSzPts val="1100"/>
              <a:buFont typeface="Roboto"/>
              <a:buNone/>
            </a:pPr>
            <a:r>
              <a:rPr lang="en" sz="1100" b="0" i="0" u="none" strike="noStrike" cap="none">
                <a:solidFill>
                  <a:srgbClr val="FFFFFF"/>
                </a:solidFill>
                <a:latin typeface="Roboto"/>
                <a:ea typeface="Roboto"/>
                <a:cs typeface="Roboto"/>
                <a:sym typeface="Roboto"/>
              </a:rPr>
              <a:t>1441</a:t>
            </a:r>
            <a:endParaRPr sz="500"/>
          </a:p>
        </p:txBody>
      </p:sp>
      <p:cxnSp>
        <p:nvCxnSpPr>
          <p:cNvPr id="537" name="Google Shape;537;p59"/>
          <p:cNvCxnSpPr/>
          <p:nvPr/>
        </p:nvCxnSpPr>
        <p:spPr>
          <a:xfrm>
            <a:off x="1556202" y="4798113"/>
            <a:ext cx="378741" cy="0"/>
          </a:xfrm>
          <a:prstGeom prst="straightConnector1">
            <a:avLst/>
          </a:prstGeom>
          <a:noFill/>
          <a:ln w="63500" cap="flat" cmpd="sng">
            <a:solidFill>
              <a:srgbClr val="FFFFFF"/>
            </a:solidFill>
            <a:prstDash val="solid"/>
            <a:miter lim="400000"/>
            <a:headEnd type="none" w="sm" len="sm"/>
            <a:tailEnd type="none" w="sm" len="sm"/>
          </a:ln>
        </p:spPr>
      </p:cxnSp>
      <p:sp>
        <p:nvSpPr>
          <p:cNvPr id="538" name="Google Shape;538;p59"/>
          <p:cNvSpPr txBox="1"/>
          <p:nvPr/>
        </p:nvSpPr>
        <p:spPr>
          <a:xfrm>
            <a:off x="7952715" y="4695719"/>
            <a:ext cx="566505" cy="204788"/>
          </a:xfrm>
          <a:prstGeom prst="rect">
            <a:avLst/>
          </a:prstGeom>
          <a:noFill/>
          <a:ln>
            <a:noFill/>
          </a:ln>
        </p:spPr>
        <p:txBody>
          <a:bodyPr spcFirstLastPara="1" wrap="square" lIns="19050" tIns="19050" rIns="19050" bIns="19050" anchor="ctr" anchorCtr="0">
            <a:noAutofit/>
          </a:bodyPr>
          <a:lstStyle/>
          <a:p>
            <a:pPr marL="0" marR="0" lvl="0" indent="0" algn="l" rtl="0">
              <a:lnSpc>
                <a:spcPct val="120000"/>
              </a:lnSpc>
              <a:spcBef>
                <a:spcPts val="0"/>
              </a:spcBef>
              <a:spcAft>
                <a:spcPts val="0"/>
              </a:spcAft>
              <a:buClr>
                <a:srgbClr val="FFFFFF"/>
              </a:buClr>
              <a:buSzPts val="1100"/>
              <a:buFont typeface="Roboto Light"/>
              <a:buNone/>
            </a:pPr>
            <a:r>
              <a:rPr lang="en" sz="1100" b="0" i="0" u="none" strike="noStrike" cap="none">
                <a:solidFill>
                  <a:srgbClr val="FFFFFF"/>
                </a:solidFill>
                <a:latin typeface="Roboto Light"/>
                <a:ea typeface="Roboto Light"/>
                <a:cs typeface="Roboto Light"/>
                <a:sym typeface="Roboto Light"/>
              </a:rPr>
              <a:t>1995.Co</a:t>
            </a:r>
            <a:endParaRPr sz="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8"/>
          <p:cNvSpPr txBox="1">
            <a:spLocks noGrp="1"/>
          </p:cNvSpPr>
          <p:nvPr>
            <p:ph type="body" idx="1"/>
          </p:nvPr>
        </p:nvSpPr>
        <p:spPr>
          <a:xfrm>
            <a:off x="723750" y="1116498"/>
            <a:ext cx="2577266" cy="610791"/>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F3B802"/>
              </a:buClr>
              <a:buSzPts val="3800"/>
              <a:buFont typeface="Roboto"/>
              <a:buNone/>
            </a:pPr>
            <a:r>
              <a:rPr lang="en" sz="3800">
                <a:solidFill>
                  <a:srgbClr val="F3B802"/>
                </a:solidFill>
              </a:rPr>
              <a:t>Your Subtitle</a:t>
            </a:r>
            <a:endParaRPr sz="500"/>
          </a:p>
        </p:txBody>
      </p:sp>
      <p:sp>
        <p:nvSpPr>
          <p:cNvPr id="632" name="Google Shape;632;p68"/>
          <p:cNvSpPr txBox="1">
            <a:spLocks noGrp="1"/>
          </p:cNvSpPr>
          <p:nvPr>
            <p:ph type="body" idx="2"/>
          </p:nvPr>
        </p:nvSpPr>
        <p:spPr>
          <a:xfrm>
            <a:off x="5753630" y="857894"/>
            <a:ext cx="2439142" cy="1127999"/>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Nec ullamcorper sit amet risus. Adipiscing bibendum est ultricies integer quis. Duis convallis convallis </a:t>
            </a:r>
            <a:endParaRPr sz="500"/>
          </a:p>
        </p:txBody>
      </p:sp>
      <p:sp>
        <p:nvSpPr>
          <p:cNvPr id="633" name="Google Shape;633;p68"/>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34" name="Google Shape;634;p68"/>
          <p:cNvSpPr txBox="1">
            <a:spLocks noGrp="1"/>
          </p:cNvSpPr>
          <p:nvPr>
            <p:ph type="body" idx="4"/>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635" name="Google Shape;635;p68" descr="Image"/>
          <p:cNvPicPr preferRelativeResize="0">
            <a:picLocks noGrp="1"/>
          </p:cNvPicPr>
          <p:nvPr>
            <p:ph type="pic" idx="5"/>
          </p:nvPr>
        </p:nvPicPr>
        <p:blipFill rotWithShape="1">
          <a:blip r:embed="rId3">
            <a:alphaModFix/>
          </a:blip>
          <a:srcRect/>
          <a:stretch/>
        </p:blipFill>
        <p:spPr>
          <a:xfrm>
            <a:off x="731219" y="2519368"/>
            <a:ext cx="7464824" cy="26237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9"/>
          <p:cNvSpPr txBox="1">
            <a:spLocks noGrp="1"/>
          </p:cNvSpPr>
          <p:nvPr>
            <p:ph type="body" idx="1"/>
          </p:nvPr>
        </p:nvSpPr>
        <p:spPr>
          <a:xfrm>
            <a:off x="1406331" y="3088834"/>
            <a:ext cx="2402151" cy="8536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 tempor incididunt ut labore et dolore magna</a:t>
            </a:r>
            <a:endParaRPr sz="500"/>
          </a:p>
        </p:txBody>
      </p:sp>
      <p:sp>
        <p:nvSpPr>
          <p:cNvPr id="641" name="Google Shape;641;p69"/>
          <p:cNvSpPr txBox="1">
            <a:spLocks noGrp="1"/>
          </p:cNvSpPr>
          <p:nvPr>
            <p:ph type="body" idx="2"/>
          </p:nvPr>
        </p:nvSpPr>
        <p:spPr>
          <a:xfrm>
            <a:off x="1406330" y="1890819"/>
            <a:ext cx="2515354"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F3B802"/>
              </a:buClr>
              <a:buSzPts val="3800"/>
              <a:buFont typeface="Roboto"/>
              <a:buNone/>
            </a:pPr>
            <a:r>
              <a:rPr lang="en" sz="3800">
                <a:solidFill>
                  <a:srgbClr val="F3B802"/>
                </a:solidFill>
              </a:rPr>
              <a:t>Your Subtitle</a:t>
            </a:r>
            <a:endParaRPr sz="500"/>
          </a:p>
        </p:txBody>
      </p:sp>
      <p:sp>
        <p:nvSpPr>
          <p:cNvPr id="642" name="Google Shape;642;p69"/>
          <p:cNvSpPr>
            <a:spLocks noGrp="1"/>
          </p:cNvSpPr>
          <p:nvPr>
            <p:ph type="body" idx="3"/>
          </p:nvPr>
        </p:nvSpPr>
        <p:spPr>
          <a:xfrm>
            <a:off x="5857352" y="3219826"/>
            <a:ext cx="1270327" cy="1270326"/>
          </a:xfrm>
          <a:prstGeom prst="ellipse">
            <a:avLst/>
          </a:prstGeom>
          <a:solidFill>
            <a:srgbClr val="FFFFFF"/>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643" name="Google Shape;643;p69"/>
          <p:cNvSpPr txBox="1">
            <a:spLocks noGrp="1"/>
          </p:cNvSpPr>
          <p:nvPr>
            <p:ph type="body" idx="4"/>
          </p:nvPr>
        </p:nvSpPr>
        <p:spPr>
          <a:xfrm>
            <a:off x="178188" y="4357030"/>
            <a:ext cx="484719"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44" name="Google Shape;644;p69"/>
          <p:cNvSpPr txBox="1">
            <a:spLocks noGrp="1"/>
          </p:cNvSpPr>
          <p:nvPr>
            <p:ph type="body" idx="5"/>
          </p:nvPr>
        </p:nvSpPr>
        <p:spPr>
          <a:xfrm>
            <a:off x="166996" y="457782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645" name="Google Shape;645;p69"/>
          <p:cNvSpPr txBox="1">
            <a:spLocks noGrp="1"/>
          </p:cNvSpPr>
          <p:nvPr>
            <p:ph type="body" idx="6"/>
          </p:nvPr>
        </p:nvSpPr>
        <p:spPr>
          <a:xfrm>
            <a:off x="1406331" y="2820182"/>
            <a:ext cx="2089705"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646" name="Google Shape;646;p69"/>
          <p:cNvSpPr txBox="1">
            <a:spLocks noGrp="1"/>
          </p:cNvSpPr>
          <p:nvPr>
            <p:ph type="body" idx="7"/>
          </p:nvPr>
        </p:nvSpPr>
        <p:spPr>
          <a:xfrm>
            <a:off x="1556899" y="1363887"/>
            <a:ext cx="1871998" cy="234553"/>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200"/>
              <a:buFont typeface="Roboto"/>
              <a:buNone/>
            </a:pPr>
            <a:r>
              <a:rPr lang="en" sz="1200"/>
              <a:t>Lorem Ipsum</a:t>
            </a:r>
            <a:endParaRPr sz="500"/>
          </a:p>
        </p:txBody>
      </p:sp>
      <p:pic>
        <p:nvPicPr>
          <p:cNvPr id="647" name="Google Shape;647;p69" descr="Image"/>
          <p:cNvPicPr preferRelativeResize="0">
            <a:picLocks noGrp="1"/>
          </p:cNvPicPr>
          <p:nvPr>
            <p:ph type="pic" idx="8"/>
          </p:nvPr>
        </p:nvPicPr>
        <p:blipFill rotWithShape="1">
          <a:blip r:embed="rId3">
            <a:alphaModFix/>
          </a:blip>
          <a:srcRect/>
          <a:stretch/>
        </p:blipFill>
        <p:spPr>
          <a:xfrm>
            <a:off x="4807861" y="-4169"/>
            <a:ext cx="3369309" cy="3970133"/>
          </a:xfrm>
          <a:prstGeom prst="rect">
            <a:avLst/>
          </a:prstGeom>
          <a:noFill/>
          <a:ln>
            <a:noFill/>
          </a:ln>
        </p:spPr>
      </p:pic>
      <p:sp>
        <p:nvSpPr>
          <p:cNvPr id="648" name="Google Shape;648;p69"/>
          <p:cNvSpPr>
            <a:spLocks noGrp="1"/>
          </p:cNvSpPr>
          <p:nvPr>
            <p:ph type="body" idx="3"/>
          </p:nvPr>
        </p:nvSpPr>
        <p:spPr>
          <a:xfrm>
            <a:off x="5857358" y="3219872"/>
            <a:ext cx="1270200" cy="1270200"/>
          </a:xfrm>
          <a:prstGeom prst="ellipse">
            <a:avLst/>
          </a:prstGeom>
          <a:solidFill>
            <a:srgbClr val="FFFFFF"/>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649" name="Google Shape;649;p69"/>
          <p:cNvSpPr/>
          <p:nvPr/>
        </p:nvSpPr>
        <p:spPr>
          <a:xfrm>
            <a:off x="5918163" y="3280638"/>
            <a:ext cx="1148700" cy="11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70" descr="Image"/>
          <p:cNvPicPr preferRelativeResize="0">
            <a:picLocks noGrp="1"/>
          </p:cNvPicPr>
          <p:nvPr>
            <p:ph type="pic" idx="2"/>
          </p:nvPr>
        </p:nvPicPr>
        <p:blipFill rotWithShape="1">
          <a:blip r:embed="rId3">
            <a:alphaModFix/>
          </a:blip>
          <a:srcRect/>
          <a:stretch/>
        </p:blipFill>
        <p:spPr>
          <a:xfrm>
            <a:off x="4807861" y="-4169"/>
            <a:ext cx="3369309" cy="3970133"/>
          </a:xfrm>
          <a:prstGeom prst="rect">
            <a:avLst/>
          </a:prstGeom>
          <a:noFill/>
          <a:ln>
            <a:noFill/>
          </a:ln>
        </p:spPr>
      </p:pic>
      <p:sp>
        <p:nvSpPr>
          <p:cNvPr id="655" name="Google Shape;655;p70"/>
          <p:cNvSpPr txBox="1">
            <a:spLocks noGrp="1"/>
          </p:cNvSpPr>
          <p:nvPr>
            <p:ph type="body" idx="1"/>
          </p:nvPr>
        </p:nvSpPr>
        <p:spPr>
          <a:xfrm>
            <a:off x="1144729" y="2975139"/>
            <a:ext cx="2402100" cy="990900"/>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 tempor incididunt ut labore et dolore magna Lorem ipsum dolor sit amet, consectetur adipiscing elit, sed do </a:t>
            </a:r>
            <a:endParaRPr sz="500"/>
          </a:p>
        </p:txBody>
      </p:sp>
      <p:sp>
        <p:nvSpPr>
          <p:cNvPr id="656" name="Google Shape;656;p70"/>
          <p:cNvSpPr txBox="1">
            <a:spLocks noGrp="1"/>
          </p:cNvSpPr>
          <p:nvPr>
            <p:ph type="body" idx="3"/>
          </p:nvPr>
        </p:nvSpPr>
        <p:spPr>
          <a:xfrm>
            <a:off x="1149491" y="1694178"/>
            <a:ext cx="2515354"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3800"/>
              <a:buFont typeface="Roboto"/>
              <a:buNone/>
            </a:pPr>
            <a:r>
              <a:rPr lang="en" sz="3800"/>
              <a:t>Your Subtitle</a:t>
            </a:r>
            <a:endParaRPr sz="500"/>
          </a:p>
        </p:txBody>
      </p:sp>
      <p:sp>
        <p:nvSpPr>
          <p:cNvPr id="657" name="Google Shape;657;p70"/>
          <p:cNvSpPr>
            <a:spLocks noGrp="1"/>
          </p:cNvSpPr>
          <p:nvPr>
            <p:ph type="body" idx="4"/>
          </p:nvPr>
        </p:nvSpPr>
        <p:spPr>
          <a:xfrm>
            <a:off x="5857358" y="3219872"/>
            <a:ext cx="1270326" cy="1270327"/>
          </a:xfrm>
          <a:prstGeom prst="ellipse">
            <a:avLst/>
          </a:prstGeom>
          <a:solidFill>
            <a:srgbClr val="FFFFFF"/>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658" name="Google Shape;658;p70"/>
          <p:cNvSpPr txBox="1">
            <a:spLocks noGrp="1"/>
          </p:cNvSpPr>
          <p:nvPr>
            <p:ph type="body" idx="6"/>
          </p:nvPr>
        </p:nvSpPr>
        <p:spPr>
          <a:xfrm>
            <a:off x="178188" y="4357030"/>
            <a:ext cx="484719"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59" name="Google Shape;659;p70"/>
          <p:cNvSpPr txBox="1">
            <a:spLocks noGrp="1"/>
          </p:cNvSpPr>
          <p:nvPr>
            <p:ph type="body" idx="7"/>
          </p:nvPr>
        </p:nvSpPr>
        <p:spPr>
          <a:xfrm>
            <a:off x="166996" y="457782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660" name="Google Shape;660;p70"/>
          <p:cNvSpPr txBox="1">
            <a:spLocks noGrp="1"/>
          </p:cNvSpPr>
          <p:nvPr>
            <p:ph type="body" idx="8"/>
          </p:nvPr>
        </p:nvSpPr>
        <p:spPr>
          <a:xfrm>
            <a:off x="1144728" y="2623550"/>
            <a:ext cx="484800" cy="1680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Subtitle</a:t>
            </a:r>
            <a:endParaRPr sz="500"/>
          </a:p>
        </p:txBody>
      </p:sp>
      <p:sp>
        <p:nvSpPr>
          <p:cNvPr id="661" name="Google Shape;661;p70"/>
          <p:cNvSpPr txBox="1">
            <a:spLocks noGrp="1"/>
          </p:cNvSpPr>
          <p:nvPr>
            <p:ph type="body" idx="9"/>
          </p:nvPr>
        </p:nvSpPr>
        <p:spPr>
          <a:xfrm>
            <a:off x="1158333" y="1141053"/>
            <a:ext cx="1871998" cy="234553"/>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1200"/>
              <a:buFont typeface="Roboto"/>
              <a:buNone/>
            </a:pPr>
            <a:r>
              <a:rPr lang="en" sz="1200">
                <a:solidFill>
                  <a:schemeClr val="accent5"/>
                </a:solidFill>
              </a:rPr>
              <a:t>Lorem Ipsum</a:t>
            </a:r>
            <a:endParaRPr sz="500"/>
          </a:p>
        </p:txBody>
      </p:sp>
      <p:sp>
        <p:nvSpPr>
          <p:cNvPr id="662" name="Google Shape;662;p70"/>
          <p:cNvSpPr/>
          <p:nvPr/>
        </p:nvSpPr>
        <p:spPr>
          <a:xfrm>
            <a:off x="5918163" y="3280638"/>
            <a:ext cx="1148700" cy="114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1"/>
          <p:cNvSpPr txBox="1">
            <a:spLocks noGrp="1"/>
          </p:cNvSpPr>
          <p:nvPr>
            <p:ph type="body" idx="1"/>
          </p:nvPr>
        </p:nvSpPr>
        <p:spPr>
          <a:xfrm>
            <a:off x="2809037" y="3223078"/>
            <a:ext cx="1572577" cy="15394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 tempor incididunt ut labore et dolore magna Lorem ipsum dolor sit amet, consectetur adipiscing elit, sed do </a:t>
            </a:r>
            <a:endParaRPr sz="500"/>
          </a:p>
        </p:txBody>
      </p:sp>
      <p:sp>
        <p:nvSpPr>
          <p:cNvPr id="668" name="Google Shape;668;p71"/>
          <p:cNvSpPr txBox="1">
            <a:spLocks noGrp="1"/>
          </p:cNvSpPr>
          <p:nvPr>
            <p:ph type="body" idx="2"/>
          </p:nvPr>
        </p:nvSpPr>
        <p:spPr>
          <a:xfrm rot="-5400000">
            <a:off x="-120181" y="3118393"/>
            <a:ext cx="2515354"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F3B802"/>
              </a:buClr>
              <a:buSzPts val="3800"/>
              <a:buFont typeface="Roboto"/>
              <a:buNone/>
            </a:pPr>
            <a:r>
              <a:rPr lang="en" sz="3800">
                <a:solidFill>
                  <a:srgbClr val="F3B802"/>
                </a:solidFill>
              </a:rPr>
              <a:t>Your Subtitle</a:t>
            </a:r>
            <a:endParaRPr sz="500"/>
          </a:p>
        </p:txBody>
      </p:sp>
      <p:sp>
        <p:nvSpPr>
          <p:cNvPr id="669" name="Google Shape;669;p71"/>
          <p:cNvSpPr txBox="1">
            <a:spLocks noGrp="1"/>
          </p:cNvSpPr>
          <p:nvPr>
            <p:ph type="body" idx="3"/>
          </p:nvPr>
        </p:nvSpPr>
        <p:spPr>
          <a:xfrm>
            <a:off x="2781055" y="2433042"/>
            <a:ext cx="1572576"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1500"/>
              <a:buFont typeface="Roboto"/>
              <a:buNone/>
            </a:pPr>
            <a:r>
              <a:rPr lang="en">
                <a:solidFill>
                  <a:schemeClr val="accent5"/>
                </a:solidFill>
              </a:rPr>
              <a:t>Subtitle</a:t>
            </a:r>
            <a:endParaRPr/>
          </a:p>
        </p:txBody>
      </p:sp>
      <p:sp>
        <p:nvSpPr>
          <p:cNvPr id="670" name="Google Shape;670;p71"/>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71" name="Google Shape;671;p71"/>
          <p:cNvSpPr txBox="1">
            <a:spLocks noGrp="1"/>
          </p:cNvSpPr>
          <p:nvPr>
            <p:ph type="body" idx="5"/>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672" name="Google Shape;672;p71" descr="Image"/>
          <p:cNvPicPr preferRelativeResize="0">
            <a:picLocks noGrp="1"/>
          </p:cNvPicPr>
          <p:nvPr>
            <p:ph type="pic" idx="7"/>
          </p:nvPr>
        </p:nvPicPr>
        <p:blipFill rotWithShape="1">
          <a:blip r:embed="rId3">
            <a:alphaModFix/>
          </a:blip>
          <a:srcRect t="187" b="127"/>
          <a:stretch/>
        </p:blipFill>
        <p:spPr>
          <a:xfrm>
            <a:off x="4807861" y="-8502"/>
            <a:ext cx="3369309" cy="5152003"/>
          </a:xfrm>
          <a:prstGeom prst="rect">
            <a:avLst/>
          </a:prstGeom>
          <a:noFill/>
          <a:ln>
            <a:noFill/>
          </a:ln>
        </p:spPr>
      </p:pic>
      <p:sp>
        <p:nvSpPr>
          <p:cNvPr id="673" name="Google Shape;673;p71"/>
          <p:cNvSpPr/>
          <p:nvPr/>
        </p:nvSpPr>
        <p:spPr>
          <a:xfrm>
            <a:off x="8603416" y="266077"/>
            <a:ext cx="142884" cy="115506"/>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72"/>
          <p:cNvSpPr txBox="1">
            <a:spLocks noGrp="1"/>
          </p:cNvSpPr>
          <p:nvPr>
            <p:ph type="body" idx="1"/>
          </p:nvPr>
        </p:nvSpPr>
        <p:spPr>
          <a:xfrm>
            <a:off x="2809037" y="3223078"/>
            <a:ext cx="1572577" cy="15394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 tempor incididunt ut labore et dolore magna Lorem ipsum dolor sit amet, consectetur adipiscing elit, sed do </a:t>
            </a:r>
            <a:endParaRPr sz="500"/>
          </a:p>
        </p:txBody>
      </p:sp>
      <p:sp>
        <p:nvSpPr>
          <p:cNvPr id="679" name="Google Shape;679;p72"/>
          <p:cNvSpPr txBox="1">
            <a:spLocks noGrp="1"/>
          </p:cNvSpPr>
          <p:nvPr>
            <p:ph type="body" idx="2"/>
          </p:nvPr>
        </p:nvSpPr>
        <p:spPr>
          <a:xfrm rot="-5400000">
            <a:off x="-120181" y="3118393"/>
            <a:ext cx="2515354"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F3B802"/>
              </a:buClr>
              <a:buSzPts val="3800"/>
              <a:buFont typeface="Roboto"/>
              <a:buNone/>
            </a:pPr>
            <a:r>
              <a:rPr lang="en" sz="3800">
                <a:solidFill>
                  <a:srgbClr val="F3B802"/>
                </a:solidFill>
              </a:rPr>
              <a:t>Your Subtitle</a:t>
            </a:r>
            <a:endParaRPr sz="500"/>
          </a:p>
        </p:txBody>
      </p:sp>
      <p:sp>
        <p:nvSpPr>
          <p:cNvPr id="680" name="Google Shape;680;p72"/>
          <p:cNvSpPr txBox="1">
            <a:spLocks noGrp="1"/>
          </p:cNvSpPr>
          <p:nvPr>
            <p:ph type="body" idx="3"/>
          </p:nvPr>
        </p:nvSpPr>
        <p:spPr>
          <a:xfrm>
            <a:off x="2781055" y="2433042"/>
            <a:ext cx="1572576"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1500"/>
              <a:buFont typeface="Roboto"/>
              <a:buNone/>
            </a:pPr>
            <a:r>
              <a:rPr lang="en">
                <a:solidFill>
                  <a:schemeClr val="accent5"/>
                </a:solidFill>
              </a:rPr>
              <a:t>Name</a:t>
            </a:r>
            <a:endParaRPr/>
          </a:p>
        </p:txBody>
      </p:sp>
      <p:sp>
        <p:nvSpPr>
          <p:cNvPr id="681" name="Google Shape;681;p72"/>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82" name="Google Shape;682;p72"/>
          <p:cNvSpPr txBox="1">
            <a:spLocks noGrp="1"/>
          </p:cNvSpPr>
          <p:nvPr>
            <p:ph type="body" idx="5"/>
          </p:nvPr>
        </p:nvSpPr>
        <p:spPr>
          <a:xfrm>
            <a:off x="183427" y="350275"/>
            <a:ext cx="5337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683" name="Google Shape;683;p72" descr="Image"/>
          <p:cNvPicPr preferRelativeResize="0">
            <a:picLocks noGrp="1"/>
          </p:cNvPicPr>
          <p:nvPr>
            <p:ph type="pic" idx="7"/>
          </p:nvPr>
        </p:nvPicPr>
        <p:blipFill rotWithShape="1">
          <a:blip r:embed="rId3">
            <a:alphaModFix/>
          </a:blip>
          <a:srcRect b="10"/>
          <a:stretch/>
        </p:blipFill>
        <p:spPr>
          <a:xfrm>
            <a:off x="4807861" y="-5397"/>
            <a:ext cx="3369309" cy="5148897"/>
          </a:xfrm>
          <a:prstGeom prst="rect">
            <a:avLst/>
          </a:prstGeom>
          <a:noFill/>
          <a:ln>
            <a:noFill/>
          </a:ln>
        </p:spPr>
      </p:pic>
      <p:sp>
        <p:nvSpPr>
          <p:cNvPr id="684" name="Google Shape;684;p72"/>
          <p:cNvSpPr>
            <a:spLocks noGrp="1"/>
          </p:cNvSpPr>
          <p:nvPr>
            <p:ph type="body" idx="8"/>
          </p:nvPr>
        </p:nvSpPr>
        <p:spPr>
          <a:xfrm>
            <a:off x="4104749" y="813553"/>
            <a:ext cx="1442292" cy="1442292"/>
          </a:xfrm>
          <a:prstGeom prst="ellipse">
            <a:avLst/>
          </a:prstGeom>
          <a:solidFill>
            <a:srgbClr val="FFFFFF"/>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685" name="Google Shape;685;p72"/>
          <p:cNvSpPr/>
          <p:nvPr/>
        </p:nvSpPr>
        <p:spPr>
          <a:xfrm>
            <a:off x="4178201" y="887001"/>
            <a:ext cx="1295400" cy="129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2"/>
          <p:cNvSpPr/>
          <p:nvPr/>
        </p:nvSpPr>
        <p:spPr>
          <a:xfrm>
            <a:off x="8603416" y="266077"/>
            <a:ext cx="142884" cy="115506"/>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73"/>
          <p:cNvSpPr txBox="1">
            <a:spLocks noGrp="1"/>
          </p:cNvSpPr>
          <p:nvPr>
            <p:ph type="body" idx="1"/>
          </p:nvPr>
        </p:nvSpPr>
        <p:spPr>
          <a:xfrm>
            <a:off x="443241" y="3438885"/>
            <a:ext cx="1242074" cy="391716"/>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2300"/>
              <a:buFont typeface="Roboto"/>
              <a:buNone/>
            </a:pPr>
            <a:r>
              <a:rPr lang="en" sz="2300"/>
              <a:t>Subtitle</a:t>
            </a:r>
            <a:endParaRPr sz="500"/>
          </a:p>
        </p:txBody>
      </p:sp>
      <p:sp>
        <p:nvSpPr>
          <p:cNvPr id="692" name="Google Shape;692;p73"/>
          <p:cNvSpPr txBox="1">
            <a:spLocks noGrp="1"/>
          </p:cNvSpPr>
          <p:nvPr>
            <p:ph type="body" idx="2"/>
          </p:nvPr>
        </p:nvSpPr>
        <p:spPr>
          <a:xfrm>
            <a:off x="494939" y="3974992"/>
            <a:ext cx="4270873"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Nec ullamcorper sit amet risus. Adipiscing bibendum est ultricies integer quis. Duis convallis</a:t>
            </a:r>
            <a:endParaRPr sz="500"/>
          </a:p>
        </p:txBody>
      </p:sp>
      <p:sp>
        <p:nvSpPr>
          <p:cNvPr id="693" name="Google Shape;693;p73"/>
          <p:cNvSpPr txBox="1">
            <a:spLocks noGrp="1"/>
          </p:cNvSpPr>
          <p:nvPr>
            <p:ph type="body" idx="3"/>
          </p:nvPr>
        </p:nvSpPr>
        <p:spPr>
          <a:xfrm>
            <a:off x="6120577" y="3438885"/>
            <a:ext cx="1472874" cy="391716"/>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2300"/>
              <a:buFont typeface="Roboto"/>
              <a:buNone/>
            </a:pPr>
            <a:r>
              <a:rPr lang="en" sz="2300"/>
              <a:t>Subtitle</a:t>
            </a:r>
            <a:endParaRPr sz="500"/>
          </a:p>
        </p:txBody>
      </p:sp>
      <p:sp>
        <p:nvSpPr>
          <p:cNvPr id="694" name="Google Shape;694;p73"/>
          <p:cNvSpPr txBox="1">
            <a:spLocks noGrp="1"/>
          </p:cNvSpPr>
          <p:nvPr>
            <p:ph type="body" idx="4"/>
          </p:nvPr>
        </p:nvSpPr>
        <p:spPr>
          <a:xfrm>
            <a:off x="6165537" y="4043571"/>
            <a:ext cx="2602315"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a:t>
            </a:r>
            <a:endParaRPr sz="500"/>
          </a:p>
        </p:txBody>
      </p:sp>
      <p:pic>
        <p:nvPicPr>
          <p:cNvPr id="695" name="Google Shape;695;p73" descr="Image"/>
          <p:cNvPicPr preferRelativeResize="0">
            <a:picLocks noGrp="1"/>
          </p:cNvPicPr>
          <p:nvPr>
            <p:ph type="pic" idx="5"/>
          </p:nvPr>
        </p:nvPicPr>
        <p:blipFill rotWithShape="1">
          <a:blip r:embed="rId3">
            <a:alphaModFix/>
          </a:blip>
          <a:srcRect l="84" r="116"/>
          <a:stretch/>
        </p:blipFill>
        <p:spPr>
          <a:xfrm>
            <a:off x="0" y="0"/>
            <a:ext cx="9144000" cy="30929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74" descr="Image"/>
          <p:cNvPicPr preferRelativeResize="0">
            <a:picLocks noGrp="1"/>
          </p:cNvPicPr>
          <p:nvPr>
            <p:ph type="pic" idx="2"/>
          </p:nvPr>
        </p:nvPicPr>
        <p:blipFill rotWithShape="1">
          <a:blip r:embed="rId3">
            <a:alphaModFix/>
          </a:blip>
          <a:srcRect l="39" r="71"/>
          <a:stretch/>
        </p:blipFill>
        <p:spPr>
          <a:xfrm>
            <a:off x="-3594" y="0"/>
            <a:ext cx="9154200" cy="3093000"/>
          </a:xfrm>
          <a:prstGeom prst="rect">
            <a:avLst/>
          </a:prstGeom>
          <a:noFill/>
          <a:ln>
            <a:noFill/>
          </a:ln>
        </p:spPr>
      </p:pic>
      <p:sp>
        <p:nvSpPr>
          <p:cNvPr id="701" name="Google Shape;701;p74"/>
          <p:cNvSpPr/>
          <p:nvPr/>
        </p:nvSpPr>
        <p:spPr>
          <a:xfrm>
            <a:off x="825475" y="721750"/>
            <a:ext cx="8328000" cy="36831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702" name="Google Shape;702;p74"/>
          <p:cNvSpPr txBox="1">
            <a:spLocks noGrp="1"/>
          </p:cNvSpPr>
          <p:nvPr>
            <p:ph type="body" idx="1"/>
          </p:nvPr>
        </p:nvSpPr>
        <p:spPr>
          <a:xfrm>
            <a:off x="1356396" y="1208605"/>
            <a:ext cx="1759542"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3800"/>
              <a:buFont typeface="Roboto"/>
              <a:buNone/>
            </a:pPr>
            <a:r>
              <a:rPr lang="en" sz="3800"/>
              <a:t>Subtitle</a:t>
            </a:r>
            <a:endParaRPr sz="500"/>
          </a:p>
        </p:txBody>
      </p:sp>
      <p:sp>
        <p:nvSpPr>
          <p:cNvPr id="703" name="Google Shape;703;p74"/>
          <p:cNvSpPr txBox="1">
            <a:spLocks noGrp="1"/>
          </p:cNvSpPr>
          <p:nvPr>
            <p:ph type="body" idx="3"/>
          </p:nvPr>
        </p:nvSpPr>
        <p:spPr>
          <a:xfrm>
            <a:off x="4362945" y="2009130"/>
            <a:ext cx="972926"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04" name="Google Shape;704;p74"/>
          <p:cNvSpPr txBox="1">
            <a:spLocks noGrp="1"/>
          </p:cNvSpPr>
          <p:nvPr>
            <p:ph type="body" idx="4"/>
          </p:nvPr>
        </p:nvSpPr>
        <p:spPr>
          <a:xfrm>
            <a:off x="281338" y="4404921"/>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05" name="Google Shape;705;p74"/>
          <p:cNvSpPr txBox="1">
            <a:spLocks noGrp="1"/>
          </p:cNvSpPr>
          <p:nvPr>
            <p:ph type="body" idx="5"/>
          </p:nvPr>
        </p:nvSpPr>
        <p:spPr>
          <a:xfrm>
            <a:off x="281338" y="4625708"/>
            <a:ext cx="425249" cy="167879"/>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706" name="Google Shape;706;p74"/>
          <p:cNvSpPr txBox="1">
            <a:spLocks noGrp="1"/>
          </p:cNvSpPr>
          <p:nvPr>
            <p:ph type="body" idx="6"/>
          </p:nvPr>
        </p:nvSpPr>
        <p:spPr>
          <a:xfrm>
            <a:off x="1348714" y="2243154"/>
            <a:ext cx="2198721"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a:t>
            </a:r>
            <a:endParaRPr sz="500"/>
          </a:p>
        </p:txBody>
      </p:sp>
      <p:sp>
        <p:nvSpPr>
          <p:cNvPr id="707" name="Google Shape;707;p74"/>
          <p:cNvSpPr txBox="1">
            <a:spLocks noGrp="1"/>
          </p:cNvSpPr>
          <p:nvPr>
            <p:ph type="body" idx="7"/>
          </p:nvPr>
        </p:nvSpPr>
        <p:spPr>
          <a:xfrm>
            <a:off x="4384350" y="2380059"/>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
        <p:nvSpPr>
          <p:cNvPr id="708" name="Google Shape;708;p74"/>
          <p:cNvSpPr txBox="1">
            <a:spLocks noGrp="1"/>
          </p:cNvSpPr>
          <p:nvPr>
            <p:ph type="body" idx="8"/>
          </p:nvPr>
        </p:nvSpPr>
        <p:spPr>
          <a:xfrm>
            <a:off x="5878897" y="2009130"/>
            <a:ext cx="109234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09" name="Google Shape;709;p74"/>
          <p:cNvSpPr txBox="1">
            <a:spLocks noGrp="1"/>
          </p:cNvSpPr>
          <p:nvPr>
            <p:ph type="body" idx="9"/>
          </p:nvPr>
        </p:nvSpPr>
        <p:spPr>
          <a:xfrm>
            <a:off x="5855808" y="2380059"/>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
        <p:nvSpPr>
          <p:cNvPr id="710" name="Google Shape;710;p74"/>
          <p:cNvSpPr txBox="1">
            <a:spLocks noGrp="1"/>
          </p:cNvSpPr>
          <p:nvPr>
            <p:ph type="body" idx="13"/>
          </p:nvPr>
        </p:nvSpPr>
        <p:spPr>
          <a:xfrm>
            <a:off x="7350355" y="2012246"/>
            <a:ext cx="109234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11" name="Google Shape;711;p74"/>
          <p:cNvSpPr txBox="1">
            <a:spLocks noGrp="1"/>
          </p:cNvSpPr>
          <p:nvPr>
            <p:ph type="body" idx="14"/>
          </p:nvPr>
        </p:nvSpPr>
        <p:spPr>
          <a:xfrm>
            <a:off x="7327265" y="2378412"/>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pic>
        <p:nvPicPr>
          <p:cNvPr id="716" name="Google Shape;716;p75" descr="Image"/>
          <p:cNvPicPr preferRelativeResize="0"/>
          <p:nvPr/>
        </p:nvPicPr>
        <p:blipFill rotWithShape="1">
          <a:blip r:embed="rId3">
            <a:alphaModFix/>
          </a:blip>
          <a:srcRect l="1748" t="32304" r="1748" b="35053"/>
          <a:stretch/>
        </p:blipFill>
        <p:spPr>
          <a:xfrm>
            <a:off x="0" y="0"/>
            <a:ext cx="9144000" cy="3092967"/>
          </a:xfrm>
          <a:prstGeom prst="rect">
            <a:avLst/>
          </a:prstGeom>
          <a:noFill/>
          <a:ln>
            <a:noFill/>
          </a:ln>
        </p:spPr>
      </p:pic>
      <p:pic>
        <p:nvPicPr>
          <p:cNvPr id="717" name="Google Shape;717;p75" descr="Image"/>
          <p:cNvPicPr preferRelativeResize="0">
            <a:picLocks noGrp="1"/>
          </p:cNvPicPr>
          <p:nvPr>
            <p:ph type="pic" idx="2"/>
          </p:nvPr>
        </p:nvPicPr>
        <p:blipFill rotWithShape="1">
          <a:blip r:embed="rId3">
            <a:alphaModFix/>
          </a:blip>
          <a:srcRect r="153"/>
          <a:stretch/>
        </p:blipFill>
        <p:spPr>
          <a:xfrm>
            <a:off x="0" y="0"/>
            <a:ext cx="9144000" cy="3092967"/>
          </a:xfrm>
          <a:prstGeom prst="rect">
            <a:avLst/>
          </a:prstGeom>
          <a:noFill/>
          <a:ln>
            <a:noFill/>
          </a:ln>
        </p:spPr>
      </p:pic>
      <p:sp>
        <p:nvSpPr>
          <p:cNvPr id="718" name="Google Shape;718;p75"/>
          <p:cNvSpPr/>
          <p:nvPr/>
        </p:nvSpPr>
        <p:spPr>
          <a:xfrm>
            <a:off x="825475" y="721750"/>
            <a:ext cx="8328000" cy="36831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719" name="Google Shape;719;p75"/>
          <p:cNvSpPr txBox="1">
            <a:spLocks noGrp="1"/>
          </p:cNvSpPr>
          <p:nvPr>
            <p:ph type="body" idx="1"/>
          </p:nvPr>
        </p:nvSpPr>
        <p:spPr>
          <a:xfrm>
            <a:off x="281338" y="4404921"/>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20" name="Google Shape;720;p75"/>
          <p:cNvSpPr txBox="1">
            <a:spLocks noGrp="1"/>
          </p:cNvSpPr>
          <p:nvPr>
            <p:ph type="body" idx="3"/>
          </p:nvPr>
        </p:nvSpPr>
        <p:spPr>
          <a:xfrm>
            <a:off x="281338" y="4625708"/>
            <a:ext cx="425249" cy="167879"/>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721" name="Google Shape;721;p75"/>
          <p:cNvSpPr txBox="1">
            <a:spLocks noGrp="1"/>
          </p:cNvSpPr>
          <p:nvPr>
            <p:ph type="body" idx="4"/>
          </p:nvPr>
        </p:nvSpPr>
        <p:spPr>
          <a:xfrm>
            <a:off x="1356396" y="1208605"/>
            <a:ext cx="1759542"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3800"/>
              <a:buFont typeface="Roboto"/>
              <a:buNone/>
            </a:pPr>
            <a:r>
              <a:rPr lang="en" sz="3800"/>
              <a:t>Subtitle</a:t>
            </a:r>
            <a:endParaRPr sz="500"/>
          </a:p>
        </p:txBody>
      </p:sp>
      <p:sp>
        <p:nvSpPr>
          <p:cNvPr id="722" name="Google Shape;722;p75"/>
          <p:cNvSpPr txBox="1">
            <a:spLocks noGrp="1"/>
          </p:cNvSpPr>
          <p:nvPr>
            <p:ph type="body" idx="5"/>
          </p:nvPr>
        </p:nvSpPr>
        <p:spPr>
          <a:xfrm>
            <a:off x="4362945" y="2009130"/>
            <a:ext cx="972926"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23" name="Google Shape;723;p75"/>
          <p:cNvSpPr txBox="1">
            <a:spLocks noGrp="1"/>
          </p:cNvSpPr>
          <p:nvPr>
            <p:ph type="body" idx="6"/>
          </p:nvPr>
        </p:nvSpPr>
        <p:spPr>
          <a:xfrm>
            <a:off x="1348714" y="2243154"/>
            <a:ext cx="2198721"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a:t>
            </a:r>
            <a:endParaRPr sz="500"/>
          </a:p>
        </p:txBody>
      </p:sp>
      <p:sp>
        <p:nvSpPr>
          <p:cNvPr id="724" name="Google Shape;724;p75"/>
          <p:cNvSpPr txBox="1">
            <a:spLocks noGrp="1"/>
          </p:cNvSpPr>
          <p:nvPr>
            <p:ph type="body" idx="7"/>
          </p:nvPr>
        </p:nvSpPr>
        <p:spPr>
          <a:xfrm>
            <a:off x="4384350" y="2380059"/>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
        <p:nvSpPr>
          <p:cNvPr id="725" name="Google Shape;725;p75"/>
          <p:cNvSpPr txBox="1">
            <a:spLocks noGrp="1"/>
          </p:cNvSpPr>
          <p:nvPr>
            <p:ph type="body" idx="8"/>
          </p:nvPr>
        </p:nvSpPr>
        <p:spPr>
          <a:xfrm>
            <a:off x="5878897" y="2009130"/>
            <a:ext cx="109234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26" name="Google Shape;726;p75"/>
          <p:cNvSpPr txBox="1">
            <a:spLocks noGrp="1"/>
          </p:cNvSpPr>
          <p:nvPr>
            <p:ph type="body" idx="9"/>
          </p:nvPr>
        </p:nvSpPr>
        <p:spPr>
          <a:xfrm>
            <a:off x="5855808" y="2380059"/>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
        <p:nvSpPr>
          <p:cNvPr id="727" name="Google Shape;727;p75"/>
          <p:cNvSpPr txBox="1">
            <a:spLocks noGrp="1"/>
          </p:cNvSpPr>
          <p:nvPr>
            <p:ph type="body" idx="13"/>
          </p:nvPr>
        </p:nvSpPr>
        <p:spPr>
          <a:xfrm>
            <a:off x="7350355" y="2012246"/>
            <a:ext cx="109234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Name</a:t>
            </a:r>
            <a:endParaRPr sz="500"/>
          </a:p>
        </p:txBody>
      </p:sp>
      <p:sp>
        <p:nvSpPr>
          <p:cNvPr id="728" name="Google Shape;728;p75"/>
          <p:cNvSpPr txBox="1">
            <a:spLocks noGrp="1"/>
          </p:cNvSpPr>
          <p:nvPr>
            <p:ph type="body" idx="14"/>
          </p:nvPr>
        </p:nvSpPr>
        <p:spPr>
          <a:xfrm>
            <a:off x="7327265" y="2378412"/>
            <a:ext cx="1305557"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a:t>
            </a:r>
            <a:endParaRPr sz="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6"/>
          <p:cNvSpPr txBox="1">
            <a:spLocks noGrp="1"/>
          </p:cNvSpPr>
          <p:nvPr>
            <p:ph type="body" idx="1"/>
          </p:nvPr>
        </p:nvSpPr>
        <p:spPr>
          <a:xfrm>
            <a:off x="930947" y="2266355"/>
            <a:ext cx="2689093"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3800"/>
              <a:buFont typeface="Roboto"/>
              <a:buNone/>
            </a:pPr>
            <a:r>
              <a:rPr lang="en" sz="3800"/>
              <a:t>Your Subtitle</a:t>
            </a:r>
            <a:endParaRPr sz="500"/>
          </a:p>
        </p:txBody>
      </p:sp>
      <p:sp>
        <p:nvSpPr>
          <p:cNvPr id="734" name="Google Shape;734;p76"/>
          <p:cNvSpPr txBox="1">
            <a:spLocks noGrp="1"/>
          </p:cNvSpPr>
          <p:nvPr>
            <p:ph type="body" idx="2"/>
          </p:nvPr>
        </p:nvSpPr>
        <p:spPr>
          <a:xfrm>
            <a:off x="4243733" y="3345182"/>
            <a:ext cx="1155300" cy="2440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100"/>
              <a:buFont typeface="Playfair Display"/>
              <a:buNone/>
            </a:pPr>
            <a:r>
              <a:rPr lang="en" sz="1100" b="0">
                <a:latin typeface="Playfair Display"/>
                <a:ea typeface="Playfair Display"/>
                <a:cs typeface="Playfair Display"/>
                <a:sym typeface="Playfair Display"/>
              </a:rPr>
              <a:t>Title</a:t>
            </a:r>
            <a:endParaRPr sz="500"/>
          </a:p>
        </p:txBody>
      </p:sp>
      <p:sp>
        <p:nvSpPr>
          <p:cNvPr id="735" name="Google Shape;735;p76"/>
          <p:cNvSpPr txBox="1">
            <a:spLocks noGrp="1"/>
          </p:cNvSpPr>
          <p:nvPr>
            <p:ph type="body" idx="3"/>
          </p:nvPr>
        </p:nvSpPr>
        <p:spPr>
          <a:xfrm>
            <a:off x="931471" y="3253574"/>
            <a:ext cx="2198721"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a:t>
            </a:r>
            <a:endParaRPr sz="500"/>
          </a:p>
        </p:txBody>
      </p:sp>
      <p:sp>
        <p:nvSpPr>
          <p:cNvPr id="736" name="Google Shape;736;p76"/>
          <p:cNvSpPr txBox="1">
            <a:spLocks noGrp="1"/>
          </p:cNvSpPr>
          <p:nvPr>
            <p:ph type="body" idx="4"/>
          </p:nvPr>
        </p:nvSpPr>
        <p:spPr>
          <a:xfrm>
            <a:off x="5737437" y="3345182"/>
            <a:ext cx="1155300" cy="2440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100"/>
              <a:buFont typeface="Playfair Display"/>
              <a:buNone/>
            </a:pPr>
            <a:r>
              <a:rPr lang="en" sz="1100" b="0">
                <a:latin typeface="Playfair Display"/>
                <a:ea typeface="Playfair Display"/>
                <a:cs typeface="Playfair Display"/>
                <a:sym typeface="Playfair Display"/>
              </a:rPr>
              <a:t>Title</a:t>
            </a:r>
            <a:endParaRPr sz="500"/>
          </a:p>
        </p:txBody>
      </p:sp>
      <p:sp>
        <p:nvSpPr>
          <p:cNvPr id="737" name="Google Shape;737;p76"/>
          <p:cNvSpPr txBox="1">
            <a:spLocks noGrp="1"/>
          </p:cNvSpPr>
          <p:nvPr>
            <p:ph type="body" idx="5"/>
          </p:nvPr>
        </p:nvSpPr>
        <p:spPr>
          <a:xfrm>
            <a:off x="7231143" y="3348297"/>
            <a:ext cx="1155301" cy="2440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100"/>
              <a:buFont typeface="Playfair Display"/>
              <a:buNone/>
            </a:pPr>
            <a:r>
              <a:rPr lang="en" sz="1100" b="0">
                <a:latin typeface="Playfair Display"/>
                <a:ea typeface="Playfair Display"/>
                <a:cs typeface="Playfair Display"/>
                <a:sym typeface="Playfair Display"/>
              </a:rPr>
              <a:t>Title</a:t>
            </a:r>
            <a:endParaRPr sz="500"/>
          </a:p>
        </p:txBody>
      </p:sp>
      <p:sp>
        <p:nvSpPr>
          <p:cNvPr id="738" name="Google Shape;738;p76"/>
          <p:cNvSpPr txBox="1">
            <a:spLocks noGrp="1"/>
          </p:cNvSpPr>
          <p:nvPr>
            <p:ph type="body" idx="6"/>
          </p:nvPr>
        </p:nvSpPr>
        <p:spPr>
          <a:xfrm>
            <a:off x="4269355" y="381394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739" name="Google Shape;739;p76"/>
          <p:cNvSpPr txBox="1">
            <a:spLocks noGrp="1"/>
          </p:cNvSpPr>
          <p:nvPr>
            <p:ph type="body" idx="7"/>
          </p:nvPr>
        </p:nvSpPr>
        <p:spPr>
          <a:xfrm>
            <a:off x="5771370" y="381394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740" name="Google Shape;740;p76"/>
          <p:cNvSpPr txBox="1">
            <a:spLocks noGrp="1"/>
          </p:cNvSpPr>
          <p:nvPr>
            <p:ph type="body" idx="8"/>
          </p:nvPr>
        </p:nvSpPr>
        <p:spPr>
          <a:xfrm>
            <a:off x="7273386" y="381394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pic>
        <p:nvPicPr>
          <p:cNvPr id="741" name="Google Shape;741;p76" descr="Image"/>
          <p:cNvPicPr preferRelativeResize="0">
            <a:picLocks noGrp="1"/>
          </p:cNvPicPr>
          <p:nvPr>
            <p:ph type="pic" idx="9"/>
          </p:nvPr>
        </p:nvPicPr>
        <p:blipFill rotWithShape="1">
          <a:blip r:embed="rId3">
            <a:alphaModFix/>
          </a:blip>
          <a:srcRect l="135"/>
          <a:stretch/>
        </p:blipFill>
        <p:spPr>
          <a:xfrm>
            <a:off x="930947" y="0"/>
            <a:ext cx="8217695" cy="18899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77"/>
          <p:cNvSpPr txBox="1">
            <a:spLocks noGrp="1"/>
          </p:cNvSpPr>
          <p:nvPr>
            <p:ph type="body" idx="1"/>
          </p:nvPr>
        </p:nvSpPr>
        <p:spPr>
          <a:xfrm>
            <a:off x="5259468" y="1008066"/>
            <a:ext cx="3127368" cy="3127367"/>
          </a:xfrm>
          <a:prstGeom prst="rect">
            <a:avLst/>
          </a:prstGeom>
          <a:solidFill>
            <a:srgbClr val="A6865B">
              <a:alpha val="20000"/>
            </a:srgbClr>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747" name="Google Shape;747;p77"/>
          <p:cNvSpPr txBox="1">
            <a:spLocks noGrp="1"/>
          </p:cNvSpPr>
          <p:nvPr>
            <p:ph type="body" idx="2"/>
          </p:nvPr>
        </p:nvSpPr>
        <p:spPr>
          <a:xfrm>
            <a:off x="5652657" y="1528495"/>
            <a:ext cx="1977526" cy="105656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a:t>
            </a:r>
            <a:endParaRPr sz="500"/>
          </a:p>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748" name="Google Shape;748;p77"/>
          <p:cNvSpPr txBox="1">
            <a:spLocks noGrp="1"/>
          </p:cNvSpPr>
          <p:nvPr>
            <p:ph type="body" idx="3"/>
          </p:nvPr>
        </p:nvSpPr>
        <p:spPr>
          <a:xfrm>
            <a:off x="5641617" y="2898486"/>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749" name="Google Shape;749;p77"/>
          <p:cNvSpPr txBox="1">
            <a:spLocks noGrp="1"/>
          </p:cNvSpPr>
          <p:nvPr>
            <p:ph type="body" idx="4"/>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50" name="Google Shape;750;p77"/>
          <p:cNvSpPr txBox="1">
            <a:spLocks noGrp="1"/>
          </p:cNvSpPr>
          <p:nvPr>
            <p:ph type="body" idx="5"/>
          </p:nvPr>
        </p:nvSpPr>
        <p:spPr>
          <a:xfrm>
            <a:off x="334370"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751" name="Google Shape;751;p77"/>
          <p:cNvSpPr txBox="1">
            <a:spLocks noGrp="1"/>
          </p:cNvSpPr>
          <p:nvPr>
            <p:ph type="body" idx="6"/>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pic>
        <p:nvPicPr>
          <p:cNvPr id="752" name="Google Shape;752;p77" descr="Image"/>
          <p:cNvPicPr preferRelativeResize="0">
            <a:picLocks noGrp="1"/>
          </p:cNvPicPr>
          <p:nvPr>
            <p:ph type="pic" idx="7"/>
          </p:nvPr>
        </p:nvPicPr>
        <p:blipFill rotWithShape="1">
          <a:blip r:embed="rId3">
            <a:alphaModFix/>
          </a:blip>
          <a:srcRect/>
          <a:stretch/>
        </p:blipFill>
        <p:spPr>
          <a:xfrm>
            <a:off x="1020564" y="672933"/>
            <a:ext cx="4324933" cy="37976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0"/>
          <p:cNvSpPr/>
          <p:nvPr/>
        </p:nvSpPr>
        <p:spPr>
          <a:xfrm>
            <a:off x="761647" y="2329359"/>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4" name="Google Shape;544;p60" descr="Image"/>
          <p:cNvPicPr preferRelativeResize="0">
            <a:picLocks noGrp="1"/>
          </p:cNvPicPr>
          <p:nvPr>
            <p:ph type="pic" idx="2"/>
          </p:nvPr>
        </p:nvPicPr>
        <p:blipFill rotWithShape="1">
          <a:blip r:embed="rId3">
            <a:alphaModFix/>
          </a:blip>
          <a:srcRect l="37"/>
          <a:stretch/>
        </p:blipFill>
        <p:spPr>
          <a:xfrm>
            <a:off x="938399" y="941730"/>
            <a:ext cx="8204755" cy="4204064"/>
          </a:xfrm>
          <a:prstGeom prst="rect">
            <a:avLst/>
          </a:prstGeom>
          <a:noFill/>
          <a:ln>
            <a:noFill/>
          </a:ln>
        </p:spPr>
      </p:pic>
      <p:sp>
        <p:nvSpPr>
          <p:cNvPr id="545" name="Google Shape;545;p60"/>
          <p:cNvSpPr txBox="1"/>
          <p:nvPr/>
        </p:nvSpPr>
        <p:spPr>
          <a:xfrm>
            <a:off x="1753800" y="2091975"/>
            <a:ext cx="2126700" cy="1056600"/>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F3B802"/>
              </a:buClr>
              <a:buSzPts val="3800"/>
              <a:buFont typeface="Roboto"/>
              <a:buNone/>
            </a:pPr>
            <a:r>
              <a:rPr lang="en" sz="3800" b="1" i="0" u="none" strike="noStrike" cap="none">
                <a:solidFill>
                  <a:srgbClr val="F3B802"/>
                </a:solidFill>
                <a:latin typeface="Roboto"/>
                <a:ea typeface="Roboto"/>
                <a:cs typeface="Roboto"/>
                <a:sym typeface="Roboto"/>
              </a:rPr>
              <a:t>Welcome</a:t>
            </a:r>
            <a:endParaRPr sz="500"/>
          </a:p>
          <a:p>
            <a:pPr marL="0" marR="0" lvl="0" indent="0" algn="l" rtl="0">
              <a:lnSpc>
                <a:spcPct val="80000"/>
              </a:lnSpc>
              <a:spcBef>
                <a:spcPts val="0"/>
              </a:spcBef>
              <a:spcAft>
                <a:spcPts val="0"/>
              </a:spcAft>
              <a:buClr>
                <a:srgbClr val="F3B802"/>
              </a:buClr>
              <a:buSzPts val="3800"/>
              <a:buFont typeface="Roboto"/>
              <a:buNone/>
            </a:pPr>
            <a:r>
              <a:rPr lang="en" sz="3800" b="1" i="0" u="none" strike="noStrike" cap="none">
                <a:solidFill>
                  <a:srgbClr val="F3B802"/>
                </a:solidFill>
                <a:latin typeface="Roboto"/>
                <a:ea typeface="Roboto"/>
                <a:cs typeface="Roboto"/>
                <a:sym typeface="Roboto"/>
              </a:rPr>
              <a:t>Message</a:t>
            </a:r>
            <a:endParaRPr sz="500"/>
          </a:p>
        </p:txBody>
      </p:sp>
      <p:sp>
        <p:nvSpPr>
          <p:cNvPr id="546" name="Google Shape;546;p60"/>
          <p:cNvSpPr txBox="1"/>
          <p:nvPr/>
        </p:nvSpPr>
        <p:spPr>
          <a:xfrm>
            <a:off x="1754819" y="3314181"/>
            <a:ext cx="2126578" cy="716518"/>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FFFFFF"/>
              </a:buClr>
              <a:buSzPts val="800"/>
              <a:buFont typeface="Roboto Light"/>
              <a:buNone/>
            </a:pPr>
            <a:r>
              <a:rPr lang="en" sz="800" b="0" i="0" u="none" strike="noStrike" cap="none">
                <a:solidFill>
                  <a:srgbClr val="FFFFFF"/>
                </a:solidFill>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tempor incididunt ut labore et dolore magna</a:t>
            </a:r>
            <a:endParaRPr sz="500"/>
          </a:p>
        </p:txBody>
      </p:sp>
      <p:sp>
        <p:nvSpPr>
          <p:cNvPr id="547" name="Google Shape;547;p60"/>
          <p:cNvSpPr txBox="1"/>
          <p:nvPr/>
        </p:nvSpPr>
        <p:spPr>
          <a:xfrm>
            <a:off x="1749189" y="4516832"/>
            <a:ext cx="810927" cy="16787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FFFFFF"/>
              </a:buClr>
              <a:buSzPts val="800"/>
              <a:buFont typeface="Roboto Light"/>
              <a:buNone/>
            </a:pPr>
            <a:r>
              <a:rPr lang="en" sz="800" b="0" i="0" u="none" strike="noStrike" cap="none">
                <a:solidFill>
                  <a:srgbClr val="FFFFFF"/>
                </a:solidFill>
                <a:latin typeface="Roboto Light"/>
                <a:ea typeface="Roboto Light"/>
                <a:cs typeface="Roboto Light"/>
                <a:sym typeface="Roboto Light"/>
              </a:rPr>
              <a:t>Issue No.06</a:t>
            </a:r>
            <a:endParaRPr sz="500"/>
          </a:p>
        </p:txBody>
      </p:sp>
      <p:sp>
        <p:nvSpPr>
          <p:cNvPr id="548" name="Google Shape;548;p60"/>
          <p:cNvSpPr txBox="1"/>
          <p:nvPr/>
        </p:nvSpPr>
        <p:spPr>
          <a:xfrm>
            <a:off x="1950069" y="1514232"/>
            <a:ext cx="1871998" cy="234553"/>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FFFFFF"/>
              </a:buClr>
              <a:buSzPts val="1200"/>
              <a:buFont typeface="Roboto"/>
              <a:buNone/>
            </a:pPr>
            <a:r>
              <a:rPr lang="en" sz="1200" b="1" i="0" u="none" strike="noStrike" cap="none">
                <a:solidFill>
                  <a:srgbClr val="FFFFFF"/>
                </a:solidFill>
                <a:latin typeface="Roboto"/>
                <a:ea typeface="Roboto"/>
                <a:cs typeface="Roboto"/>
                <a:sym typeface="Roboto"/>
              </a:rPr>
              <a:t>About Company</a:t>
            </a:r>
            <a:endParaRPr sz="500"/>
          </a:p>
        </p:txBody>
      </p:sp>
      <p:sp>
        <p:nvSpPr>
          <p:cNvPr id="549" name="Google Shape;549;p60"/>
          <p:cNvSpPr/>
          <p:nvPr/>
        </p:nvSpPr>
        <p:spPr>
          <a:xfrm>
            <a:off x="1785896" y="1513527"/>
            <a:ext cx="70955" cy="235963"/>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550" name="Google Shape;550;p60"/>
          <p:cNvSpPr txBox="1"/>
          <p:nvPr/>
        </p:nvSpPr>
        <p:spPr>
          <a:xfrm>
            <a:off x="952447" y="321757"/>
            <a:ext cx="484718" cy="277416"/>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51" name="Google Shape;551;p60"/>
          <p:cNvSpPr txBox="1"/>
          <p:nvPr/>
        </p:nvSpPr>
        <p:spPr>
          <a:xfrm>
            <a:off x="941244" y="542550"/>
            <a:ext cx="484800" cy="168000"/>
          </a:xfrm>
          <a:prstGeom prst="rect">
            <a:avLst/>
          </a:prstGeom>
          <a:noFill/>
          <a:ln>
            <a:noFill/>
          </a:ln>
        </p:spPr>
        <p:txBody>
          <a:bodyPr spcFirstLastPara="1" wrap="square" lIns="26775" tIns="26775" rIns="26775" bIns="26775" anchor="ctr" anchorCtr="0">
            <a:noAutofit/>
          </a:bodyPr>
          <a:lstStyle/>
          <a:p>
            <a:pPr marL="0" marR="0" lvl="0" indent="0" algn="ctr" rtl="0">
              <a:lnSpc>
                <a:spcPct val="9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Est.1995</a:t>
            </a:r>
            <a:endParaRPr sz="500"/>
          </a:p>
        </p:txBody>
      </p:sp>
      <p:sp>
        <p:nvSpPr>
          <p:cNvPr id="552" name="Google Shape;552;p60"/>
          <p:cNvSpPr/>
          <p:nvPr/>
        </p:nvSpPr>
        <p:spPr>
          <a:xfrm>
            <a:off x="8573244" y="458345"/>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78"/>
          <p:cNvSpPr txBox="1">
            <a:spLocks noGrp="1"/>
          </p:cNvSpPr>
          <p:nvPr>
            <p:ph type="body" idx="1"/>
          </p:nvPr>
        </p:nvSpPr>
        <p:spPr>
          <a:xfrm>
            <a:off x="3818394" y="2266355"/>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758" name="Google Shape;758;p78"/>
          <p:cNvSpPr txBox="1">
            <a:spLocks noGrp="1"/>
          </p:cNvSpPr>
          <p:nvPr>
            <p:ph type="body" idx="2"/>
          </p:nvPr>
        </p:nvSpPr>
        <p:spPr>
          <a:xfrm>
            <a:off x="3832289" y="3244096"/>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a:buNone/>
            </a:pPr>
            <a:r>
              <a:rPr lang="en" sz="1100"/>
              <a:t>Address Name</a:t>
            </a:r>
            <a:endParaRPr sz="500"/>
          </a:p>
        </p:txBody>
      </p:sp>
      <p:sp>
        <p:nvSpPr>
          <p:cNvPr id="759" name="Google Shape;759;p78"/>
          <p:cNvSpPr txBox="1">
            <a:spLocks noGrp="1"/>
          </p:cNvSpPr>
          <p:nvPr>
            <p:ph type="body" idx="3"/>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760" name="Google Shape;760;p78"/>
          <p:cNvSpPr txBox="1">
            <a:spLocks noGrp="1"/>
          </p:cNvSpPr>
          <p:nvPr>
            <p:ph type="body" idx="4"/>
          </p:nvPr>
        </p:nvSpPr>
        <p:spPr>
          <a:xfrm>
            <a:off x="3827526" y="3416934"/>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Country</a:t>
            </a:r>
            <a:endParaRPr sz="500"/>
          </a:p>
        </p:txBody>
      </p:sp>
      <p:sp>
        <p:nvSpPr>
          <p:cNvPr id="761" name="Google Shape;761;p78"/>
          <p:cNvSpPr txBox="1">
            <a:spLocks noGrp="1"/>
          </p:cNvSpPr>
          <p:nvPr>
            <p:ph type="body" idx="5"/>
          </p:nvPr>
        </p:nvSpPr>
        <p:spPr>
          <a:xfrm>
            <a:off x="3863086" y="3722776"/>
            <a:ext cx="115485" cy="11549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200"/>
              <a:buFont typeface="Helvetica Neue"/>
              <a:buNone/>
            </a:pPr>
            <a:endParaRPr sz="1200" b="0">
              <a:latin typeface="Helvetica Neue"/>
              <a:ea typeface="Helvetica Neue"/>
              <a:cs typeface="Helvetica Neue"/>
              <a:sym typeface="Helvetica Neue"/>
            </a:endParaRPr>
          </a:p>
        </p:txBody>
      </p:sp>
      <p:sp>
        <p:nvSpPr>
          <p:cNvPr id="762" name="Google Shape;762;p78"/>
          <p:cNvSpPr txBox="1">
            <a:spLocks noGrp="1"/>
          </p:cNvSpPr>
          <p:nvPr>
            <p:ph type="body" idx="6"/>
          </p:nvPr>
        </p:nvSpPr>
        <p:spPr>
          <a:xfrm>
            <a:off x="3832289" y="3841556"/>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Number</a:t>
            </a:r>
            <a:endParaRPr sz="500"/>
          </a:p>
        </p:txBody>
      </p:sp>
      <p:sp>
        <p:nvSpPr>
          <p:cNvPr id="763" name="Google Shape;763;p78"/>
          <p:cNvSpPr txBox="1">
            <a:spLocks noGrp="1"/>
          </p:cNvSpPr>
          <p:nvPr>
            <p:ph type="body" idx="7"/>
          </p:nvPr>
        </p:nvSpPr>
        <p:spPr>
          <a:xfrm>
            <a:off x="3863678" y="3084606"/>
            <a:ext cx="142875" cy="12797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764" name="Google Shape;764;p78"/>
          <p:cNvSpPr txBox="1">
            <a:spLocks noGrp="1"/>
          </p:cNvSpPr>
          <p:nvPr>
            <p:ph type="body" idx="8"/>
          </p:nvPr>
        </p:nvSpPr>
        <p:spPr>
          <a:xfrm>
            <a:off x="5977383" y="3422518"/>
            <a:ext cx="2149040"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a:t>
            </a:r>
            <a:endParaRPr sz="500"/>
          </a:p>
        </p:txBody>
      </p:sp>
      <p:pic>
        <p:nvPicPr>
          <p:cNvPr id="765" name="Google Shape;765;p78" descr="Image"/>
          <p:cNvPicPr preferRelativeResize="0">
            <a:picLocks noGrp="1"/>
          </p:cNvPicPr>
          <p:nvPr>
            <p:ph type="pic" idx="9"/>
          </p:nvPr>
        </p:nvPicPr>
        <p:blipFill rotWithShape="1">
          <a:blip r:embed="rId3">
            <a:alphaModFix/>
          </a:blip>
          <a:srcRect b="110"/>
          <a:stretch/>
        </p:blipFill>
        <p:spPr>
          <a:xfrm>
            <a:off x="994925" y="666747"/>
            <a:ext cx="2354302" cy="3811971"/>
          </a:xfrm>
          <a:prstGeom prst="rect">
            <a:avLst/>
          </a:prstGeom>
          <a:noFill/>
          <a:ln>
            <a:noFill/>
          </a:ln>
        </p:spPr>
      </p:pic>
      <p:sp>
        <p:nvSpPr>
          <p:cNvPr id="766" name="Google Shape;766;p78"/>
          <p:cNvSpPr txBox="1"/>
          <p:nvPr/>
        </p:nvSpPr>
        <p:spPr>
          <a:xfrm>
            <a:off x="345570" y="246810"/>
            <a:ext cx="484800" cy="277500"/>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67" name="Google Shape;767;p78"/>
          <p:cNvSpPr txBox="1"/>
          <p:nvPr/>
        </p:nvSpPr>
        <p:spPr>
          <a:xfrm>
            <a:off x="331846" y="467600"/>
            <a:ext cx="484800" cy="168000"/>
          </a:xfrm>
          <a:prstGeom prst="rect">
            <a:avLst/>
          </a:prstGeom>
          <a:noFill/>
          <a:ln>
            <a:noFill/>
          </a:ln>
        </p:spPr>
        <p:txBody>
          <a:bodyPr spcFirstLastPara="1" wrap="square" lIns="26775" tIns="26775" rIns="26775" bIns="26775" anchor="ctr" anchorCtr="0">
            <a:noAutofit/>
          </a:bodyPr>
          <a:lstStyle/>
          <a:p>
            <a:pPr marL="0" marR="0" lvl="0" indent="0" algn="ctr" rtl="0">
              <a:lnSpc>
                <a:spcPct val="9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Est.1995</a:t>
            </a:r>
            <a:endParaRPr sz="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9"/>
          <p:cNvSpPr txBox="1">
            <a:spLocks noGrp="1"/>
          </p:cNvSpPr>
          <p:nvPr>
            <p:ph type="body" idx="1"/>
          </p:nvPr>
        </p:nvSpPr>
        <p:spPr>
          <a:xfrm>
            <a:off x="3818394" y="2266355"/>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773" name="Google Shape;773;p79"/>
          <p:cNvSpPr txBox="1">
            <a:spLocks noGrp="1"/>
          </p:cNvSpPr>
          <p:nvPr>
            <p:ph type="body" idx="2"/>
          </p:nvPr>
        </p:nvSpPr>
        <p:spPr>
          <a:xfrm>
            <a:off x="3837051" y="3463171"/>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a:buNone/>
            </a:pPr>
            <a:r>
              <a:rPr lang="en" sz="1100"/>
              <a:t>Address</a:t>
            </a:r>
            <a:endParaRPr sz="500"/>
          </a:p>
        </p:txBody>
      </p:sp>
      <p:sp>
        <p:nvSpPr>
          <p:cNvPr id="774" name="Google Shape;774;p79"/>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75" name="Google Shape;775;p79"/>
          <p:cNvSpPr txBox="1">
            <a:spLocks noGrp="1"/>
          </p:cNvSpPr>
          <p:nvPr>
            <p:ph type="body" idx="4"/>
          </p:nvPr>
        </p:nvSpPr>
        <p:spPr>
          <a:xfrm>
            <a:off x="323164"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776" name="Google Shape;776;p79"/>
          <p:cNvSpPr txBox="1">
            <a:spLocks noGrp="1"/>
          </p:cNvSpPr>
          <p:nvPr>
            <p:ph type="body" idx="5"/>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777" name="Google Shape;777;p79"/>
          <p:cNvSpPr txBox="1">
            <a:spLocks noGrp="1"/>
          </p:cNvSpPr>
          <p:nvPr>
            <p:ph type="body" idx="6"/>
          </p:nvPr>
        </p:nvSpPr>
        <p:spPr>
          <a:xfrm>
            <a:off x="3837051" y="3635017"/>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Country</a:t>
            </a:r>
            <a:endParaRPr sz="500"/>
          </a:p>
        </p:txBody>
      </p:sp>
      <p:sp>
        <p:nvSpPr>
          <p:cNvPr id="778" name="Google Shape;778;p79"/>
          <p:cNvSpPr txBox="1">
            <a:spLocks noGrp="1"/>
          </p:cNvSpPr>
          <p:nvPr>
            <p:ph type="body" idx="7"/>
          </p:nvPr>
        </p:nvSpPr>
        <p:spPr>
          <a:xfrm>
            <a:off x="3872611" y="3941851"/>
            <a:ext cx="115485" cy="11549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200"/>
              <a:buFont typeface="Helvetica Neue"/>
              <a:buNone/>
            </a:pPr>
            <a:endParaRPr sz="1200" b="0">
              <a:latin typeface="Helvetica Neue"/>
              <a:ea typeface="Helvetica Neue"/>
              <a:cs typeface="Helvetica Neue"/>
              <a:sym typeface="Helvetica Neue"/>
            </a:endParaRPr>
          </a:p>
        </p:txBody>
      </p:sp>
      <p:sp>
        <p:nvSpPr>
          <p:cNvPr id="779" name="Google Shape;779;p79"/>
          <p:cNvSpPr txBox="1">
            <a:spLocks noGrp="1"/>
          </p:cNvSpPr>
          <p:nvPr>
            <p:ph type="body" idx="8"/>
          </p:nvPr>
        </p:nvSpPr>
        <p:spPr>
          <a:xfrm>
            <a:off x="3837051" y="4060631"/>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Number</a:t>
            </a:r>
            <a:endParaRPr sz="500"/>
          </a:p>
        </p:txBody>
      </p:sp>
      <p:sp>
        <p:nvSpPr>
          <p:cNvPr id="780" name="Google Shape;780;p79"/>
          <p:cNvSpPr txBox="1">
            <a:spLocks noGrp="1"/>
          </p:cNvSpPr>
          <p:nvPr>
            <p:ph type="body" idx="9"/>
          </p:nvPr>
        </p:nvSpPr>
        <p:spPr>
          <a:xfrm>
            <a:off x="3858916" y="3303681"/>
            <a:ext cx="142875" cy="12797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781" name="Google Shape;781;p79"/>
          <p:cNvSpPr txBox="1">
            <a:spLocks noGrp="1"/>
          </p:cNvSpPr>
          <p:nvPr>
            <p:ph type="body" idx="13"/>
          </p:nvPr>
        </p:nvSpPr>
        <p:spPr>
          <a:xfrm>
            <a:off x="5948808" y="3641593"/>
            <a:ext cx="2149040"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a:t>
            </a:r>
            <a:endParaRPr sz="500"/>
          </a:p>
        </p:txBody>
      </p:sp>
      <p:pic>
        <p:nvPicPr>
          <p:cNvPr id="782" name="Google Shape;782;p79" descr="Image"/>
          <p:cNvPicPr preferRelativeResize="0">
            <a:picLocks noGrp="1"/>
          </p:cNvPicPr>
          <p:nvPr>
            <p:ph type="pic" idx="14"/>
          </p:nvPr>
        </p:nvPicPr>
        <p:blipFill rotWithShape="1">
          <a:blip r:embed="rId3">
            <a:alphaModFix/>
          </a:blip>
          <a:srcRect/>
          <a:stretch/>
        </p:blipFill>
        <p:spPr>
          <a:xfrm>
            <a:off x="994925" y="670101"/>
            <a:ext cx="2354302" cy="38057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80"/>
          <p:cNvSpPr txBox="1">
            <a:spLocks noGrp="1"/>
          </p:cNvSpPr>
          <p:nvPr>
            <p:ph type="body" idx="1"/>
          </p:nvPr>
        </p:nvSpPr>
        <p:spPr>
          <a:xfrm>
            <a:off x="3818394" y="2266355"/>
            <a:ext cx="1977526" cy="610791"/>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F3B802"/>
              </a:buClr>
              <a:buSzPts val="3800"/>
              <a:buFont typeface="Roboto"/>
              <a:buNone/>
            </a:pPr>
            <a:r>
              <a:rPr lang="en">
                <a:solidFill>
                  <a:srgbClr val="F3B802"/>
                </a:solidFill>
              </a:rPr>
              <a:t>Subtitle</a:t>
            </a:r>
            <a:endParaRPr/>
          </a:p>
        </p:txBody>
      </p:sp>
      <p:sp>
        <p:nvSpPr>
          <p:cNvPr id="788" name="Google Shape;788;p80"/>
          <p:cNvSpPr txBox="1">
            <a:spLocks noGrp="1"/>
          </p:cNvSpPr>
          <p:nvPr>
            <p:ph type="body" idx="2"/>
          </p:nvPr>
        </p:nvSpPr>
        <p:spPr>
          <a:xfrm>
            <a:off x="3837051" y="3463171"/>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a:buNone/>
            </a:pPr>
            <a:r>
              <a:rPr lang="en" sz="1100"/>
              <a:t>Address</a:t>
            </a:r>
            <a:endParaRPr sz="500"/>
          </a:p>
        </p:txBody>
      </p:sp>
      <p:sp>
        <p:nvSpPr>
          <p:cNvPr id="789" name="Google Shape;789;p80"/>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790" name="Google Shape;790;p80"/>
          <p:cNvSpPr txBox="1">
            <a:spLocks noGrp="1"/>
          </p:cNvSpPr>
          <p:nvPr>
            <p:ph type="body" idx="4"/>
          </p:nvPr>
        </p:nvSpPr>
        <p:spPr>
          <a:xfrm>
            <a:off x="323164"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791" name="Google Shape;791;p80"/>
          <p:cNvSpPr txBox="1">
            <a:spLocks noGrp="1"/>
          </p:cNvSpPr>
          <p:nvPr>
            <p:ph type="body" idx="5"/>
          </p:nvPr>
        </p:nvSpPr>
        <p:spPr>
          <a:xfrm>
            <a:off x="8345698" y="357204"/>
            <a:ext cx="79685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792" name="Google Shape;792;p80"/>
          <p:cNvSpPr txBox="1">
            <a:spLocks noGrp="1"/>
          </p:cNvSpPr>
          <p:nvPr>
            <p:ph type="body" idx="6"/>
          </p:nvPr>
        </p:nvSpPr>
        <p:spPr>
          <a:xfrm>
            <a:off x="3837051" y="3635017"/>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Country</a:t>
            </a:r>
            <a:endParaRPr sz="500"/>
          </a:p>
        </p:txBody>
      </p:sp>
      <p:sp>
        <p:nvSpPr>
          <p:cNvPr id="793" name="Google Shape;793;p80"/>
          <p:cNvSpPr txBox="1">
            <a:spLocks noGrp="1"/>
          </p:cNvSpPr>
          <p:nvPr>
            <p:ph type="body" idx="7"/>
          </p:nvPr>
        </p:nvSpPr>
        <p:spPr>
          <a:xfrm>
            <a:off x="3872611" y="3941851"/>
            <a:ext cx="115485" cy="11549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1200"/>
              <a:buFont typeface="Helvetica Neue"/>
              <a:buNone/>
            </a:pPr>
            <a:endParaRPr sz="1200" b="0">
              <a:latin typeface="Helvetica Neue"/>
              <a:ea typeface="Helvetica Neue"/>
              <a:cs typeface="Helvetica Neue"/>
              <a:sym typeface="Helvetica Neue"/>
            </a:endParaRPr>
          </a:p>
        </p:txBody>
      </p:sp>
      <p:sp>
        <p:nvSpPr>
          <p:cNvPr id="794" name="Google Shape;794;p80"/>
          <p:cNvSpPr txBox="1">
            <a:spLocks noGrp="1"/>
          </p:cNvSpPr>
          <p:nvPr>
            <p:ph type="body" idx="8"/>
          </p:nvPr>
        </p:nvSpPr>
        <p:spPr>
          <a:xfrm>
            <a:off x="3837051" y="4060631"/>
            <a:ext cx="2517197" cy="220266"/>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Light"/>
              <a:buNone/>
            </a:pPr>
            <a:r>
              <a:rPr lang="en" sz="1100" b="0">
                <a:latin typeface="Roboto Light"/>
                <a:ea typeface="Roboto Light"/>
                <a:cs typeface="Roboto Light"/>
                <a:sym typeface="Roboto Light"/>
              </a:rPr>
              <a:t>Number</a:t>
            </a:r>
            <a:endParaRPr sz="500"/>
          </a:p>
        </p:txBody>
      </p:sp>
      <p:sp>
        <p:nvSpPr>
          <p:cNvPr id="795" name="Google Shape;795;p80"/>
          <p:cNvSpPr txBox="1">
            <a:spLocks noGrp="1"/>
          </p:cNvSpPr>
          <p:nvPr>
            <p:ph type="body" idx="9"/>
          </p:nvPr>
        </p:nvSpPr>
        <p:spPr>
          <a:xfrm>
            <a:off x="3858916" y="3303681"/>
            <a:ext cx="142875" cy="127971"/>
          </a:xfrm>
          <a:prstGeom prst="rect">
            <a:avLst/>
          </a:prstGeom>
          <a:solidFill>
            <a:srgbClr val="000000"/>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sp>
        <p:nvSpPr>
          <p:cNvPr id="796" name="Google Shape;796;p80"/>
          <p:cNvSpPr txBox="1">
            <a:spLocks noGrp="1"/>
          </p:cNvSpPr>
          <p:nvPr>
            <p:ph type="body" idx="13"/>
          </p:nvPr>
        </p:nvSpPr>
        <p:spPr>
          <a:xfrm>
            <a:off x="5948808" y="3641593"/>
            <a:ext cx="2149040"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a:t>
            </a:r>
            <a:endParaRPr sz="500"/>
          </a:p>
        </p:txBody>
      </p:sp>
      <p:pic>
        <p:nvPicPr>
          <p:cNvPr id="797" name="Google Shape;797;p80" descr="Image"/>
          <p:cNvPicPr preferRelativeResize="0">
            <a:picLocks noGrp="1"/>
          </p:cNvPicPr>
          <p:nvPr>
            <p:ph type="pic" idx="14"/>
          </p:nvPr>
        </p:nvPicPr>
        <p:blipFill rotWithShape="1">
          <a:blip r:embed="rId3">
            <a:alphaModFix/>
          </a:blip>
          <a:srcRect/>
          <a:stretch/>
        </p:blipFill>
        <p:spPr>
          <a:xfrm>
            <a:off x="994925" y="670101"/>
            <a:ext cx="2354302" cy="38057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grpSp>
        <p:nvGrpSpPr>
          <p:cNvPr id="802" name="Google Shape;802;p81"/>
          <p:cNvGrpSpPr/>
          <p:nvPr/>
        </p:nvGrpSpPr>
        <p:grpSpPr>
          <a:xfrm>
            <a:off x="2133013" y="3077341"/>
            <a:ext cx="1104186" cy="1104186"/>
            <a:chOff x="0" y="0"/>
            <a:chExt cx="2944495" cy="2944495"/>
          </a:xfrm>
        </p:grpSpPr>
        <p:pic>
          <p:nvPicPr>
            <p:cNvPr id="803" name="Google Shape;803;p81"/>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04" name="Google Shape;804;p81"/>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grpSp>
        <p:nvGrpSpPr>
          <p:cNvPr id="805" name="Google Shape;805;p81"/>
          <p:cNvGrpSpPr/>
          <p:nvPr/>
        </p:nvGrpSpPr>
        <p:grpSpPr>
          <a:xfrm>
            <a:off x="764513" y="3101154"/>
            <a:ext cx="1104186" cy="1104186"/>
            <a:chOff x="0" y="0"/>
            <a:chExt cx="2944495" cy="2944495"/>
          </a:xfrm>
        </p:grpSpPr>
        <p:pic>
          <p:nvPicPr>
            <p:cNvPr id="806" name="Google Shape;806;p81"/>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07" name="Google Shape;807;p81"/>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sp>
        <p:nvSpPr>
          <p:cNvPr id="808" name="Google Shape;808;p81"/>
          <p:cNvSpPr txBox="1">
            <a:spLocks noGrp="1"/>
          </p:cNvSpPr>
          <p:nvPr>
            <p:ph type="body" idx="1"/>
          </p:nvPr>
        </p:nvSpPr>
        <p:spPr>
          <a:xfrm>
            <a:off x="811322" y="701214"/>
            <a:ext cx="1977526" cy="105656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a:t>
            </a:r>
            <a:endParaRPr sz="500"/>
          </a:p>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809" name="Google Shape;809;p81"/>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810" name="Google Shape;810;p81"/>
          <p:cNvSpPr txBox="1">
            <a:spLocks noGrp="1"/>
          </p:cNvSpPr>
          <p:nvPr>
            <p:ph type="body" idx="3"/>
          </p:nvPr>
        </p:nvSpPr>
        <p:spPr>
          <a:xfrm>
            <a:off x="1129239" y="3490726"/>
            <a:ext cx="417650"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811" name="Google Shape;811;p81"/>
          <p:cNvSpPr txBox="1">
            <a:spLocks noGrp="1"/>
          </p:cNvSpPr>
          <p:nvPr>
            <p:ph type="body" idx="4"/>
          </p:nvPr>
        </p:nvSpPr>
        <p:spPr>
          <a:xfrm>
            <a:off x="2476281" y="3490726"/>
            <a:ext cx="417650"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812" name="Google Shape;812;p81"/>
          <p:cNvSpPr txBox="1">
            <a:spLocks noGrp="1"/>
          </p:cNvSpPr>
          <p:nvPr>
            <p:ph type="body" idx="5"/>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Graphic Design</a:t>
            </a:r>
            <a:endParaRPr sz="500"/>
          </a:p>
        </p:txBody>
      </p:sp>
      <p:sp>
        <p:nvSpPr>
          <p:cNvPr id="813" name="Google Shape;813;p81"/>
          <p:cNvSpPr txBox="1">
            <a:spLocks noGrp="1"/>
          </p:cNvSpPr>
          <p:nvPr>
            <p:ph type="body" idx="6"/>
          </p:nvPr>
        </p:nvSpPr>
        <p:spPr>
          <a:xfrm>
            <a:off x="2524983" y="4274408"/>
            <a:ext cx="320247"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UI/UX</a:t>
            </a:r>
            <a:endParaRPr sz="500"/>
          </a:p>
        </p:txBody>
      </p:sp>
      <p:pic>
        <p:nvPicPr>
          <p:cNvPr id="814" name="Google Shape;814;p81" descr="Image"/>
          <p:cNvPicPr preferRelativeResize="0">
            <a:picLocks noGrp="1"/>
          </p:cNvPicPr>
          <p:nvPr>
            <p:ph type="pic" idx="7"/>
          </p:nvPr>
        </p:nvPicPr>
        <p:blipFill rotWithShape="1">
          <a:blip r:embed="rId4">
            <a:alphaModFix/>
          </a:blip>
          <a:srcRect l="241" t="239"/>
          <a:stretch/>
        </p:blipFill>
        <p:spPr>
          <a:xfrm>
            <a:off x="4304984" y="664782"/>
            <a:ext cx="4837710" cy="37719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grpSp>
        <p:nvGrpSpPr>
          <p:cNvPr id="819" name="Google Shape;819;p82"/>
          <p:cNvGrpSpPr/>
          <p:nvPr/>
        </p:nvGrpSpPr>
        <p:grpSpPr>
          <a:xfrm>
            <a:off x="764513" y="3101154"/>
            <a:ext cx="1104186" cy="1104186"/>
            <a:chOff x="0" y="0"/>
            <a:chExt cx="2944495" cy="2944495"/>
          </a:xfrm>
        </p:grpSpPr>
        <p:pic>
          <p:nvPicPr>
            <p:cNvPr id="820" name="Google Shape;820;p82"/>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21" name="Google Shape;821;p82"/>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grpSp>
        <p:nvGrpSpPr>
          <p:cNvPr id="822" name="Google Shape;822;p82"/>
          <p:cNvGrpSpPr/>
          <p:nvPr/>
        </p:nvGrpSpPr>
        <p:grpSpPr>
          <a:xfrm>
            <a:off x="2133013" y="3077341"/>
            <a:ext cx="1104186" cy="1104186"/>
            <a:chOff x="0" y="0"/>
            <a:chExt cx="2944495" cy="2944495"/>
          </a:xfrm>
        </p:grpSpPr>
        <p:pic>
          <p:nvPicPr>
            <p:cNvPr id="823" name="Google Shape;823;p82"/>
            <p:cNvPicPr preferRelativeResize="0"/>
            <p:nvPr/>
          </p:nvPicPr>
          <p:blipFill rotWithShape="1">
            <a:blip r:embed="rId4">
              <a:alphaModFix/>
            </a:blip>
            <a:srcRect/>
            <a:stretch/>
          </p:blipFill>
          <p:spPr>
            <a:xfrm>
              <a:off x="0" y="0"/>
              <a:ext cx="2944495" cy="2944495"/>
            </a:xfrm>
            <a:prstGeom prst="rect">
              <a:avLst/>
            </a:prstGeom>
            <a:noFill/>
            <a:ln>
              <a:noFill/>
            </a:ln>
          </p:spPr>
        </p:pic>
        <p:sp>
          <p:nvSpPr>
            <p:cNvPr id="824" name="Google Shape;824;p82"/>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sp>
        <p:nvSpPr>
          <p:cNvPr id="825" name="Google Shape;825;p82"/>
          <p:cNvSpPr txBox="1">
            <a:spLocks noGrp="1"/>
          </p:cNvSpPr>
          <p:nvPr>
            <p:ph type="body" idx="1"/>
          </p:nvPr>
        </p:nvSpPr>
        <p:spPr>
          <a:xfrm>
            <a:off x="780172" y="881236"/>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826" name="Google Shape;826;p82"/>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827" name="Google Shape;827;p82"/>
          <p:cNvSpPr txBox="1">
            <a:spLocks noGrp="1"/>
          </p:cNvSpPr>
          <p:nvPr>
            <p:ph type="body" idx="3"/>
          </p:nvPr>
        </p:nvSpPr>
        <p:spPr>
          <a:xfrm>
            <a:off x="1129239" y="3490726"/>
            <a:ext cx="417650"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828" name="Google Shape;828;p82"/>
          <p:cNvSpPr txBox="1">
            <a:spLocks noGrp="1"/>
          </p:cNvSpPr>
          <p:nvPr>
            <p:ph type="body" idx="4"/>
          </p:nvPr>
        </p:nvSpPr>
        <p:spPr>
          <a:xfrm>
            <a:off x="2476281" y="3490726"/>
            <a:ext cx="417650"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829" name="Google Shape;829;p82"/>
          <p:cNvSpPr txBox="1">
            <a:spLocks noGrp="1"/>
          </p:cNvSpPr>
          <p:nvPr>
            <p:ph type="body" idx="5"/>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830" name="Google Shape;830;p82"/>
          <p:cNvSpPr txBox="1">
            <a:spLocks noGrp="1"/>
          </p:cNvSpPr>
          <p:nvPr>
            <p:ph type="body" idx="6"/>
          </p:nvPr>
        </p:nvSpPr>
        <p:spPr>
          <a:xfrm>
            <a:off x="2363637" y="4274408"/>
            <a:ext cx="642939"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831" name="Google Shape;831;p82"/>
          <p:cNvSpPr txBox="1">
            <a:spLocks noGrp="1"/>
          </p:cNvSpPr>
          <p:nvPr>
            <p:ph type="body" idx="7"/>
          </p:nvPr>
        </p:nvSpPr>
        <p:spPr>
          <a:xfrm>
            <a:off x="803575" y="1685769"/>
            <a:ext cx="1104300" cy="1917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900"/>
              <a:buFont typeface="Roboto"/>
              <a:buNone/>
            </a:pPr>
            <a:r>
              <a:rPr lang="en" sz="900">
                <a:solidFill>
                  <a:schemeClr val="accent5"/>
                </a:solidFill>
              </a:rPr>
              <a:t>Name Title</a:t>
            </a:r>
            <a:endParaRPr sz="500"/>
          </a:p>
        </p:txBody>
      </p:sp>
      <p:pic>
        <p:nvPicPr>
          <p:cNvPr id="832" name="Google Shape;832;p82" descr="Image"/>
          <p:cNvPicPr preferRelativeResize="0">
            <a:picLocks noGrp="1"/>
          </p:cNvPicPr>
          <p:nvPr>
            <p:ph type="pic" idx="8"/>
          </p:nvPr>
        </p:nvPicPr>
        <p:blipFill rotWithShape="1">
          <a:blip r:embed="rId5">
            <a:alphaModFix/>
          </a:blip>
          <a:srcRect l="80" b="229"/>
          <a:stretch/>
        </p:blipFill>
        <p:spPr>
          <a:xfrm>
            <a:off x="4304984" y="673473"/>
            <a:ext cx="4837204" cy="37688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83"/>
          <p:cNvGrpSpPr/>
          <p:nvPr/>
        </p:nvGrpSpPr>
        <p:grpSpPr>
          <a:xfrm>
            <a:off x="2133013" y="3077341"/>
            <a:ext cx="1104186" cy="1104186"/>
            <a:chOff x="0" y="0"/>
            <a:chExt cx="2944495" cy="2944495"/>
          </a:xfrm>
        </p:grpSpPr>
        <p:pic>
          <p:nvPicPr>
            <p:cNvPr id="838" name="Google Shape;838;p83"/>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39" name="Google Shape;839;p83"/>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grpSp>
        <p:nvGrpSpPr>
          <p:cNvPr id="840" name="Google Shape;840;p83"/>
          <p:cNvGrpSpPr/>
          <p:nvPr/>
        </p:nvGrpSpPr>
        <p:grpSpPr>
          <a:xfrm>
            <a:off x="785972" y="3124966"/>
            <a:ext cx="1104186" cy="1104186"/>
            <a:chOff x="0" y="0"/>
            <a:chExt cx="2944495" cy="2944495"/>
          </a:xfrm>
        </p:grpSpPr>
        <p:pic>
          <p:nvPicPr>
            <p:cNvPr id="841" name="Google Shape;841;p83"/>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42" name="Google Shape;842;p83"/>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grpSp>
        <p:nvGrpSpPr>
          <p:cNvPr id="843" name="Google Shape;843;p83"/>
          <p:cNvGrpSpPr/>
          <p:nvPr/>
        </p:nvGrpSpPr>
        <p:grpSpPr>
          <a:xfrm>
            <a:off x="3480055" y="3077341"/>
            <a:ext cx="1104186" cy="1104186"/>
            <a:chOff x="0" y="0"/>
            <a:chExt cx="2944495" cy="2944495"/>
          </a:xfrm>
        </p:grpSpPr>
        <p:pic>
          <p:nvPicPr>
            <p:cNvPr id="844" name="Google Shape;844;p83"/>
            <p:cNvPicPr preferRelativeResize="0"/>
            <p:nvPr/>
          </p:nvPicPr>
          <p:blipFill rotWithShape="1">
            <a:blip r:embed="rId3">
              <a:alphaModFix/>
            </a:blip>
            <a:srcRect/>
            <a:stretch/>
          </p:blipFill>
          <p:spPr>
            <a:xfrm>
              <a:off x="0" y="0"/>
              <a:ext cx="2944495" cy="2944495"/>
            </a:xfrm>
            <a:prstGeom prst="rect">
              <a:avLst/>
            </a:prstGeom>
            <a:noFill/>
            <a:ln>
              <a:noFill/>
            </a:ln>
          </p:spPr>
        </p:pic>
        <p:sp>
          <p:nvSpPr>
            <p:cNvPr id="845" name="Google Shape;845;p83"/>
            <p:cNvSpPr/>
            <p:nvPr/>
          </p:nvSpPr>
          <p:spPr>
            <a:xfrm>
              <a:off x="161842" y="161841"/>
              <a:ext cx="2620811" cy="2620812"/>
            </a:xfrm>
            <a:prstGeom prst="ellipse">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sp>
        <p:nvSpPr>
          <p:cNvPr id="846" name="Google Shape;846;p83"/>
          <p:cNvSpPr txBox="1">
            <a:spLocks noGrp="1"/>
          </p:cNvSpPr>
          <p:nvPr>
            <p:ph type="body" idx="1"/>
          </p:nvPr>
        </p:nvSpPr>
        <p:spPr>
          <a:xfrm>
            <a:off x="780172" y="881236"/>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847" name="Google Shape;847;p83"/>
          <p:cNvSpPr txBox="1">
            <a:spLocks noGrp="1"/>
          </p:cNvSpPr>
          <p:nvPr>
            <p:ph type="body" idx="2"/>
          </p:nvPr>
        </p:nvSpPr>
        <p:spPr>
          <a:xfrm>
            <a:off x="800281" y="2071205"/>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848" name="Google Shape;848;p83"/>
          <p:cNvSpPr txBox="1">
            <a:spLocks noGrp="1"/>
          </p:cNvSpPr>
          <p:nvPr>
            <p:ph type="body" idx="3"/>
          </p:nvPr>
        </p:nvSpPr>
        <p:spPr>
          <a:xfrm>
            <a:off x="2420210" y="3490726"/>
            <a:ext cx="52979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100%</a:t>
            </a:r>
            <a:endParaRPr sz="500"/>
          </a:p>
        </p:txBody>
      </p:sp>
      <p:sp>
        <p:nvSpPr>
          <p:cNvPr id="849" name="Google Shape;849;p83"/>
          <p:cNvSpPr txBox="1">
            <a:spLocks noGrp="1"/>
          </p:cNvSpPr>
          <p:nvPr>
            <p:ph type="body" idx="4"/>
          </p:nvPr>
        </p:nvSpPr>
        <p:spPr>
          <a:xfrm>
            <a:off x="973998" y="4274408"/>
            <a:ext cx="728133"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850" name="Google Shape;850;p83"/>
          <p:cNvSpPr txBox="1">
            <a:spLocks noGrp="1"/>
          </p:cNvSpPr>
          <p:nvPr>
            <p:ph type="body" idx="5"/>
          </p:nvPr>
        </p:nvSpPr>
        <p:spPr>
          <a:xfrm>
            <a:off x="2363637" y="4274408"/>
            <a:ext cx="642939"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851" name="Google Shape;851;p83"/>
          <p:cNvSpPr txBox="1">
            <a:spLocks noGrp="1"/>
          </p:cNvSpPr>
          <p:nvPr>
            <p:ph type="body" idx="6"/>
          </p:nvPr>
        </p:nvSpPr>
        <p:spPr>
          <a:xfrm>
            <a:off x="803575" y="1685769"/>
            <a:ext cx="1104300" cy="1917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900"/>
              <a:buFont typeface="Roboto"/>
              <a:buNone/>
            </a:pPr>
            <a:r>
              <a:rPr lang="en" sz="900">
                <a:solidFill>
                  <a:schemeClr val="accent5"/>
                </a:solidFill>
              </a:rPr>
              <a:t>Name Title</a:t>
            </a:r>
            <a:endParaRPr sz="500"/>
          </a:p>
        </p:txBody>
      </p:sp>
      <p:sp>
        <p:nvSpPr>
          <p:cNvPr id="852" name="Google Shape;852;p83"/>
          <p:cNvSpPr txBox="1">
            <a:spLocks noGrp="1"/>
          </p:cNvSpPr>
          <p:nvPr>
            <p:ph type="body" idx="7"/>
          </p:nvPr>
        </p:nvSpPr>
        <p:spPr>
          <a:xfrm>
            <a:off x="3668447" y="4274408"/>
            <a:ext cx="728133"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Lorem Ipsum</a:t>
            </a:r>
            <a:endParaRPr sz="500"/>
          </a:p>
        </p:txBody>
      </p:sp>
      <p:sp>
        <p:nvSpPr>
          <p:cNvPr id="853" name="Google Shape;853;p83"/>
          <p:cNvSpPr txBox="1">
            <a:spLocks noGrp="1"/>
          </p:cNvSpPr>
          <p:nvPr>
            <p:ph type="body" idx="8"/>
          </p:nvPr>
        </p:nvSpPr>
        <p:spPr>
          <a:xfrm>
            <a:off x="1073169" y="3538351"/>
            <a:ext cx="52979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100%</a:t>
            </a:r>
            <a:endParaRPr sz="500"/>
          </a:p>
        </p:txBody>
      </p:sp>
      <p:sp>
        <p:nvSpPr>
          <p:cNvPr id="854" name="Google Shape;854;p83"/>
          <p:cNvSpPr txBox="1">
            <a:spLocks noGrp="1"/>
          </p:cNvSpPr>
          <p:nvPr>
            <p:ph type="body" idx="9"/>
          </p:nvPr>
        </p:nvSpPr>
        <p:spPr>
          <a:xfrm>
            <a:off x="3767252" y="3490726"/>
            <a:ext cx="529792"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100%</a:t>
            </a:r>
            <a:endParaRPr sz="500"/>
          </a:p>
        </p:txBody>
      </p:sp>
      <p:pic>
        <p:nvPicPr>
          <p:cNvPr id="855" name="Google Shape;855;p83" descr="Image"/>
          <p:cNvPicPr preferRelativeResize="0">
            <a:picLocks noGrp="1"/>
          </p:cNvPicPr>
          <p:nvPr>
            <p:ph type="pic" idx="13"/>
          </p:nvPr>
        </p:nvPicPr>
        <p:blipFill rotWithShape="1">
          <a:blip r:embed="rId4">
            <a:alphaModFix/>
          </a:blip>
          <a:srcRect/>
          <a:stretch/>
        </p:blipFill>
        <p:spPr>
          <a:xfrm>
            <a:off x="5743831" y="666048"/>
            <a:ext cx="3406732" cy="37751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84"/>
          <p:cNvSpPr txBox="1">
            <a:spLocks noGrp="1"/>
          </p:cNvSpPr>
          <p:nvPr>
            <p:ph type="body" idx="1"/>
          </p:nvPr>
        </p:nvSpPr>
        <p:spPr>
          <a:xfrm>
            <a:off x="5888731" y="924099"/>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861" name="Google Shape;861;p84"/>
          <p:cNvSpPr txBox="1">
            <a:spLocks noGrp="1"/>
          </p:cNvSpPr>
          <p:nvPr>
            <p:ph type="body" idx="2"/>
          </p:nvPr>
        </p:nvSpPr>
        <p:spPr>
          <a:xfrm>
            <a:off x="5908840" y="2250384"/>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862" name="Google Shape;862;p84"/>
          <p:cNvSpPr txBox="1">
            <a:spLocks noGrp="1"/>
          </p:cNvSpPr>
          <p:nvPr>
            <p:ph type="body" idx="3"/>
          </p:nvPr>
        </p:nvSpPr>
        <p:spPr>
          <a:xfrm>
            <a:off x="5912134" y="1764974"/>
            <a:ext cx="1104186" cy="1916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900"/>
              <a:buFont typeface="Roboto"/>
              <a:buNone/>
            </a:pPr>
            <a:r>
              <a:rPr lang="en" sz="900">
                <a:solidFill>
                  <a:schemeClr val="accent5"/>
                </a:solidFill>
              </a:rPr>
              <a:t>Your Title</a:t>
            </a:r>
            <a:endParaRPr sz="500"/>
          </a:p>
        </p:txBody>
      </p:sp>
      <p:sp>
        <p:nvSpPr>
          <p:cNvPr id="863" name="Google Shape;863;p84"/>
          <p:cNvSpPr txBox="1">
            <a:spLocks noGrp="1"/>
          </p:cNvSpPr>
          <p:nvPr>
            <p:ph type="body" idx="4"/>
          </p:nvPr>
        </p:nvSpPr>
        <p:spPr>
          <a:xfrm>
            <a:off x="5907371" y="3459511"/>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Leadership</a:t>
            </a:r>
            <a:endParaRPr sz="500"/>
          </a:p>
        </p:txBody>
      </p:sp>
      <p:sp>
        <p:nvSpPr>
          <p:cNvPr id="864" name="Google Shape;864;p84"/>
          <p:cNvSpPr txBox="1">
            <a:spLocks noGrp="1"/>
          </p:cNvSpPr>
          <p:nvPr>
            <p:ph type="body" idx="5"/>
          </p:nvPr>
        </p:nvSpPr>
        <p:spPr>
          <a:xfrm>
            <a:off x="5907371" y="3814063"/>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Sportsmanship</a:t>
            </a:r>
            <a:endParaRPr sz="500"/>
          </a:p>
        </p:txBody>
      </p:sp>
      <p:sp>
        <p:nvSpPr>
          <p:cNvPr id="865" name="Google Shape;865;p84"/>
          <p:cNvSpPr txBox="1">
            <a:spLocks noGrp="1"/>
          </p:cNvSpPr>
          <p:nvPr>
            <p:ph type="body" idx="6"/>
          </p:nvPr>
        </p:nvSpPr>
        <p:spPr>
          <a:xfrm>
            <a:off x="7342147" y="3461875"/>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86%</a:t>
            </a:r>
            <a:endParaRPr sz="500"/>
          </a:p>
        </p:txBody>
      </p:sp>
      <p:sp>
        <p:nvSpPr>
          <p:cNvPr id="866" name="Google Shape;866;p84"/>
          <p:cNvSpPr txBox="1">
            <a:spLocks noGrp="1"/>
          </p:cNvSpPr>
          <p:nvPr>
            <p:ph type="body" idx="7"/>
          </p:nvPr>
        </p:nvSpPr>
        <p:spPr>
          <a:xfrm>
            <a:off x="7071964" y="3814063"/>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72%</a:t>
            </a:r>
            <a:endParaRPr sz="500"/>
          </a:p>
        </p:txBody>
      </p:sp>
      <p:sp>
        <p:nvSpPr>
          <p:cNvPr id="867" name="Google Shape;867;p84"/>
          <p:cNvSpPr txBox="1">
            <a:spLocks noGrp="1"/>
          </p:cNvSpPr>
          <p:nvPr>
            <p:ph type="body" idx="8"/>
          </p:nvPr>
        </p:nvSpPr>
        <p:spPr>
          <a:xfrm>
            <a:off x="5909292" y="4168615"/>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Partnership</a:t>
            </a:r>
            <a:endParaRPr sz="500"/>
          </a:p>
        </p:txBody>
      </p:sp>
      <p:sp>
        <p:nvSpPr>
          <p:cNvPr id="868" name="Google Shape;868;p84"/>
          <p:cNvSpPr txBox="1">
            <a:spLocks noGrp="1"/>
          </p:cNvSpPr>
          <p:nvPr>
            <p:ph type="body" idx="9"/>
          </p:nvPr>
        </p:nvSpPr>
        <p:spPr>
          <a:xfrm>
            <a:off x="7424271" y="4168615"/>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90%</a:t>
            </a:r>
            <a:endParaRPr sz="500"/>
          </a:p>
        </p:txBody>
      </p:sp>
      <p:pic>
        <p:nvPicPr>
          <p:cNvPr id="869" name="Google Shape;869;p84" descr="Image"/>
          <p:cNvPicPr preferRelativeResize="0">
            <a:picLocks noGrp="1"/>
          </p:cNvPicPr>
          <p:nvPr>
            <p:ph type="pic" idx="13"/>
          </p:nvPr>
        </p:nvPicPr>
        <p:blipFill rotWithShape="1">
          <a:blip r:embed="rId3">
            <a:alphaModFix/>
          </a:blip>
          <a:srcRect/>
          <a:stretch/>
        </p:blipFill>
        <p:spPr>
          <a:xfrm>
            <a:off x="724567" y="674308"/>
            <a:ext cx="4515481" cy="3794885"/>
          </a:xfrm>
          <a:prstGeom prst="rect">
            <a:avLst/>
          </a:prstGeom>
          <a:noFill/>
          <a:ln>
            <a:noFill/>
          </a:ln>
        </p:spPr>
      </p:pic>
      <p:pic>
        <p:nvPicPr>
          <p:cNvPr id="870" name="Google Shape;870;p84"/>
          <p:cNvPicPr preferRelativeResize="0"/>
          <p:nvPr/>
        </p:nvPicPr>
        <p:blipFill rotWithShape="1">
          <a:blip r:embed="rId4">
            <a:alphaModFix/>
          </a:blip>
          <a:srcRect/>
          <a:stretch/>
        </p:blipFill>
        <p:spPr>
          <a:xfrm>
            <a:off x="5793340" y="3411025"/>
            <a:ext cx="2494360" cy="403622"/>
          </a:xfrm>
          <a:prstGeom prst="rect">
            <a:avLst/>
          </a:prstGeom>
          <a:noFill/>
          <a:ln>
            <a:noFill/>
          </a:ln>
        </p:spPr>
      </p:pic>
      <p:pic>
        <p:nvPicPr>
          <p:cNvPr id="871" name="Google Shape;871;p84"/>
          <p:cNvPicPr preferRelativeResize="0"/>
          <p:nvPr/>
        </p:nvPicPr>
        <p:blipFill rotWithShape="1">
          <a:blip r:embed="rId5">
            <a:alphaModFix/>
          </a:blip>
          <a:srcRect/>
          <a:stretch/>
        </p:blipFill>
        <p:spPr>
          <a:xfrm>
            <a:off x="5793340" y="3757078"/>
            <a:ext cx="2494360" cy="403622"/>
          </a:xfrm>
          <a:prstGeom prst="rect">
            <a:avLst/>
          </a:prstGeom>
          <a:noFill/>
          <a:ln>
            <a:noFill/>
          </a:ln>
        </p:spPr>
      </p:pic>
      <p:pic>
        <p:nvPicPr>
          <p:cNvPr id="872" name="Google Shape;872;p84"/>
          <p:cNvPicPr preferRelativeResize="0"/>
          <p:nvPr/>
        </p:nvPicPr>
        <p:blipFill rotWithShape="1">
          <a:blip r:embed="rId6">
            <a:alphaModFix/>
          </a:blip>
          <a:srcRect/>
          <a:stretch/>
        </p:blipFill>
        <p:spPr>
          <a:xfrm>
            <a:off x="5795261" y="4111630"/>
            <a:ext cx="2494360" cy="4036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85"/>
          <p:cNvSpPr txBox="1">
            <a:spLocks noGrp="1"/>
          </p:cNvSpPr>
          <p:nvPr>
            <p:ph type="body" idx="1"/>
          </p:nvPr>
        </p:nvSpPr>
        <p:spPr>
          <a:xfrm>
            <a:off x="693625" y="924099"/>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878" name="Google Shape;878;p85"/>
          <p:cNvSpPr txBox="1">
            <a:spLocks noGrp="1"/>
          </p:cNvSpPr>
          <p:nvPr>
            <p:ph type="body" idx="2"/>
          </p:nvPr>
        </p:nvSpPr>
        <p:spPr>
          <a:xfrm>
            <a:off x="713734" y="2250384"/>
            <a:ext cx="2363070"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sed do eiusmod</a:t>
            </a:r>
            <a:endParaRPr sz="500"/>
          </a:p>
        </p:txBody>
      </p:sp>
      <p:sp>
        <p:nvSpPr>
          <p:cNvPr id="879" name="Google Shape;879;p85"/>
          <p:cNvSpPr txBox="1">
            <a:spLocks noGrp="1"/>
          </p:cNvSpPr>
          <p:nvPr>
            <p:ph type="body" idx="3"/>
          </p:nvPr>
        </p:nvSpPr>
        <p:spPr>
          <a:xfrm>
            <a:off x="717028" y="1764974"/>
            <a:ext cx="1104186" cy="1916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900"/>
              <a:buFont typeface="Roboto"/>
              <a:buNone/>
            </a:pPr>
            <a:r>
              <a:rPr lang="en" sz="900">
                <a:solidFill>
                  <a:schemeClr val="accent5"/>
                </a:solidFill>
              </a:rPr>
              <a:t>Your Title</a:t>
            </a:r>
            <a:endParaRPr sz="500"/>
          </a:p>
        </p:txBody>
      </p:sp>
      <p:sp>
        <p:nvSpPr>
          <p:cNvPr id="880" name="Google Shape;880;p85"/>
          <p:cNvSpPr txBox="1">
            <a:spLocks noGrp="1"/>
          </p:cNvSpPr>
          <p:nvPr>
            <p:ph type="body" idx="4"/>
          </p:nvPr>
        </p:nvSpPr>
        <p:spPr>
          <a:xfrm>
            <a:off x="745912" y="3459511"/>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Leadership</a:t>
            </a:r>
            <a:endParaRPr sz="500"/>
          </a:p>
        </p:txBody>
      </p:sp>
      <p:sp>
        <p:nvSpPr>
          <p:cNvPr id="881" name="Google Shape;881;p85"/>
          <p:cNvSpPr txBox="1">
            <a:spLocks noGrp="1"/>
          </p:cNvSpPr>
          <p:nvPr>
            <p:ph type="body" idx="5"/>
          </p:nvPr>
        </p:nvSpPr>
        <p:spPr>
          <a:xfrm>
            <a:off x="745912" y="3814063"/>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Sportsmanship</a:t>
            </a:r>
            <a:endParaRPr sz="500"/>
          </a:p>
        </p:txBody>
      </p:sp>
      <p:sp>
        <p:nvSpPr>
          <p:cNvPr id="882" name="Google Shape;882;p85"/>
          <p:cNvSpPr txBox="1">
            <a:spLocks noGrp="1"/>
          </p:cNvSpPr>
          <p:nvPr>
            <p:ph type="body" idx="6"/>
          </p:nvPr>
        </p:nvSpPr>
        <p:spPr>
          <a:xfrm>
            <a:off x="2180688" y="3461875"/>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86%</a:t>
            </a:r>
            <a:endParaRPr sz="500"/>
          </a:p>
        </p:txBody>
      </p:sp>
      <p:sp>
        <p:nvSpPr>
          <p:cNvPr id="883" name="Google Shape;883;p85"/>
          <p:cNvSpPr txBox="1">
            <a:spLocks noGrp="1"/>
          </p:cNvSpPr>
          <p:nvPr>
            <p:ph type="body" idx="7"/>
          </p:nvPr>
        </p:nvSpPr>
        <p:spPr>
          <a:xfrm>
            <a:off x="1910505" y="3814063"/>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72%</a:t>
            </a:r>
            <a:endParaRPr sz="500"/>
          </a:p>
        </p:txBody>
      </p:sp>
      <p:sp>
        <p:nvSpPr>
          <p:cNvPr id="884" name="Google Shape;884;p85"/>
          <p:cNvSpPr txBox="1">
            <a:spLocks noGrp="1"/>
          </p:cNvSpPr>
          <p:nvPr>
            <p:ph type="body" idx="8"/>
          </p:nvPr>
        </p:nvSpPr>
        <p:spPr>
          <a:xfrm>
            <a:off x="747832" y="4168615"/>
            <a:ext cx="1104186"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Partnership</a:t>
            </a:r>
            <a:endParaRPr sz="500"/>
          </a:p>
        </p:txBody>
      </p:sp>
      <p:sp>
        <p:nvSpPr>
          <p:cNvPr id="885" name="Google Shape;885;p85"/>
          <p:cNvSpPr txBox="1">
            <a:spLocks noGrp="1"/>
          </p:cNvSpPr>
          <p:nvPr>
            <p:ph type="body" idx="9"/>
          </p:nvPr>
        </p:nvSpPr>
        <p:spPr>
          <a:xfrm>
            <a:off x="2262812" y="4168615"/>
            <a:ext cx="263111" cy="1678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800"/>
              <a:buFont typeface="Roboto"/>
              <a:buNone/>
            </a:pPr>
            <a:r>
              <a:rPr lang="en" sz="800"/>
              <a:t>90%</a:t>
            </a:r>
            <a:endParaRPr sz="500"/>
          </a:p>
        </p:txBody>
      </p:sp>
      <p:pic>
        <p:nvPicPr>
          <p:cNvPr id="886" name="Google Shape;886;p85" descr="Image"/>
          <p:cNvPicPr preferRelativeResize="0">
            <a:picLocks noGrp="1"/>
          </p:cNvPicPr>
          <p:nvPr>
            <p:ph type="pic" idx="13"/>
          </p:nvPr>
        </p:nvPicPr>
        <p:blipFill rotWithShape="1">
          <a:blip r:embed="rId3">
            <a:alphaModFix/>
          </a:blip>
          <a:srcRect/>
          <a:stretch/>
        </p:blipFill>
        <p:spPr>
          <a:xfrm>
            <a:off x="3820584" y="664782"/>
            <a:ext cx="4522380" cy="3804443"/>
          </a:xfrm>
          <a:prstGeom prst="rect">
            <a:avLst/>
          </a:prstGeom>
          <a:noFill/>
          <a:ln>
            <a:noFill/>
          </a:ln>
        </p:spPr>
      </p:pic>
      <p:pic>
        <p:nvPicPr>
          <p:cNvPr id="887" name="Google Shape;887;p85"/>
          <p:cNvPicPr preferRelativeResize="0"/>
          <p:nvPr/>
        </p:nvPicPr>
        <p:blipFill rotWithShape="1">
          <a:blip r:embed="rId4">
            <a:alphaModFix/>
          </a:blip>
          <a:srcRect/>
          <a:stretch/>
        </p:blipFill>
        <p:spPr>
          <a:xfrm>
            <a:off x="631881" y="3411025"/>
            <a:ext cx="2494360" cy="403622"/>
          </a:xfrm>
          <a:prstGeom prst="rect">
            <a:avLst/>
          </a:prstGeom>
          <a:noFill/>
          <a:ln>
            <a:noFill/>
          </a:ln>
        </p:spPr>
      </p:pic>
      <p:pic>
        <p:nvPicPr>
          <p:cNvPr id="888" name="Google Shape;888;p85"/>
          <p:cNvPicPr preferRelativeResize="0"/>
          <p:nvPr/>
        </p:nvPicPr>
        <p:blipFill rotWithShape="1">
          <a:blip r:embed="rId5">
            <a:alphaModFix/>
          </a:blip>
          <a:srcRect/>
          <a:stretch/>
        </p:blipFill>
        <p:spPr>
          <a:xfrm>
            <a:off x="631881" y="3757078"/>
            <a:ext cx="2494360" cy="403622"/>
          </a:xfrm>
          <a:prstGeom prst="rect">
            <a:avLst/>
          </a:prstGeom>
          <a:noFill/>
          <a:ln>
            <a:noFill/>
          </a:ln>
        </p:spPr>
      </p:pic>
      <p:pic>
        <p:nvPicPr>
          <p:cNvPr id="889" name="Google Shape;889;p85"/>
          <p:cNvPicPr preferRelativeResize="0"/>
          <p:nvPr/>
        </p:nvPicPr>
        <p:blipFill rotWithShape="1">
          <a:blip r:embed="rId6">
            <a:alphaModFix/>
          </a:blip>
          <a:srcRect/>
          <a:stretch/>
        </p:blipFill>
        <p:spPr>
          <a:xfrm>
            <a:off x="633801" y="4111630"/>
            <a:ext cx="2494360" cy="4036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86"/>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895" name="Google Shape;895;p86"/>
          <p:cNvSpPr txBox="1">
            <a:spLocks noGrp="1"/>
          </p:cNvSpPr>
          <p:nvPr>
            <p:ph type="body" idx="2"/>
          </p:nvPr>
        </p:nvSpPr>
        <p:spPr>
          <a:xfrm>
            <a:off x="323164"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896" name="Google Shape;896;p86"/>
          <p:cNvSpPr txBox="1">
            <a:spLocks noGrp="1"/>
          </p:cNvSpPr>
          <p:nvPr>
            <p:ph type="body" idx="3"/>
          </p:nvPr>
        </p:nvSpPr>
        <p:spPr>
          <a:xfrm>
            <a:off x="2464980" y="2723241"/>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897" name="Google Shape;897;p86"/>
          <p:cNvSpPr txBox="1">
            <a:spLocks noGrp="1"/>
          </p:cNvSpPr>
          <p:nvPr>
            <p:ph type="body" idx="4"/>
          </p:nvPr>
        </p:nvSpPr>
        <p:spPr>
          <a:xfrm>
            <a:off x="1871424" y="1108216"/>
            <a:ext cx="1977526" cy="105656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 Subtitle</a:t>
            </a:r>
            <a:endParaRPr sz="500"/>
          </a:p>
        </p:txBody>
      </p:sp>
      <p:sp>
        <p:nvSpPr>
          <p:cNvPr id="898" name="Google Shape;898;p86"/>
          <p:cNvSpPr txBox="1">
            <a:spLocks noGrp="1"/>
          </p:cNvSpPr>
          <p:nvPr>
            <p:ph type="body" idx="5"/>
          </p:nvPr>
        </p:nvSpPr>
        <p:spPr>
          <a:xfrm>
            <a:off x="1924712" y="2805632"/>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899" name="Google Shape;899;p86"/>
          <p:cNvSpPr txBox="1">
            <a:spLocks noGrp="1"/>
          </p:cNvSpPr>
          <p:nvPr>
            <p:ph type="body" idx="6"/>
          </p:nvPr>
        </p:nvSpPr>
        <p:spPr>
          <a:xfrm>
            <a:off x="2467382" y="3349714"/>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00" name="Google Shape;900;p86"/>
          <p:cNvSpPr txBox="1">
            <a:spLocks noGrp="1"/>
          </p:cNvSpPr>
          <p:nvPr>
            <p:ph type="body" idx="7"/>
          </p:nvPr>
        </p:nvSpPr>
        <p:spPr>
          <a:xfrm>
            <a:off x="1924712" y="3432105"/>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901" name="Google Shape;901;p86"/>
          <p:cNvSpPr txBox="1">
            <a:spLocks noGrp="1"/>
          </p:cNvSpPr>
          <p:nvPr>
            <p:ph type="body" idx="8"/>
          </p:nvPr>
        </p:nvSpPr>
        <p:spPr>
          <a:xfrm>
            <a:off x="2467382" y="3976188"/>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02" name="Google Shape;902;p86"/>
          <p:cNvSpPr txBox="1">
            <a:spLocks noGrp="1"/>
          </p:cNvSpPr>
          <p:nvPr>
            <p:ph type="body" idx="9"/>
          </p:nvPr>
        </p:nvSpPr>
        <p:spPr>
          <a:xfrm>
            <a:off x="1924712" y="405857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pic>
        <p:nvPicPr>
          <p:cNvPr id="903" name="Google Shape;903;p86" descr="Image"/>
          <p:cNvPicPr preferRelativeResize="0">
            <a:picLocks noGrp="1"/>
          </p:cNvPicPr>
          <p:nvPr>
            <p:ph type="pic" idx="13"/>
          </p:nvPr>
        </p:nvPicPr>
        <p:blipFill rotWithShape="1">
          <a:blip r:embed="rId3">
            <a:alphaModFix/>
          </a:blip>
          <a:srcRect t="200" r="147"/>
          <a:stretch/>
        </p:blipFill>
        <p:spPr>
          <a:xfrm>
            <a:off x="5920907" y="0"/>
            <a:ext cx="3226085" cy="5142968"/>
          </a:xfrm>
          <a:prstGeom prst="rect">
            <a:avLst/>
          </a:prstGeom>
          <a:noFill/>
          <a:ln>
            <a:noFill/>
          </a:ln>
        </p:spPr>
      </p:pic>
      <p:sp>
        <p:nvSpPr>
          <p:cNvPr id="904" name="Google Shape;904;p86"/>
          <p:cNvSpPr/>
          <p:nvPr/>
        </p:nvSpPr>
        <p:spPr>
          <a:xfrm>
            <a:off x="516492" y="4707509"/>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87"/>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910" name="Google Shape;910;p87"/>
          <p:cNvSpPr txBox="1">
            <a:spLocks noGrp="1"/>
          </p:cNvSpPr>
          <p:nvPr>
            <p:ph type="body" idx="2"/>
          </p:nvPr>
        </p:nvSpPr>
        <p:spPr>
          <a:xfrm>
            <a:off x="323164"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911" name="Google Shape;911;p87"/>
          <p:cNvSpPr txBox="1">
            <a:spLocks noGrp="1"/>
          </p:cNvSpPr>
          <p:nvPr>
            <p:ph type="body" idx="3"/>
          </p:nvPr>
        </p:nvSpPr>
        <p:spPr>
          <a:xfrm>
            <a:off x="2464980" y="2531689"/>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12" name="Google Shape;912;p87"/>
          <p:cNvSpPr txBox="1">
            <a:spLocks noGrp="1"/>
          </p:cNvSpPr>
          <p:nvPr>
            <p:ph type="body" idx="4"/>
          </p:nvPr>
        </p:nvSpPr>
        <p:spPr>
          <a:xfrm>
            <a:off x="1871424" y="916665"/>
            <a:ext cx="1977526" cy="105656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 Subtitle</a:t>
            </a:r>
            <a:endParaRPr sz="500"/>
          </a:p>
        </p:txBody>
      </p:sp>
      <p:sp>
        <p:nvSpPr>
          <p:cNvPr id="913" name="Google Shape;913;p87"/>
          <p:cNvSpPr txBox="1">
            <a:spLocks noGrp="1"/>
          </p:cNvSpPr>
          <p:nvPr>
            <p:ph type="body" idx="5"/>
          </p:nvPr>
        </p:nvSpPr>
        <p:spPr>
          <a:xfrm>
            <a:off x="1924712" y="2614081"/>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sp>
        <p:nvSpPr>
          <p:cNvPr id="914" name="Google Shape;914;p87"/>
          <p:cNvSpPr txBox="1">
            <a:spLocks noGrp="1"/>
          </p:cNvSpPr>
          <p:nvPr>
            <p:ph type="body" idx="6"/>
          </p:nvPr>
        </p:nvSpPr>
        <p:spPr>
          <a:xfrm>
            <a:off x="2467382" y="3158163"/>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15" name="Google Shape;915;p87"/>
          <p:cNvSpPr txBox="1">
            <a:spLocks noGrp="1"/>
          </p:cNvSpPr>
          <p:nvPr>
            <p:ph type="body" idx="7"/>
          </p:nvPr>
        </p:nvSpPr>
        <p:spPr>
          <a:xfrm>
            <a:off x="2467382" y="3784637"/>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16" name="Google Shape;916;p87"/>
          <p:cNvSpPr txBox="1">
            <a:spLocks noGrp="1"/>
          </p:cNvSpPr>
          <p:nvPr>
            <p:ph type="body" idx="8"/>
          </p:nvPr>
        </p:nvSpPr>
        <p:spPr>
          <a:xfrm>
            <a:off x="1924712" y="3867028"/>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00%</a:t>
            </a:r>
            <a:endParaRPr sz="500"/>
          </a:p>
        </p:txBody>
      </p:sp>
      <p:pic>
        <p:nvPicPr>
          <p:cNvPr id="917" name="Google Shape;917;p87" descr="Image"/>
          <p:cNvPicPr preferRelativeResize="0">
            <a:picLocks noGrp="1"/>
          </p:cNvPicPr>
          <p:nvPr>
            <p:ph type="pic" idx="9"/>
          </p:nvPr>
        </p:nvPicPr>
        <p:blipFill rotWithShape="1">
          <a:blip r:embed="rId3">
            <a:alphaModFix/>
          </a:blip>
          <a:srcRect/>
          <a:stretch/>
        </p:blipFill>
        <p:spPr>
          <a:xfrm>
            <a:off x="5907203" y="5703"/>
            <a:ext cx="3239205" cy="51419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1"/>
          <p:cNvSpPr/>
          <p:nvPr/>
        </p:nvSpPr>
        <p:spPr>
          <a:xfrm>
            <a:off x="8013096" y="2329359"/>
            <a:ext cx="353503" cy="1428808"/>
          </a:xfrm>
          <a:prstGeom prst="rect">
            <a:avLst/>
          </a:prstGeom>
          <a:solidFill>
            <a:srgbClr val="F3B80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58" name="Google Shape;558;p61" descr="Image"/>
          <p:cNvPicPr preferRelativeResize="0">
            <a:picLocks noGrp="1"/>
          </p:cNvPicPr>
          <p:nvPr>
            <p:ph type="pic" idx="2"/>
          </p:nvPr>
        </p:nvPicPr>
        <p:blipFill rotWithShape="1">
          <a:blip r:embed="rId3">
            <a:alphaModFix/>
          </a:blip>
          <a:srcRect l="44" b="1000"/>
          <a:stretch/>
        </p:blipFill>
        <p:spPr>
          <a:xfrm>
            <a:off x="0" y="947791"/>
            <a:ext cx="8188244" cy="4195710"/>
          </a:xfrm>
          <a:prstGeom prst="rect">
            <a:avLst/>
          </a:prstGeom>
          <a:noFill/>
          <a:ln>
            <a:noFill/>
          </a:ln>
        </p:spPr>
      </p:pic>
      <p:sp>
        <p:nvSpPr>
          <p:cNvPr id="559" name="Google Shape;559;p61"/>
          <p:cNvSpPr txBox="1"/>
          <p:nvPr/>
        </p:nvSpPr>
        <p:spPr>
          <a:xfrm>
            <a:off x="5285424" y="2091975"/>
            <a:ext cx="2126700" cy="1056600"/>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F3B802"/>
              </a:buClr>
              <a:buSzPts val="3800"/>
              <a:buFont typeface="Roboto"/>
              <a:buNone/>
            </a:pPr>
            <a:r>
              <a:rPr lang="en" sz="3800" b="1" i="0" u="none" strike="noStrike" cap="none">
                <a:solidFill>
                  <a:srgbClr val="F3B802"/>
                </a:solidFill>
                <a:latin typeface="Roboto"/>
                <a:ea typeface="Roboto"/>
                <a:cs typeface="Roboto"/>
                <a:sym typeface="Roboto"/>
              </a:rPr>
              <a:t>Welcome</a:t>
            </a:r>
            <a:endParaRPr sz="500"/>
          </a:p>
          <a:p>
            <a:pPr marL="0" marR="0" lvl="0" indent="0" algn="l" rtl="0">
              <a:lnSpc>
                <a:spcPct val="80000"/>
              </a:lnSpc>
              <a:spcBef>
                <a:spcPts val="0"/>
              </a:spcBef>
              <a:spcAft>
                <a:spcPts val="0"/>
              </a:spcAft>
              <a:buClr>
                <a:srgbClr val="F3B802"/>
              </a:buClr>
              <a:buSzPts val="3800"/>
              <a:buFont typeface="Roboto"/>
              <a:buNone/>
            </a:pPr>
            <a:r>
              <a:rPr lang="en" sz="3800" b="1" i="0" u="none" strike="noStrike" cap="none">
                <a:solidFill>
                  <a:srgbClr val="F3B802"/>
                </a:solidFill>
                <a:latin typeface="Roboto"/>
                <a:ea typeface="Roboto"/>
                <a:cs typeface="Roboto"/>
                <a:sym typeface="Roboto"/>
              </a:rPr>
              <a:t>Message</a:t>
            </a:r>
            <a:endParaRPr sz="500"/>
          </a:p>
        </p:txBody>
      </p:sp>
      <p:sp>
        <p:nvSpPr>
          <p:cNvPr id="560" name="Google Shape;560;p61"/>
          <p:cNvSpPr txBox="1"/>
          <p:nvPr/>
        </p:nvSpPr>
        <p:spPr>
          <a:xfrm>
            <a:off x="5286439" y="3314181"/>
            <a:ext cx="2126578" cy="716518"/>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tempor incididunt ut labore et dolore magna</a:t>
            </a:r>
            <a:endParaRPr sz="500"/>
          </a:p>
        </p:txBody>
      </p:sp>
      <p:sp>
        <p:nvSpPr>
          <p:cNvPr id="561" name="Google Shape;561;p61"/>
          <p:cNvSpPr txBox="1"/>
          <p:nvPr/>
        </p:nvSpPr>
        <p:spPr>
          <a:xfrm>
            <a:off x="5280810" y="4516832"/>
            <a:ext cx="810928" cy="16787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Issue No.06</a:t>
            </a:r>
            <a:endParaRPr sz="500"/>
          </a:p>
        </p:txBody>
      </p:sp>
      <p:sp>
        <p:nvSpPr>
          <p:cNvPr id="562" name="Google Shape;562;p61"/>
          <p:cNvSpPr txBox="1"/>
          <p:nvPr/>
        </p:nvSpPr>
        <p:spPr>
          <a:xfrm>
            <a:off x="5413729" y="1526255"/>
            <a:ext cx="1871998" cy="234553"/>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200"/>
              <a:buFont typeface="Roboto"/>
              <a:buNone/>
            </a:pPr>
            <a:r>
              <a:rPr lang="en" sz="1200" b="1" i="0" u="none" strike="noStrike" cap="none">
                <a:solidFill>
                  <a:srgbClr val="000000"/>
                </a:solidFill>
                <a:latin typeface="Roboto"/>
                <a:ea typeface="Roboto"/>
                <a:cs typeface="Roboto"/>
                <a:sym typeface="Roboto"/>
              </a:rPr>
              <a:t>About Company</a:t>
            </a:r>
            <a:endParaRPr sz="500"/>
          </a:p>
        </p:txBody>
      </p:sp>
      <p:sp>
        <p:nvSpPr>
          <p:cNvPr id="563" name="Google Shape;563;p61"/>
          <p:cNvSpPr/>
          <p:nvPr/>
        </p:nvSpPr>
        <p:spPr>
          <a:xfrm>
            <a:off x="5285984" y="1525550"/>
            <a:ext cx="70955" cy="235963"/>
          </a:xfrm>
          <a:prstGeom prst="rect">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564" name="Google Shape;564;p61"/>
          <p:cNvSpPr txBox="1"/>
          <p:nvPr/>
        </p:nvSpPr>
        <p:spPr>
          <a:xfrm>
            <a:off x="261374" y="321757"/>
            <a:ext cx="484718" cy="277416"/>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65" name="Google Shape;565;p61"/>
          <p:cNvSpPr txBox="1"/>
          <p:nvPr/>
        </p:nvSpPr>
        <p:spPr>
          <a:xfrm>
            <a:off x="250169" y="542550"/>
            <a:ext cx="534300" cy="168000"/>
          </a:xfrm>
          <a:prstGeom prst="rect">
            <a:avLst/>
          </a:prstGeom>
          <a:noFill/>
          <a:ln>
            <a:noFill/>
          </a:ln>
        </p:spPr>
        <p:txBody>
          <a:bodyPr spcFirstLastPara="1" wrap="square" lIns="26775" tIns="26775" rIns="26775" bIns="26775" anchor="ctr" anchorCtr="0">
            <a:noAutofit/>
          </a:bodyPr>
          <a:lstStyle/>
          <a:p>
            <a:pPr marL="0" marR="0" lvl="0" indent="0" algn="ctr" rtl="0">
              <a:lnSpc>
                <a:spcPct val="9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Est.1995</a:t>
            </a:r>
            <a:endParaRPr sz="500"/>
          </a:p>
        </p:txBody>
      </p:sp>
      <p:sp>
        <p:nvSpPr>
          <p:cNvPr id="566" name="Google Shape;566;p61"/>
          <p:cNvSpPr/>
          <p:nvPr/>
        </p:nvSpPr>
        <p:spPr>
          <a:xfrm>
            <a:off x="8048981" y="458345"/>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88"/>
          <p:cNvSpPr txBox="1">
            <a:spLocks noGrp="1"/>
          </p:cNvSpPr>
          <p:nvPr>
            <p:ph type="body" idx="1"/>
          </p:nvPr>
        </p:nvSpPr>
        <p:spPr>
          <a:xfrm>
            <a:off x="1836373" y="1880117"/>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1</a:t>
            </a:r>
            <a:endParaRPr sz="500">
              <a:solidFill>
                <a:srgbClr val="EFEFEF"/>
              </a:solidFill>
            </a:endParaRPr>
          </a:p>
        </p:txBody>
      </p:sp>
      <p:sp>
        <p:nvSpPr>
          <p:cNvPr id="923" name="Google Shape;923;p88"/>
          <p:cNvSpPr txBox="1">
            <a:spLocks noGrp="1"/>
          </p:cNvSpPr>
          <p:nvPr>
            <p:ph type="body" idx="8"/>
          </p:nvPr>
        </p:nvSpPr>
        <p:spPr>
          <a:xfrm>
            <a:off x="1836373" y="2580865"/>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2</a:t>
            </a:r>
            <a:endParaRPr sz="500">
              <a:solidFill>
                <a:srgbClr val="EFEFEF"/>
              </a:solidFill>
            </a:endParaRPr>
          </a:p>
        </p:txBody>
      </p:sp>
      <p:sp>
        <p:nvSpPr>
          <p:cNvPr id="924" name="Google Shape;924;p88"/>
          <p:cNvSpPr txBox="1">
            <a:spLocks noGrp="1"/>
          </p:cNvSpPr>
          <p:nvPr>
            <p:ph type="body" idx="9"/>
          </p:nvPr>
        </p:nvSpPr>
        <p:spPr>
          <a:xfrm>
            <a:off x="1836373" y="3357916"/>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3</a:t>
            </a:r>
            <a:endParaRPr sz="500">
              <a:solidFill>
                <a:srgbClr val="EFEFEF"/>
              </a:solidFill>
            </a:endParaRPr>
          </a:p>
        </p:txBody>
      </p:sp>
      <p:sp>
        <p:nvSpPr>
          <p:cNvPr id="925" name="Google Shape;925;p88"/>
          <p:cNvSpPr txBox="1">
            <a:spLocks noGrp="1"/>
          </p:cNvSpPr>
          <p:nvPr>
            <p:ph type="body" idx="4"/>
          </p:nvPr>
        </p:nvSpPr>
        <p:spPr>
          <a:xfrm>
            <a:off x="2015175" y="2104906"/>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26" name="Google Shape;926;p88"/>
          <p:cNvSpPr txBox="1">
            <a:spLocks noGrp="1"/>
          </p:cNvSpPr>
          <p:nvPr>
            <p:ph type="body" idx="5"/>
          </p:nvPr>
        </p:nvSpPr>
        <p:spPr>
          <a:xfrm>
            <a:off x="1916385" y="893806"/>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Title</a:t>
            </a:r>
            <a:endParaRPr sz="500"/>
          </a:p>
        </p:txBody>
      </p:sp>
      <p:sp>
        <p:nvSpPr>
          <p:cNvPr id="927" name="Google Shape;927;p88"/>
          <p:cNvSpPr txBox="1">
            <a:spLocks noGrp="1"/>
          </p:cNvSpPr>
          <p:nvPr>
            <p:ph type="body" idx="6"/>
          </p:nvPr>
        </p:nvSpPr>
        <p:spPr>
          <a:xfrm>
            <a:off x="2017578" y="2805655"/>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28" name="Google Shape;928;p88"/>
          <p:cNvSpPr txBox="1">
            <a:spLocks noGrp="1"/>
          </p:cNvSpPr>
          <p:nvPr>
            <p:ph type="body" idx="7"/>
          </p:nvPr>
        </p:nvSpPr>
        <p:spPr>
          <a:xfrm>
            <a:off x="2017578" y="3582706"/>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29" name="Google Shape;929;p88"/>
          <p:cNvSpPr txBox="1">
            <a:spLocks noGrp="1"/>
          </p:cNvSpPr>
          <p:nvPr>
            <p:ph type="body" idx="13"/>
          </p:nvPr>
        </p:nvSpPr>
        <p:spPr>
          <a:xfrm>
            <a:off x="1969573" y="1513167"/>
            <a:ext cx="1255432"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a:t>
            </a:r>
            <a:endParaRPr sz="500"/>
          </a:p>
        </p:txBody>
      </p:sp>
      <p:pic>
        <p:nvPicPr>
          <p:cNvPr id="930" name="Google Shape;930;p88" descr="Image"/>
          <p:cNvPicPr preferRelativeResize="0">
            <a:picLocks noGrp="1"/>
          </p:cNvPicPr>
          <p:nvPr>
            <p:ph type="pic" idx="14"/>
          </p:nvPr>
        </p:nvPicPr>
        <p:blipFill rotWithShape="1">
          <a:blip r:embed="rId3">
            <a:alphaModFix/>
          </a:blip>
          <a:srcRect b="81"/>
          <a:stretch/>
        </p:blipFill>
        <p:spPr>
          <a:xfrm>
            <a:off x="5576103" y="12066"/>
            <a:ext cx="3570305" cy="5134356"/>
          </a:xfrm>
          <a:prstGeom prst="rect">
            <a:avLst/>
          </a:prstGeom>
          <a:noFill/>
          <a:ln>
            <a:noFill/>
          </a:ln>
        </p:spPr>
      </p:pic>
      <p:sp>
        <p:nvSpPr>
          <p:cNvPr id="931" name="Google Shape;931;p88"/>
          <p:cNvSpPr txBox="1"/>
          <p:nvPr/>
        </p:nvSpPr>
        <p:spPr>
          <a:xfrm>
            <a:off x="345570" y="246810"/>
            <a:ext cx="484800" cy="277500"/>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932" name="Google Shape;932;p88"/>
          <p:cNvSpPr txBox="1"/>
          <p:nvPr/>
        </p:nvSpPr>
        <p:spPr>
          <a:xfrm>
            <a:off x="331846" y="467600"/>
            <a:ext cx="484800" cy="168000"/>
          </a:xfrm>
          <a:prstGeom prst="rect">
            <a:avLst/>
          </a:prstGeom>
          <a:noFill/>
          <a:ln>
            <a:noFill/>
          </a:ln>
        </p:spPr>
        <p:txBody>
          <a:bodyPr spcFirstLastPara="1" wrap="square" lIns="26775" tIns="26775" rIns="26775" bIns="26775" anchor="ctr" anchorCtr="0">
            <a:noAutofit/>
          </a:bodyPr>
          <a:lstStyle/>
          <a:p>
            <a:pPr marL="0" marR="0" lvl="0" indent="0" algn="ctr" rtl="0">
              <a:lnSpc>
                <a:spcPct val="9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Est.1995</a:t>
            </a:r>
            <a:endParaRPr sz="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9"/>
          <p:cNvSpPr txBox="1"/>
          <p:nvPr/>
        </p:nvSpPr>
        <p:spPr>
          <a:xfrm>
            <a:off x="1413882" y="1880117"/>
            <a:ext cx="484718" cy="891779"/>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5600"/>
              <a:buFont typeface="Roboto"/>
              <a:buNone/>
            </a:pPr>
            <a:r>
              <a:rPr lang="en" sz="5600" b="1" i="0" u="none" strike="noStrike" cap="none">
                <a:solidFill>
                  <a:srgbClr val="D9D9D9"/>
                </a:solidFill>
                <a:latin typeface="Roboto"/>
                <a:ea typeface="Roboto"/>
                <a:cs typeface="Roboto"/>
                <a:sym typeface="Roboto"/>
              </a:rPr>
              <a:t>1</a:t>
            </a:r>
            <a:endParaRPr sz="500">
              <a:solidFill>
                <a:srgbClr val="D9D9D9"/>
              </a:solidFill>
            </a:endParaRPr>
          </a:p>
        </p:txBody>
      </p:sp>
      <p:sp>
        <p:nvSpPr>
          <p:cNvPr id="938" name="Google Shape;938;p89"/>
          <p:cNvSpPr txBox="1"/>
          <p:nvPr/>
        </p:nvSpPr>
        <p:spPr>
          <a:xfrm>
            <a:off x="1413882" y="2580865"/>
            <a:ext cx="484718" cy="891779"/>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5600"/>
              <a:buFont typeface="Roboto"/>
              <a:buNone/>
            </a:pPr>
            <a:r>
              <a:rPr lang="en" sz="5600" b="1" i="0" u="none" strike="noStrike" cap="none">
                <a:solidFill>
                  <a:srgbClr val="D9D9D9"/>
                </a:solidFill>
                <a:latin typeface="Roboto"/>
                <a:ea typeface="Roboto"/>
                <a:cs typeface="Roboto"/>
                <a:sym typeface="Roboto"/>
              </a:rPr>
              <a:t>2</a:t>
            </a:r>
            <a:endParaRPr sz="500">
              <a:solidFill>
                <a:srgbClr val="D9D9D9"/>
              </a:solidFill>
            </a:endParaRPr>
          </a:p>
        </p:txBody>
      </p:sp>
      <p:sp>
        <p:nvSpPr>
          <p:cNvPr id="939" name="Google Shape;939;p89"/>
          <p:cNvSpPr txBox="1"/>
          <p:nvPr/>
        </p:nvSpPr>
        <p:spPr>
          <a:xfrm>
            <a:off x="1413882" y="3357916"/>
            <a:ext cx="484718" cy="891779"/>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5600"/>
              <a:buFont typeface="Roboto"/>
              <a:buNone/>
            </a:pPr>
            <a:r>
              <a:rPr lang="en" sz="5600" b="1" i="0" u="none" strike="noStrike" cap="none">
                <a:solidFill>
                  <a:srgbClr val="D9D9D9"/>
                </a:solidFill>
                <a:latin typeface="Roboto"/>
                <a:ea typeface="Roboto"/>
                <a:cs typeface="Roboto"/>
                <a:sym typeface="Roboto"/>
              </a:rPr>
              <a:t>3</a:t>
            </a:r>
            <a:endParaRPr sz="500">
              <a:solidFill>
                <a:srgbClr val="D9D9D9"/>
              </a:solidFill>
            </a:endParaRPr>
          </a:p>
        </p:txBody>
      </p:sp>
      <p:sp>
        <p:nvSpPr>
          <p:cNvPr id="940" name="Google Shape;940;p89"/>
          <p:cNvSpPr txBox="1">
            <a:spLocks noGrp="1"/>
          </p:cNvSpPr>
          <p:nvPr>
            <p:ph type="body" idx="1"/>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941" name="Google Shape;941;p89"/>
          <p:cNvSpPr txBox="1">
            <a:spLocks noGrp="1"/>
          </p:cNvSpPr>
          <p:nvPr>
            <p:ph type="body" idx="2"/>
          </p:nvPr>
        </p:nvSpPr>
        <p:spPr>
          <a:xfrm>
            <a:off x="345570" y="467598"/>
            <a:ext cx="425249" cy="167879"/>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942" name="Google Shape;942;p89" descr="Image"/>
          <p:cNvPicPr preferRelativeResize="0">
            <a:picLocks noGrp="1"/>
          </p:cNvPicPr>
          <p:nvPr>
            <p:ph type="pic" idx="3"/>
          </p:nvPr>
        </p:nvPicPr>
        <p:blipFill rotWithShape="1">
          <a:blip r:embed="rId3">
            <a:alphaModFix/>
          </a:blip>
          <a:srcRect/>
          <a:stretch/>
        </p:blipFill>
        <p:spPr>
          <a:xfrm>
            <a:off x="4760781" y="428897"/>
            <a:ext cx="4384126" cy="4285705"/>
          </a:xfrm>
          <a:prstGeom prst="rect">
            <a:avLst/>
          </a:prstGeom>
          <a:noFill/>
          <a:ln>
            <a:noFill/>
          </a:ln>
        </p:spPr>
      </p:pic>
      <p:sp>
        <p:nvSpPr>
          <p:cNvPr id="943" name="Google Shape;943;p89"/>
          <p:cNvSpPr txBox="1">
            <a:spLocks noGrp="1"/>
          </p:cNvSpPr>
          <p:nvPr>
            <p:ph type="body" idx="4"/>
          </p:nvPr>
        </p:nvSpPr>
        <p:spPr>
          <a:xfrm>
            <a:off x="1413882" y="1880117"/>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1</a:t>
            </a:r>
            <a:endParaRPr sz="500">
              <a:solidFill>
                <a:srgbClr val="EFEFEF"/>
              </a:solidFill>
            </a:endParaRPr>
          </a:p>
        </p:txBody>
      </p:sp>
      <p:sp>
        <p:nvSpPr>
          <p:cNvPr id="944" name="Google Shape;944;p89"/>
          <p:cNvSpPr txBox="1">
            <a:spLocks noGrp="1"/>
          </p:cNvSpPr>
          <p:nvPr>
            <p:ph type="body" idx="5"/>
          </p:nvPr>
        </p:nvSpPr>
        <p:spPr>
          <a:xfrm>
            <a:off x="1592685" y="2104906"/>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45" name="Google Shape;945;p89"/>
          <p:cNvSpPr txBox="1">
            <a:spLocks noGrp="1"/>
          </p:cNvSpPr>
          <p:nvPr>
            <p:ph type="body" idx="6"/>
          </p:nvPr>
        </p:nvSpPr>
        <p:spPr>
          <a:xfrm>
            <a:off x="1493895" y="893806"/>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Title</a:t>
            </a:r>
            <a:endParaRPr sz="500"/>
          </a:p>
        </p:txBody>
      </p:sp>
      <p:sp>
        <p:nvSpPr>
          <p:cNvPr id="946" name="Google Shape;946;p89"/>
          <p:cNvSpPr txBox="1">
            <a:spLocks noGrp="1"/>
          </p:cNvSpPr>
          <p:nvPr>
            <p:ph type="body" idx="7"/>
          </p:nvPr>
        </p:nvSpPr>
        <p:spPr>
          <a:xfrm>
            <a:off x="1595087" y="2805655"/>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47" name="Google Shape;947;p89"/>
          <p:cNvSpPr txBox="1">
            <a:spLocks noGrp="1"/>
          </p:cNvSpPr>
          <p:nvPr>
            <p:ph type="body" idx="8"/>
          </p:nvPr>
        </p:nvSpPr>
        <p:spPr>
          <a:xfrm>
            <a:off x="1595087" y="3582706"/>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48" name="Google Shape;948;p89"/>
          <p:cNvSpPr txBox="1">
            <a:spLocks noGrp="1"/>
          </p:cNvSpPr>
          <p:nvPr>
            <p:ph type="body" idx="9"/>
          </p:nvPr>
        </p:nvSpPr>
        <p:spPr>
          <a:xfrm>
            <a:off x="1413882" y="2580865"/>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2</a:t>
            </a:r>
            <a:endParaRPr sz="500">
              <a:solidFill>
                <a:srgbClr val="EFEFEF"/>
              </a:solidFill>
            </a:endParaRPr>
          </a:p>
        </p:txBody>
      </p:sp>
      <p:sp>
        <p:nvSpPr>
          <p:cNvPr id="949" name="Google Shape;949;p89"/>
          <p:cNvSpPr txBox="1">
            <a:spLocks noGrp="1"/>
          </p:cNvSpPr>
          <p:nvPr>
            <p:ph type="body" idx="13"/>
          </p:nvPr>
        </p:nvSpPr>
        <p:spPr>
          <a:xfrm>
            <a:off x="1413882" y="3357916"/>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3</a:t>
            </a:r>
            <a:endParaRPr sz="500">
              <a:solidFill>
                <a:srgbClr val="EFEFEF"/>
              </a:solidFill>
            </a:endParaRPr>
          </a:p>
        </p:txBody>
      </p:sp>
      <p:sp>
        <p:nvSpPr>
          <p:cNvPr id="950" name="Google Shape;950;p89"/>
          <p:cNvSpPr txBox="1">
            <a:spLocks noGrp="1"/>
          </p:cNvSpPr>
          <p:nvPr>
            <p:ph type="body" idx="14"/>
          </p:nvPr>
        </p:nvSpPr>
        <p:spPr>
          <a:xfrm>
            <a:off x="1547082" y="1513167"/>
            <a:ext cx="1255432"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a:t>
            </a:r>
            <a:endParaRPr sz="500"/>
          </a:p>
        </p:txBody>
      </p:sp>
      <p:sp>
        <p:nvSpPr>
          <p:cNvPr id="951" name="Google Shape;951;p89"/>
          <p:cNvSpPr txBox="1"/>
          <p:nvPr/>
        </p:nvSpPr>
        <p:spPr>
          <a:xfrm>
            <a:off x="1592685" y="2104906"/>
            <a:ext cx="1779946" cy="44219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52" name="Google Shape;952;p89"/>
          <p:cNvSpPr txBox="1"/>
          <p:nvPr/>
        </p:nvSpPr>
        <p:spPr>
          <a:xfrm>
            <a:off x="1493895" y="893806"/>
            <a:ext cx="1977526" cy="610791"/>
          </a:xfrm>
          <a:prstGeom prst="rect">
            <a:avLst/>
          </a:prstGeom>
          <a:noFill/>
          <a:ln>
            <a:noFill/>
          </a:ln>
        </p:spPr>
        <p:txBody>
          <a:bodyPr spcFirstLastPara="1" wrap="square" lIns="26775" tIns="26775" rIns="26775" bIns="26775" anchor="ctr" anchorCtr="0">
            <a:noAutofit/>
          </a:bodyPr>
          <a:lstStyle/>
          <a:p>
            <a:pPr marL="0" marR="0" lvl="0" indent="0" algn="l" rtl="0">
              <a:lnSpc>
                <a:spcPct val="80000"/>
              </a:lnSpc>
              <a:spcBef>
                <a:spcPts val="0"/>
              </a:spcBef>
              <a:spcAft>
                <a:spcPts val="0"/>
              </a:spcAft>
              <a:buClr>
                <a:srgbClr val="000000"/>
              </a:buClr>
              <a:buSzPts val="3800"/>
              <a:buFont typeface="Roboto"/>
              <a:buNone/>
            </a:pPr>
            <a:r>
              <a:rPr lang="en" sz="3800" b="1" i="0" u="none" strike="noStrike" cap="none">
                <a:solidFill>
                  <a:srgbClr val="000000"/>
                </a:solidFill>
                <a:latin typeface="Roboto"/>
                <a:ea typeface="Roboto"/>
                <a:cs typeface="Roboto"/>
                <a:sym typeface="Roboto"/>
              </a:rPr>
              <a:t>Title</a:t>
            </a:r>
            <a:endParaRPr sz="500"/>
          </a:p>
        </p:txBody>
      </p:sp>
      <p:sp>
        <p:nvSpPr>
          <p:cNvPr id="953" name="Google Shape;953;p89"/>
          <p:cNvSpPr txBox="1"/>
          <p:nvPr/>
        </p:nvSpPr>
        <p:spPr>
          <a:xfrm>
            <a:off x="1595087" y="2805655"/>
            <a:ext cx="1775141" cy="44219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54" name="Google Shape;954;p89"/>
          <p:cNvSpPr txBox="1"/>
          <p:nvPr/>
        </p:nvSpPr>
        <p:spPr>
          <a:xfrm>
            <a:off x="1595087" y="3582706"/>
            <a:ext cx="1775141" cy="44219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55" name="Google Shape;955;p89"/>
          <p:cNvSpPr txBox="1"/>
          <p:nvPr/>
        </p:nvSpPr>
        <p:spPr>
          <a:xfrm>
            <a:off x="1547082" y="1513167"/>
            <a:ext cx="1255432" cy="167879"/>
          </a:xfrm>
          <a:prstGeom prst="rect">
            <a:avLst/>
          </a:prstGeom>
          <a:noFill/>
          <a:ln>
            <a:noFill/>
          </a:ln>
        </p:spPr>
        <p:txBody>
          <a:bodyPr spcFirstLastPara="1" wrap="square" lIns="26775" tIns="26775" rIns="26775" bIns="26775" anchor="ctr" anchorCtr="0">
            <a:noAutofit/>
          </a:bodyPr>
          <a:lstStyle/>
          <a:p>
            <a:pPr marL="0" marR="0" lvl="0" indent="0" algn="l" rtl="0">
              <a:lnSpc>
                <a:spcPct val="120000"/>
              </a:lnSpc>
              <a:spcBef>
                <a:spcPts val="0"/>
              </a:spcBef>
              <a:spcAft>
                <a:spcPts val="0"/>
              </a:spcAft>
              <a:buClr>
                <a:srgbClr val="000000"/>
              </a:buClr>
              <a:buSzPts val="800"/>
              <a:buFont typeface="Roboto Light"/>
              <a:buNone/>
            </a:pPr>
            <a:r>
              <a:rPr lang="en" sz="800" b="0" i="0" u="none" strike="noStrike" cap="none">
                <a:solidFill>
                  <a:srgbClr val="000000"/>
                </a:solidFill>
                <a:latin typeface="Roboto Light"/>
                <a:ea typeface="Roboto Light"/>
                <a:cs typeface="Roboto Light"/>
                <a:sym typeface="Roboto Light"/>
              </a:rPr>
              <a:t>Your Subtitle</a:t>
            </a:r>
            <a:endParaRPr sz="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body" idx="1"/>
          </p:nvPr>
        </p:nvSpPr>
        <p:spPr>
          <a:xfrm>
            <a:off x="1836373" y="1880117"/>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1</a:t>
            </a:r>
            <a:endParaRPr sz="500">
              <a:solidFill>
                <a:srgbClr val="EFEFEF"/>
              </a:solidFill>
            </a:endParaRPr>
          </a:p>
        </p:txBody>
      </p:sp>
      <p:sp>
        <p:nvSpPr>
          <p:cNvPr id="961" name="Google Shape;961;p90"/>
          <p:cNvSpPr txBox="1">
            <a:spLocks noGrp="1"/>
          </p:cNvSpPr>
          <p:nvPr>
            <p:ph type="body" idx="8"/>
          </p:nvPr>
        </p:nvSpPr>
        <p:spPr>
          <a:xfrm>
            <a:off x="1836373" y="2580865"/>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2</a:t>
            </a:r>
            <a:endParaRPr sz="500">
              <a:solidFill>
                <a:srgbClr val="EFEFEF"/>
              </a:solidFill>
            </a:endParaRPr>
          </a:p>
        </p:txBody>
      </p:sp>
      <p:sp>
        <p:nvSpPr>
          <p:cNvPr id="962" name="Google Shape;962;p90"/>
          <p:cNvSpPr txBox="1">
            <a:spLocks noGrp="1"/>
          </p:cNvSpPr>
          <p:nvPr>
            <p:ph type="body" idx="9"/>
          </p:nvPr>
        </p:nvSpPr>
        <p:spPr>
          <a:xfrm>
            <a:off x="1836373" y="3357916"/>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3</a:t>
            </a:r>
            <a:endParaRPr sz="500">
              <a:solidFill>
                <a:srgbClr val="EFEFEF"/>
              </a:solidFill>
            </a:endParaRPr>
          </a:p>
        </p:txBody>
      </p:sp>
      <p:sp>
        <p:nvSpPr>
          <p:cNvPr id="963" name="Google Shape;963;p90"/>
          <p:cNvSpPr txBox="1">
            <a:spLocks noGrp="1"/>
          </p:cNvSpPr>
          <p:nvPr>
            <p:ph type="body" idx="2"/>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964" name="Google Shape;964;p90"/>
          <p:cNvSpPr txBox="1">
            <a:spLocks noGrp="1"/>
          </p:cNvSpPr>
          <p:nvPr>
            <p:ph type="body" idx="3"/>
          </p:nvPr>
        </p:nvSpPr>
        <p:spPr>
          <a:xfrm>
            <a:off x="345570" y="467598"/>
            <a:ext cx="425249" cy="167879"/>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965" name="Google Shape;965;p90"/>
          <p:cNvSpPr txBox="1">
            <a:spLocks noGrp="1"/>
          </p:cNvSpPr>
          <p:nvPr>
            <p:ph type="body" idx="4"/>
          </p:nvPr>
        </p:nvSpPr>
        <p:spPr>
          <a:xfrm>
            <a:off x="2015175" y="2104906"/>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66" name="Google Shape;966;p90"/>
          <p:cNvSpPr txBox="1">
            <a:spLocks noGrp="1"/>
          </p:cNvSpPr>
          <p:nvPr>
            <p:ph type="body" idx="5"/>
          </p:nvPr>
        </p:nvSpPr>
        <p:spPr>
          <a:xfrm>
            <a:off x="1916385" y="893806"/>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Title</a:t>
            </a:r>
            <a:endParaRPr sz="500"/>
          </a:p>
        </p:txBody>
      </p:sp>
      <p:sp>
        <p:nvSpPr>
          <p:cNvPr id="967" name="Google Shape;967;p90"/>
          <p:cNvSpPr txBox="1">
            <a:spLocks noGrp="1"/>
          </p:cNvSpPr>
          <p:nvPr>
            <p:ph type="body" idx="6"/>
          </p:nvPr>
        </p:nvSpPr>
        <p:spPr>
          <a:xfrm>
            <a:off x="2017578" y="2805655"/>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68" name="Google Shape;968;p90"/>
          <p:cNvSpPr txBox="1">
            <a:spLocks noGrp="1"/>
          </p:cNvSpPr>
          <p:nvPr>
            <p:ph type="body" idx="7"/>
          </p:nvPr>
        </p:nvSpPr>
        <p:spPr>
          <a:xfrm>
            <a:off x="2017578" y="3582706"/>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69" name="Google Shape;969;p90"/>
          <p:cNvSpPr txBox="1">
            <a:spLocks noGrp="1"/>
          </p:cNvSpPr>
          <p:nvPr>
            <p:ph type="body" idx="13"/>
          </p:nvPr>
        </p:nvSpPr>
        <p:spPr>
          <a:xfrm>
            <a:off x="1969573" y="1513167"/>
            <a:ext cx="1255432"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a:t>
            </a:r>
            <a:endParaRPr sz="500"/>
          </a:p>
        </p:txBody>
      </p:sp>
      <p:pic>
        <p:nvPicPr>
          <p:cNvPr id="970" name="Google Shape;970;p90" descr="Image"/>
          <p:cNvPicPr preferRelativeResize="0">
            <a:picLocks noGrp="1"/>
          </p:cNvPicPr>
          <p:nvPr>
            <p:ph type="pic" idx="14"/>
          </p:nvPr>
        </p:nvPicPr>
        <p:blipFill rotWithShape="1">
          <a:blip r:embed="rId3">
            <a:alphaModFix/>
          </a:blip>
          <a:srcRect b="14"/>
          <a:stretch/>
        </p:blipFill>
        <p:spPr>
          <a:xfrm>
            <a:off x="5576103" y="4154"/>
            <a:ext cx="3570305" cy="51422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91"/>
          <p:cNvSpPr txBox="1">
            <a:spLocks noGrp="1"/>
          </p:cNvSpPr>
          <p:nvPr>
            <p:ph type="body" idx="1"/>
          </p:nvPr>
        </p:nvSpPr>
        <p:spPr>
          <a:xfrm>
            <a:off x="496181" y="1663512"/>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1</a:t>
            </a:r>
            <a:endParaRPr sz="500">
              <a:solidFill>
                <a:srgbClr val="EFEFEF"/>
              </a:solidFill>
            </a:endParaRPr>
          </a:p>
        </p:txBody>
      </p:sp>
      <p:sp>
        <p:nvSpPr>
          <p:cNvPr id="976" name="Google Shape;976;p91"/>
          <p:cNvSpPr txBox="1">
            <a:spLocks noGrp="1"/>
          </p:cNvSpPr>
          <p:nvPr>
            <p:ph type="body" idx="6"/>
          </p:nvPr>
        </p:nvSpPr>
        <p:spPr>
          <a:xfrm>
            <a:off x="3515607" y="1663512"/>
            <a:ext cx="484719"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2</a:t>
            </a:r>
            <a:endParaRPr sz="500">
              <a:solidFill>
                <a:srgbClr val="EFEFEF"/>
              </a:solidFill>
            </a:endParaRPr>
          </a:p>
        </p:txBody>
      </p:sp>
      <p:sp>
        <p:nvSpPr>
          <p:cNvPr id="977" name="Google Shape;977;p91"/>
          <p:cNvSpPr txBox="1">
            <a:spLocks noGrp="1"/>
          </p:cNvSpPr>
          <p:nvPr>
            <p:ph type="body" idx="7"/>
          </p:nvPr>
        </p:nvSpPr>
        <p:spPr>
          <a:xfrm>
            <a:off x="6532629" y="1663512"/>
            <a:ext cx="484719"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3</a:t>
            </a:r>
            <a:endParaRPr sz="500">
              <a:solidFill>
                <a:srgbClr val="EFEFEF"/>
              </a:solidFill>
            </a:endParaRPr>
          </a:p>
        </p:txBody>
      </p:sp>
      <p:sp>
        <p:nvSpPr>
          <p:cNvPr id="978" name="Google Shape;978;p91"/>
          <p:cNvSpPr txBox="1">
            <a:spLocks noGrp="1"/>
          </p:cNvSpPr>
          <p:nvPr>
            <p:ph type="body" idx="2"/>
          </p:nvPr>
        </p:nvSpPr>
        <p:spPr>
          <a:xfrm>
            <a:off x="674983" y="1888302"/>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79" name="Google Shape;979;p91"/>
          <p:cNvSpPr txBox="1">
            <a:spLocks noGrp="1"/>
          </p:cNvSpPr>
          <p:nvPr>
            <p:ph type="body" idx="3"/>
          </p:nvPr>
        </p:nvSpPr>
        <p:spPr>
          <a:xfrm>
            <a:off x="486792" y="420214"/>
            <a:ext cx="2591703"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 Title</a:t>
            </a:r>
            <a:endParaRPr sz="500"/>
          </a:p>
        </p:txBody>
      </p:sp>
      <p:sp>
        <p:nvSpPr>
          <p:cNvPr id="980" name="Google Shape;980;p91"/>
          <p:cNvSpPr txBox="1">
            <a:spLocks noGrp="1"/>
          </p:cNvSpPr>
          <p:nvPr>
            <p:ph type="body" idx="4"/>
          </p:nvPr>
        </p:nvSpPr>
        <p:spPr>
          <a:xfrm>
            <a:off x="3696811" y="1888302"/>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81" name="Google Shape;981;p91"/>
          <p:cNvSpPr txBox="1">
            <a:spLocks noGrp="1"/>
          </p:cNvSpPr>
          <p:nvPr>
            <p:ph type="body" idx="5"/>
          </p:nvPr>
        </p:nvSpPr>
        <p:spPr>
          <a:xfrm>
            <a:off x="6713834" y="1888302"/>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82" name="Google Shape;982;p91"/>
          <p:cNvSpPr txBox="1">
            <a:spLocks noGrp="1"/>
          </p:cNvSpPr>
          <p:nvPr>
            <p:ph type="body" idx="8"/>
          </p:nvPr>
        </p:nvSpPr>
        <p:spPr>
          <a:xfrm>
            <a:off x="539980" y="1039575"/>
            <a:ext cx="1255432"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a:t>
            </a:r>
            <a:endParaRPr sz="500"/>
          </a:p>
        </p:txBody>
      </p:sp>
      <p:pic>
        <p:nvPicPr>
          <p:cNvPr id="983" name="Google Shape;983;p91" descr="Image"/>
          <p:cNvPicPr preferRelativeResize="0">
            <a:picLocks noGrp="1"/>
          </p:cNvPicPr>
          <p:nvPr>
            <p:ph type="pic" idx="9"/>
          </p:nvPr>
        </p:nvPicPr>
        <p:blipFill rotWithShape="1">
          <a:blip r:embed="rId3">
            <a:alphaModFix/>
          </a:blip>
          <a:srcRect/>
          <a:stretch/>
        </p:blipFill>
        <p:spPr>
          <a:xfrm>
            <a:off x="504747" y="3011348"/>
            <a:ext cx="2129917" cy="1305456"/>
          </a:xfrm>
          <a:prstGeom prst="rect">
            <a:avLst/>
          </a:prstGeom>
          <a:noFill/>
          <a:ln>
            <a:noFill/>
          </a:ln>
        </p:spPr>
      </p:pic>
      <p:pic>
        <p:nvPicPr>
          <p:cNvPr id="984" name="Google Shape;984;p91" descr="Image"/>
          <p:cNvPicPr preferRelativeResize="0">
            <a:picLocks noGrp="1"/>
          </p:cNvPicPr>
          <p:nvPr>
            <p:ph type="pic" idx="13"/>
          </p:nvPr>
        </p:nvPicPr>
        <p:blipFill rotWithShape="1">
          <a:blip r:embed="rId3">
            <a:alphaModFix/>
          </a:blip>
          <a:srcRect l="108"/>
          <a:stretch/>
        </p:blipFill>
        <p:spPr>
          <a:xfrm>
            <a:off x="3502524" y="3011348"/>
            <a:ext cx="2137726" cy="1305456"/>
          </a:xfrm>
          <a:prstGeom prst="rect">
            <a:avLst/>
          </a:prstGeom>
          <a:noFill/>
          <a:ln>
            <a:noFill/>
          </a:ln>
        </p:spPr>
      </p:pic>
      <p:pic>
        <p:nvPicPr>
          <p:cNvPr id="985" name="Google Shape;985;p91" descr="Image"/>
          <p:cNvPicPr preferRelativeResize="0">
            <a:picLocks noGrp="1"/>
          </p:cNvPicPr>
          <p:nvPr>
            <p:ph type="pic" idx="14"/>
          </p:nvPr>
        </p:nvPicPr>
        <p:blipFill rotWithShape="1">
          <a:blip r:embed="rId3">
            <a:alphaModFix/>
          </a:blip>
          <a:srcRect/>
          <a:stretch/>
        </p:blipFill>
        <p:spPr>
          <a:xfrm>
            <a:off x="6539047" y="3011348"/>
            <a:ext cx="2119094" cy="13054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92"/>
          <p:cNvSpPr txBox="1">
            <a:spLocks noGrp="1"/>
          </p:cNvSpPr>
          <p:nvPr>
            <p:ph type="body" idx="1"/>
          </p:nvPr>
        </p:nvSpPr>
        <p:spPr>
          <a:xfrm>
            <a:off x="585728" y="3174665"/>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1</a:t>
            </a:r>
            <a:endParaRPr sz="500">
              <a:solidFill>
                <a:srgbClr val="EFEFEF"/>
              </a:solidFill>
            </a:endParaRPr>
          </a:p>
        </p:txBody>
      </p:sp>
      <p:sp>
        <p:nvSpPr>
          <p:cNvPr id="991" name="Google Shape;991;p92"/>
          <p:cNvSpPr txBox="1">
            <a:spLocks noGrp="1"/>
          </p:cNvSpPr>
          <p:nvPr>
            <p:ph type="body" idx="6"/>
          </p:nvPr>
        </p:nvSpPr>
        <p:spPr>
          <a:xfrm>
            <a:off x="3508700" y="1826348"/>
            <a:ext cx="484719"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2</a:t>
            </a:r>
            <a:endParaRPr sz="500">
              <a:solidFill>
                <a:srgbClr val="EFEFEF"/>
              </a:solidFill>
            </a:endParaRPr>
          </a:p>
        </p:txBody>
      </p:sp>
      <p:sp>
        <p:nvSpPr>
          <p:cNvPr id="992" name="Google Shape;992;p92"/>
          <p:cNvSpPr txBox="1">
            <a:spLocks noGrp="1"/>
          </p:cNvSpPr>
          <p:nvPr>
            <p:ph type="body" idx="7"/>
          </p:nvPr>
        </p:nvSpPr>
        <p:spPr>
          <a:xfrm>
            <a:off x="6428845" y="3174665"/>
            <a:ext cx="484718" cy="891779"/>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5600"/>
              <a:buFont typeface="Roboto"/>
              <a:buNone/>
            </a:pPr>
            <a:r>
              <a:rPr lang="en" sz="5600">
                <a:solidFill>
                  <a:srgbClr val="EFEFEF"/>
                </a:solidFill>
              </a:rPr>
              <a:t>3</a:t>
            </a:r>
            <a:endParaRPr sz="500">
              <a:solidFill>
                <a:srgbClr val="EFEFEF"/>
              </a:solidFill>
            </a:endParaRPr>
          </a:p>
        </p:txBody>
      </p:sp>
      <p:sp>
        <p:nvSpPr>
          <p:cNvPr id="993" name="Google Shape;993;p92"/>
          <p:cNvSpPr txBox="1">
            <a:spLocks noGrp="1"/>
          </p:cNvSpPr>
          <p:nvPr>
            <p:ph type="body" idx="2"/>
          </p:nvPr>
        </p:nvSpPr>
        <p:spPr>
          <a:xfrm>
            <a:off x="764529" y="3399455"/>
            <a:ext cx="177994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94" name="Google Shape;994;p92"/>
          <p:cNvSpPr txBox="1">
            <a:spLocks noGrp="1"/>
          </p:cNvSpPr>
          <p:nvPr>
            <p:ph type="body" idx="3"/>
          </p:nvPr>
        </p:nvSpPr>
        <p:spPr>
          <a:xfrm>
            <a:off x="556094" y="420214"/>
            <a:ext cx="1977526" cy="610791"/>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 Title</a:t>
            </a:r>
            <a:endParaRPr sz="500"/>
          </a:p>
        </p:txBody>
      </p:sp>
      <p:sp>
        <p:nvSpPr>
          <p:cNvPr id="995" name="Google Shape;995;p92"/>
          <p:cNvSpPr txBox="1">
            <a:spLocks noGrp="1"/>
          </p:cNvSpPr>
          <p:nvPr>
            <p:ph type="body" idx="4"/>
          </p:nvPr>
        </p:nvSpPr>
        <p:spPr>
          <a:xfrm>
            <a:off x="3689904" y="2051138"/>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96" name="Google Shape;996;p92"/>
          <p:cNvSpPr txBox="1">
            <a:spLocks noGrp="1"/>
          </p:cNvSpPr>
          <p:nvPr>
            <p:ph type="body" idx="5"/>
          </p:nvPr>
        </p:nvSpPr>
        <p:spPr>
          <a:xfrm>
            <a:off x="6610050" y="3399455"/>
            <a:ext cx="1775141"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a:t>
            </a:r>
            <a:endParaRPr sz="500"/>
          </a:p>
        </p:txBody>
      </p:sp>
      <p:sp>
        <p:nvSpPr>
          <p:cNvPr id="997" name="Google Shape;997;p92"/>
          <p:cNvSpPr txBox="1">
            <a:spLocks noGrp="1"/>
          </p:cNvSpPr>
          <p:nvPr>
            <p:ph type="body" idx="8"/>
          </p:nvPr>
        </p:nvSpPr>
        <p:spPr>
          <a:xfrm>
            <a:off x="609282" y="1039575"/>
            <a:ext cx="1255432"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a:t>
            </a:r>
            <a:endParaRPr sz="500"/>
          </a:p>
        </p:txBody>
      </p:sp>
      <p:pic>
        <p:nvPicPr>
          <p:cNvPr id="998" name="Google Shape;998;p92" descr="Image"/>
          <p:cNvPicPr preferRelativeResize="0">
            <a:picLocks noGrp="1"/>
          </p:cNvPicPr>
          <p:nvPr>
            <p:ph type="pic" idx="9"/>
          </p:nvPr>
        </p:nvPicPr>
        <p:blipFill rotWithShape="1">
          <a:blip r:embed="rId3">
            <a:alphaModFix/>
          </a:blip>
          <a:srcRect l="169"/>
          <a:stretch/>
        </p:blipFill>
        <p:spPr>
          <a:xfrm>
            <a:off x="574800" y="1857109"/>
            <a:ext cx="2133375" cy="1305450"/>
          </a:xfrm>
          <a:prstGeom prst="rect">
            <a:avLst/>
          </a:prstGeom>
          <a:noFill/>
          <a:ln>
            <a:noFill/>
          </a:ln>
        </p:spPr>
      </p:pic>
      <p:pic>
        <p:nvPicPr>
          <p:cNvPr id="999" name="Google Shape;999;p92" descr="Image"/>
          <p:cNvPicPr preferRelativeResize="0">
            <a:picLocks noGrp="1"/>
          </p:cNvPicPr>
          <p:nvPr>
            <p:ph type="pic" idx="13"/>
          </p:nvPr>
        </p:nvPicPr>
        <p:blipFill rotWithShape="1">
          <a:blip r:embed="rId3">
            <a:alphaModFix/>
          </a:blip>
          <a:srcRect l="86"/>
          <a:stretch/>
        </p:blipFill>
        <p:spPr>
          <a:xfrm>
            <a:off x="3501822" y="2711834"/>
            <a:ext cx="2129894" cy="1305450"/>
          </a:xfrm>
          <a:prstGeom prst="rect">
            <a:avLst/>
          </a:prstGeom>
          <a:noFill/>
          <a:ln>
            <a:noFill/>
          </a:ln>
        </p:spPr>
      </p:pic>
      <p:pic>
        <p:nvPicPr>
          <p:cNvPr id="1000" name="Google Shape;1000;p92" descr="Image"/>
          <p:cNvPicPr preferRelativeResize="0">
            <a:picLocks noGrp="1"/>
          </p:cNvPicPr>
          <p:nvPr>
            <p:ph type="pic" idx="14"/>
          </p:nvPr>
        </p:nvPicPr>
        <p:blipFill rotWithShape="1">
          <a:blip r:embed="rId3">
            <a:alphaModFix/>
          </a:blip>
          <a:srcRect/>
          <a:stretch/>
        </p:blipFill>
        <p:spPr>
          <a:xfrm>
            <a:off x="6440916" y="1857109"/>
            <a:ext cx="2135101" cy="130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93"/>
          <p:cNvSpPr txBox="1">
            <a:spLocks noGrp="1"/>
          </p:cNvSpPr>
          <p:nvPr>
            <p:ph type="body" idx="1"/>
          </p:nvPr>
        </p:nvSpPr>
        <p:spPr>
          <a:xfrm>
            <a:off x="-15681" y="348555"/>
            <a:ext cx="975901" cy="258366"/>
          </a:xfrm>
          <a:prstGeom prst="rect">
            <a:avLst/>
          </a:prstGeom>
          <a:noFill/>
          <a:ln>
            <a:noFill/>
          </a:ln>
        </p:spPr>
        <p:txBody>
          <a:bodyPr spcFirstLastPara="1" wrap="square" lIns="26775" tIns="26775" rIns="26775" bIns="26775" anchor="ctr" anchorCtr="0">
            <a:noAutofit/>
          </a:bodyPr>
          <a:lstStyle/>
          <a:p>
            <a:pPr marL="0" lvl="0" indent="0" algn="ctr" rtl="0">
              <a:lnSpc>
                <a:spcPct val="100000"/>
              </a:lnSpc>
              <a:spcBef>
                <a:spcPts val="0"/>
              </a:spcBef>
              <a:spcAft>
                <a:spcPts val="0"/>
              </a:spcAft>
              <a:buClr>
                <a:srgbClr val="000000"/>
              </a:buClr>
              <a:buSzPts val="1200"/>
              <a:buFont typeface="Roboto"/>
              <a:buNone/>
            </a:pPr>
            <a:r>
              <a:rPr lang="en" sz="1000" b="1">
                <a:latin typeface="Roboto"/>
                <a:ea typeface="Roboto"/>
                <a:cs typeface="Roboto"/>
                <a:sym typeface="Roboto"/>
              </a:rPr>
              <a:t>Elk</a:t>
            </a:r>
            <a:r>
              <a:rPr lang="en" sz="1000" b="1">
                <a:latin typeface="Playfair Display"/>
                <a:ea typeface="Playfair Display"/>
                <a:cs typeface="Playfair Display"/>
                <a:sym typeface="Playfair Display"/>
              </a:rPr>
              <a:t>˚</a:t>
            </a:r>
            <a:endParaRPr sz="1000"/>
          </a:p>
        </p:txBody>
      </p:sp>
      <p:sp>
        <p:nvSpPr>
          <p:cNvPr id="1006" name="Google Shape;1006;p93"/>
          <p:cNvSpPr txBox="1">
            <a:spLocks noGrp="1"/>
          </p:cNvSpPr>
          <p:nvPr>
            <p:ph type="body" idx="2"/>
          </p:nvPr>
        </p:nvSpPr>
        <p:spPr>
          <a:xfrm>
            <a:off x="272653" y="2404943"/>
            <a:ext cx="399232" cy="333613"/>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700"/>
              <a:buFont typeface="Roboto Thin"/>
              <a:buNone/>
            </a:pPr>
            <a:r>
              <a:rPr lang="en" sz="700" b="0">
                <a:latin typeface="Roboto Thin"/>
                <a:ea typeface="Roboto Thin"/>
                <a:cs typeface="Roboto Thin"/>
                <a:sym typeface="Roboto Thin"/>
              </a:rPr>
              <a:t>Lorem</a:t>
            </a:r>
            <a:endParaRPr sz="500"/>
          </a:p>
          <a:p>
            <a:pPr marL="0" lvl="0" indent="0" algn="l" rtl="0">
              <a:lnSpc>
                <a:spcPct val="90000"/>
              </a:lnSpc>
              <a:spcBef>
                <a:spcPts val="0"/>
              </a:spcBef>
              <a:spcAft>
                <a:spcPts val="0"/>
              </a:spcAft>
              <a:buClr>
                <a:srgbClr val="000000"/>
              </a:buClr>
              <a:buSzPts val="700"/>
              <a:buFont typeface="Roboto Thin"/>
              <a:buNone/>
            </a:pPr>
            <a:r>
              <a:rPr lang="en" sz="700" b="0">
                <a:latin typeface="Roboto Thin"/>
                <a:ea typeface="Roboto Thin"/>
                <a:cs typeface="Roboto Thin"/>
                <a:sym typeface="Roboto Thin"/>
              </a:rPr>
              <a:t>Ipsumiu</a:t>
            </a:r>
            <a:br>
              <a:rPr lang="en" sz="700" b="0">
                <a:latin typeface="Roboto Thin"/>
                <a:ea typeface="Roboto Thin"/>
                <a:cs typeface="Roboto Thin"/>
                <a:sym typeface="Roboto Thin"/>
              </a:rPr>
            </a:br>
            <a:r>
              <a:rPr lang="en" sz="700" b="0">
                <a:latin typeface="Roboto Thin"/>
                <a:ea typeface="Roboto Thin"/>
                <a:cs typeface="Roboto Thin"/>
                <a:sym typeface="Roboto Thin"/>
              </a:rPr>
              <a:t>Sumsum</a:t>
            </a:r>
            <a:endParaRPr sz="500"/>
          </a:p>
        </p:txBody>
      </p:sp>
      <p:sp>
        <p:nvSpPr>
          <p:cNvPr id="1007" name="Google Shape;1007;p93"/>
          <p:cNvSpPr txBox="1">
            <a:spLocks noGrp="1"/>
          </p:cNvSpPr>
          <p:nvPr>
            <p:ph type="body" idx="3"/>
          </p:nvPr>
        </p:nvSpPr>
        <p:spPr>
          <a:xfrm rot="-5400000">
            <a:off x="236175" y="4451223"/>
            <a:ext cx="472200" cy="1536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700"/>
              <a:buFont typeface="Roboto Thin"/>
              <a:buNone/>
            </a:pPr>
            <a:r>
              <a:rPr lang="en" sz="700" b="0">
                <a:latin typeface="Roboto Thin"/>
                <a:ea typeface="Roboto Thin"/>
                <a:cs typeface="Roboto Thin"/>
                <a:sym typeface="Roboto Thin"/>
              </a:rPr>
              <a:t>Est.1945</a:t>
            </a:r>
            <a:endParaRPr sz="500"/>
          </a:p>
        </p:txBody>
      </p:sp>
      <p:sp>
        <p:nvSpPr>
          <p:cNvPr id="1008" name="Google Shape;1008;p93"/>
          <p:cNvSpPr txBox="1">
            <a:spLocks noGrp="1"/>
          </p:cNvSpPr>
          <p:nvPr>
            <p:ph type="body" idx="4"/>
          </p:nvPr>
        </p:nvSpPr>
        <p:spPr>
          <a:xfrm>
            <a:off x="272653" y="2404943"/>
            <a:ext cx="399232" cy="333613"/>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700"/>
              <a:buFont typeface="Roboto Thin"/>
              <a:buNone/>
            </a:pPr>
            <a:r>
              <a:rPr lang="en" sz="700" b="0">
                <a:latin typeface="Roboto Thin"/>
                <a:ea typeface="Roboto Thin"/>
                <a:cs typeface="Roboto Thin"/>
                <a:sym typeface="Roboto Thin"/>
              </a:rPr>
              <a:t>Lorem</a:t>
            </a:r>
            <a:endParaRPr sz="500"/>
          </a:p>
          <a:p>
            <a:pPr marL="0" lvl="0" indent="0" algn="l" rtl="0">
              <a:lnSpc>
                <a:spcPct val="90000"/>
              </a:lnSpc>
              <a:spcBef>
                <a:spcPts val="0"/>
              </a:spcBef>
              <a:spcAft>
                <a:spcPts val="0"/>
              </a:spcAft>
              <a:buClr>
                <a:srgbClr val="000000"/>
              </a:buClr>
              <a:buSzPts val="700"/>
              <a:buFont typeface="Roboto Thin"/>
              <a:buNone/>
            </a:pPr>
            <a:r>
              <a:rPr lang="en" sz="700" b="0">
                <a:latin typeface="Roboto Thin"/>
                <a:ea typeface="Roboto Thin"/>
                <a:cs typeface="Roboto Thin"/>
                <a:sym typeface="Roboto Thin"/>
              </a:rPr>
              <a:t>Ipsumiu</a:t>
            </a:r>
            <a:br>
              <a:rPr lang="en" sz="700" b="0">
                <a:latin typeface="Roboto Thin"/>
                <a:ea typeface="Roboto Thin"/>
                <a:cs typeface="Roboto Thin"/>
                <a:sym typeface="Roboto Thin"/>
              </a:rPr>
            </a:br>
            <a:r>
              <a:rPr lang="en" sz="700" b="0">
                <a:latin typeface="Roboto Thin"/>
                <a:ea typeface="Roboto Thin"/>
                <a:cs typeface="Roboto Thin"/>
                <a:sym typeface="Roboto Thin"/>
              </a:rPr>
              <a:t>Sumsum</a:t>
            </a:r>
            <a:endParaRPr sz="500"/>
          </a:p>
        </p:txBody>
      </p:sp>
      <p:pic>
        <p:nvPicPr>
          <p:cNvPr id="1009" name="Google Shape;1009;p93" descr="Image"/>
          <p:cNvPicPr preferRelativeResize="0">
            <a:picLocks noGrp="1"/>
          </p:cNvPicPr>
          <p:nvPr>
            <p:ph type="pic" idx="6"/>
          </p:nvPr>
        </p:nvPicPr>
        <p:blipFill rotWithShape="1">
          <a:blip r:embed="rId3">
            <a:alphaModFix/>
          </a:blip>
          <a:srcRect l="75"/>
          <a:stretch/>
        </p:blipFill>
        <p:spPr>
          <a:xfrm>
            <a:off x="951228" y="435691"/>
            <a:ext cx="7240526" cy="4298424"/>
          </a:xfrm>
          <a:prstGeom prst="rect">
            <a:avLst/>
          </a:prstGeom>
          <a:noFill/>
          <a:ln>
            <a:noFill/>
          </a:ln>
        </p:spPr>
      </p:pic>
      <p:pic>
        <p:nvPicPr>
          <p:cNvPr id="1010" name="Google Shape;1010;p93" descr="Image"/>
          <p:cNvPicPr preferRelativeResize="0">
            <a:picLocks noGrp="1"/>
          </p:cNvPicPr>
          <p:nvPr>
            <p:ph type="pic" idx="7"/>
          </p:nvPr>
        </p:nvPicPr>
        <p:blipFill rotWithShape="1">
          <a:blip r:embed="rId4">
            <a:alphaModFix/>
          </a:blip>
          <a:srcRect/>
          <a:stretch/>
        </p:blipFill>
        <p:spPr>
          <a:xfrm>
            <a:off x="955698" y="1154489"/>
            <a:ext cx="5030435" cy="2860827"/>
          </a:xfrm>
          <a:prstGeom prst="rect">
            <a:avLst/>
          </a:prstGeom>
          <a:noFill/>
          <a:ln>
            <a:noFill/>
          </a:ln>
        </p:spPr>
      </p:pic>
      <p:sp>
        <p:nvSpPr>
          <p:cNvPr id="1011" name="Google Shape;1011;p93"/>
          <p:cNvSpPr txBox="1">
            <a:spLocks noGrp="1"/>
          </p:cNvSpPr>
          <p:nvPr>
            <p:ph type="body" idx="8"/>
          </p:nvPr>
        </p:nvSpPr>
        <p:spPr>
          <a:xfrm>
            <a:off x="5107969" y="1866305"/>
            <a:ext cx="2113967" cy="1410891"/>
          </a:xfrm>
          <a:prstGeom prst="rect">
            <a:avLst/>
          </a:prstGeom>
          <a:noFill/>
          <a:ln>
            <a:noFill/>
          </a:ln>
        </p:spPr>
        <p:txBody>
          <a:bodyPr spcFirstLastPara="1" wrap="square" lIns="26775" tIns="26775" rIns="26775" bIns="26775" anchor="ctr" anchorCtr="0">
            <a:noAutofit/>
          </a:bodyPr>
          <a:lstStyle/>
          <a:p>
            <a:pPr marL="0" lvl="0" indent="0" algn="l" rtl="0">
              <a:lnSpc>
                <a:spcPct val="70000"/>
              </a:lnSpc>
              <a:spcBef>
                <a:spcPts val="0"/>
              </a:spcBef>
              <a:spcAft>
                <a:spcPts val="0"/>
              </a:spcAft>
              <a:buClr>
                <a:srgbClr val="FFFFFF"/>
              </a:buClr>
              <a:buSzPts val="2100"/>
              <a:buFont typeface="Playfair Display"/>
              <a:buNone/>
            </a:pPr>
            <a:r>
              <a:rPr lang="en" sz="2100" b="0">
                <a:solidFill>
                  <a:srgbClr val="FFFFFF"/>
                </a:solidFill>
                <a:latin typeface="Playfair Display"/>
                <a:ea typeface="Playfair Display"/>
                <a:cs typeface="Playfair Display"/>
                <a:sym typeface="Playfair Display"/>
              </a:rPr>
              <a:t>I don’t design fashion. I design dreams. Whatever you said, I just do. This is perspective.</a:t>
            </a:r>
            <a:endParaRPr sz="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94"/>
          <p:cNvSpPr txBox="1">
            <a:spLocks noGrp="1"/>
          </p:cNvSpPr>
          <p:nvPr>
            <p:ph type="body" idx="1"/>
          </p:nvPr>
        </p:nvSpPr>
        <p:spPr>
          <a:xfrm>
            <a:off x="1423940" y="918997"/>
            <a:ext cx="1239953" cy="472678"/>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2800"/>
              <a:buFont typeface="Roboto"/>
              <a:buNone/>
            </a:pPr>
            <a:r>
              <a:rPr lang="en" sz="2800"/>
              <a:t>Title</a:t>
            </a:r>
            <a:endParaRPr sz="500"/>
          </a:p>
        </p:txBody>
      </p:sp>
      <p:sp>
        <p:nvSpPr>
          <p:cNvPr id="1017" name="Google Shape;1017;p94"/>
          <p:cNvSpPr txBox="1">
            <a:spLocks noGrp="1"/>
          </p:cNvSpPr>
          <p:nvPr>
            <p:ph type="body" idx="2"/>
          </p:nvPr>
        </p:nvSpPr>
        <p:spPr>
          <a:xfrm>
            <a:off x="3162565" y="934237"/>
            <a:ext cx="4557495"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Lorem ipsum dolor sit amet, consectetur adipiscing elit, Lorem ipsum</a:t>
            </a:r>
            <a:endParaRPr sz="500"/>
          </a:p>
        </p:txBody>
      </p:sp>
      <p:sp>
        <p:nvSpPr>
          <p:cNvPr id="1018" name="Google Shape;1018;p94"/>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1019" name="Google Shape;1019;p94"/>
          <p:cNvSpPr txBox="1">
            <a:spLocks noGrp="1"/>
          </p:cNvSpPr>
          <p:nvPr>
            <p:ph type="body" idx="4"/>
          </p:nvPr>
        </p:nvSpPr>
        <p:spPr>
          <a:xfrm>
            <a:off x="334370"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1020" name="Google Shape;1020;p94"/>
          <p:cNvSpPr txBox="1">
            <a:spLocks noGrp="1"/>
          </p:cNvSpPr>
          <p:nvPr>
            <p:ph type="body" idx="5"/>
          </p:nvPr>
        </p:nvSpPr>
        <p:spPr>
          <a:xfrm rot="10800000">
            <a:off x="2733570" y="961003"/>
            <a:ext cx="33489" cy="388667"/>
          </a:xfrm>
          <a:prstGeom prst="rect">
            <a:avLst/>
          </a:prstGeom>
          <a:solidFill>
            <a:srgbClr val="F3B802"/>
          </a:solid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FFFFFF"/>
              </a:buClr>
              <a:buSzPts val="1200"/>
              <a:buFont typeface="Helvetica Neue"/>
              <a:buNone/>
            </a:pPr>
            <a:endParaRPr sz="1200" b="0">
              <a:solidFill>
                <a:srgbClr val="FFFFFF"/>
              </a:solidFill>
              <a:latin typeface="Helvetica Neue"/>
              <a:ea typeface="Helvetica Neue"/>
              <a:cs typeface="Helvetica Neue"/>
              <a:sym typeface="Helvetica Neue"/>
            </a:endParaRPr>
          </a:p>
        </p:txBody>
      </p:sp>
      <p:pic>
        <p:nvPicPr>
          <p:cNvPr id="1021" name="Google Shape;1021;p94"/>
          <p:cNvPicPr preferRelativeResize="0"/>
          <p:nvPr/>
        </p:nvPicPr>
        <p:blipFill rotWithShape="1">
          <a:blip r:embed="rId3">
            <a:alphaModFix/>
          </a:blip>
          <a:srcRect/>
          <a:stretch/>
        </p:blipFill>
        <p:spPr>
          <a:xfrm>
            <a:off x="1533732" y="1934362"/>
            <a:ext cx="6225368" cy="229756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pic>
        <p:nvPicPr>
          <p:cNvPr id="1026" name="Google Shape;1026;p95"/>
          <p:cNvPicPr preferRelativeResize="0"/>
          <p:nvPr/>
        </p:nvPicPr>
        <p:blipFill rotWithShape="1">
          <a:blip r:embed="rId3">
            <a:alphaModFix/>
          </a:blip>
          <a:srcRect/>
          <a:stretch/>
        </p:blipFill>
        <p:spPr>
          <a:xfrm>
            <a:off x="963943" y="632050"/>
            <a:ext cx="8306400" cy="4042500"/>
          </a:xfrm>
          <a:prstGeom prst="rect">
            <a:avLst/>
          </a:prstGeom>
          <a:noFill/>
          <a:ln>
            <a:noFill/>
          </a:ln>
        </p:spPr>
      </p:pic>
      <p:sp>
        <p:nvSpPr>
          <p:cNvPr id="1027" name="Google Shape;1027;p95"/>
          <p:cNvSpPr txBox="1">
            <a:spLocks noGrp="1"/>
          </p:cNvSpPr>
          <p:nvPr>
            <p:ph type="body" idx="1"/>
          </p:nvPr>
        </p:nvSpPr>
        <p:spPr>
          <a:xfrm>
            <a:off x="1423940" y="979326"/>
            <a:ext cx="1239953" cy="472678"/>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2800"/>
              <a:buFont typeface="Roboto"/>
              <a:buNone/>
            </a:pPr>
            <a:r>
              <a:rPr lang="en" sz="2800"/>
              <a:t>Title</a:t>
            </a:r>
            <a:endParaRPr sz="500"/>
          </a:p>
        </p:txBody>
      </p:sp>
      <p:sp>
        <p:nvSpPr>
          <p:cNvPr id="1028" name="Google Shape;1028;p95"/>
          <p:cNvSpPr txBox="1">
            <a:spLocks noGrp="1"/>
          </p:cNvSpPr>
          <p:nvPr>
            <p:ph type="body" idx="2"/>
          </p:nvPr>
        </p:nvSpPr>
        <p:spPr>
          <a:xfrm>
            <a:off x="3162565" y="994566"/>
            <a:ext cx="4557495"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 elit, Lorem ipsum dolor sit amet, consectetur adipiscing elit, Lorem ipsum</a:t>
            </a:r>
            <a:endParaRPr sz="500"/>
          </a:p>
        </p:txBody>
      </p:sp>
      <p:sp>
        <p:nvSpPr>
          <p:cNvPr id="1029" name="Google Shape;1029;p95"/>
          <p:cNvSpPr txBox="1">
            <a:spLocks noGrp="1"/>
          </p:cNvSpPr>
          <p:nvPr>
            <p:ph type="body" idx="5"/>
          </p:nvPr>
        </p:nvSpPr>
        <p:spPr>
          <a:xfrm>
            <a:off x="1055523" y="3792350"/>
            <a:ext cx="582000" cy="3297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900"/>
              <a:buFont typeface="Roboto"/>
              <a:buNone/>
            </a:pPr>
            <a:r>
              <a:rPr lang="en" sz="1900"/>
              <a:t>00%</a:t>
            </a:r>
            <a:endParaRPr sz="500"/>
          </a:p>
        </p:txBody>
      </p:sp>
      <p:sp>
        <p:nvSpPr>
          <p:cNvPr id="1030" name="Google Shape;1030;p95"/>
          <p:cNvSpPr txBox="1">
            <a:spLocks noGrp="1"/>
          </p:cNvSpPr>
          <p:nvPr>
            <p:ph type="body" idx="6"/>
          </p:nvPr>
        </p:nvSpPr>
        <p:spPr>
          <a:xfrm>
            <a:off x="1668889" y="3736100"/>
            <a:ext cx="1020000" cy="442200"/>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a:t>
            </a:r>
            <a:endParaRPr sz="500"/>
          </a:p>
        </p:txBody>
      </p:sp>
      <p:sp>
        <p:nvSpPr>
          <p:cNvPr id="1031" name="Google Shape;1031;p95"/>
          <p:cNvSpPr txBox="1">
            <a:spLocks noGrp="1"/>
          </p:cNvSpPr>
          <p:nvPr>
            <p:ph type="body" idx="7"/>
          </p:nvPr>
        </p:nvSpPr>
        <p:spPr>
          <a:xfrm>
            <a:off x="3395373" y="3792300"/>
            <a:ext cx="634800" cy="3297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900"/>
              <a:buFont typeface="Roboto"/>
              <a:buNone/>
            </a:pPr>
            <a:r>
              <a:rPr lang="en" sz="1900"/>
              <a:t>00%</a:t>
            </a:r>
            <a:endParaRPr sz="500"/>
          </a:p>
        </p:txBody>
      </p:sp>
      <p:sp>
        <p:nvSpPr>
          <p:cNvPr id="1032" name="Google Shape;1032;p95"/>
          <p:cNvSpPr txBox="1">
            <a:spLocks noGrp="1"/>
          </p:cNvSpPr>
          <p:nvPr>
            <p:ph type="body" idx="8"/>
          </p:nvPr>
        </p:nvSpPr>
        <p:spPr>
          <a:xfrm>
            <a:off x="4077063" y="3736100"/>
            <a:ext cx="102002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a:t>
            </a:r>
            <a:endParaRPr sz="500"/>
          </a:p>
        </p:txBody>
      </p:sp>
      <p:sp>
        <p:nvSpPr>
          <p:cNvPr id="1033" name="Google Shape;1033;p95"/>
          <p:cNvSpPr txBox="1">
            <a:spLocks noGrp="1"/>
          </p:cNvSpPr>
          <p:nvPr>
            <p:ph type="body" idx="9"/>
          </p:nvPr>
        </p:nvSpPr>
        <p:spPr>
          <a:xfrm>
            <a:off x="5932675" y="3792300"/>
            <a:ext cx="582000" cy="3297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900"/>
              <a:buFont typeface="Roboto"/>
              <a:buNone/>
            </a:pPr>
            <a:r>
              <a:rPr lang="en" sz="1900"/>
              <a:t>00%</a:t>
            </a:r>
            <a:endParaRPr sz="500"/>
          </a:p>
        </p:txBody>
      </p:sp>
      <p:sp>
        <p:nvSpPr>
          <p:cNvPr id="1034" name="Google Shape;1034;p95"/>
          <p:cNvSpPr txBox="1">
            <a:spLocks noGrp="1"/>
          </p:cNvSpPr>
          <p:nvPr>
            <p:ph type="body" idx="13"/>
          </p:nvPr>
        </p:nvSpPr>
        <p:spPr>
          <a:xfrm>
            <a:off x="6561436" y="3736100"/>
            <a:ext cx="1020026" cy="44219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a:t>
            </a:r>
            <a:endParaRPr sz="500"/>
          </a:p>
        </p:txBody>
      </p:sp>
      <p:sp>
        <p:nvSpPr>
          <p:cNvPr id="1035" name="Google Shape;1035;p95"/>
          <p:cNvSpPr txBox="1">
            <a:spLocks noGrp="1"/>
          </p:cNvSpPr>
          <p:nvPr>
            <p:ph type="body" idx="3"/>
          </p:nvPr>
        </p:nvSpPr>
        <p:spPr>
          <a:xfrm>
            <a:off x="345570" y="246810"/>
            <a:ext cx="484800" cy="277500"/>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1036" name="Google Shape;1036;p95"/>
          <p:cNvSpPr txBox="1">
            <a:spLocks noGrp="1"/>
          </p:cNvSpPr>
          <p:nvPr>
            <p:ph type="body" idx="4"/>
          </p:nvPr>
        </p:nvSpPr>
        <p:spPr>
          <a:xfrm>
            <a:off x="334370"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96"/>
          <p:cNvSpPr txBox="1">
            <a:spLocks noGrp="1"/>
          </p:cNvSpPr>
          <p:nvPr>
            <p:ph type="body" idx="1"/>
          </p:nvPr>
        </p:nvSpPr>
        <p:spPr>
          <a:xfrm>
            <a:off x="5839564" y="2335411"/>
            <a:ext cx="1239953" cy="472678"/>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2800"/>
              <a:buFont typeface="Roboto"/>
              <a:buNone/>
            </a:pPr>
            <a:r>
              <a:rPr lang="en" sz="2800"/>
              <a:t>Title</a:t>
            </a:r>
            <a:endParaRPr sz="500"/>
          </a:p>
        </p:txBody>
      </p:sp>
      <p:sp>
        <p:nvSpPr>
          <p:cNvPr id="1042" name="Google Shape;1042;p96"/>
          <p:cNvSpPr txBox="1">
            <a:spLocks noGrp="1"/>
          </p:cNvSpPr>
          <p:nvPr>
            <p:ph type="body" idx="2"/>
          </p:nvPr>
        </p:nvSpPr>
        <p:spPr>
          <a:xfrm>
            <a:off x="5852082" y="3265611"/>
            <a:ext cx="2196406"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Lorem ipsum dolor sit amet, consectetur adipiscing</a:t>
            </a:r>
            <a:endParaRPr sz="500"/>
          </a:p>
        </p:txBody>
      </p:sp>
      <p:sp>
        <p:nvSpPr>
          <p:cNvPr id="1043" name="Google Shape;1043;p96"/>
          <p:cNvSpPr txBox="1">
            <a:spLocks noGrp="1"/>
          </p:cNvSpPr>
          <p:nvPr>
            <p:ph type="body" idx="3"/>
          </p:nvPr>
        </p:nvSpPr>
        <p:spPr>
          <a:xfrm>
            <a:off x="345570"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1044" name="Google Shape;1044;p96"/>
          <p:cNvSpPr txBox="1">
            <a:spLocks noGrp="1"/>
          </p:cNvSpPr>
          <p:nvPr>
            <p:ph type="body" idx="4"/>
          </p:nvPr>
        </p:nvSpPr>
        <p:spPr>
          <a:xfrm>
            <a:off x="334370"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1045" name="Google Shape;1045;p96"/>
          <p:cNvPicPr preferRelativeResize="0"/>
          <p:nvPr/>
        </p:nvPicPr>
        <p:blipFill rotWithShape="1">
          <a:blip r:embed="rId3">
            <a:alphaModFix/>
          </a:blip>
          <a:srcRect/>
          <a:stretch/>
        </p:blipFill>
        <p:spPr>
          <a:xfrm>
            <a:off x="1025485" y="1159584"/>
            <a:ext cx="4148100" cy="2824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97"/>
          <p:cNvSpPr txBox="1">
            <a:spLocks noGrp="1"/>
          </p:cNvSpPr>
          <p:nvPr>
            <p:ph type="body" idx="1"/>
          </p:nvPr>
        </p:nvSpPr>
        <p:spPr>
          <a:xfrm>
            <a:off x="1049757" y="622291"/>
            <a:ext cx="1879160" cy="6107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3800"/>
              <a:buFont typeface="Roboto"/>
              <a:buNone/>
            </a:pPr>
            <a:r>
              <a:rPr lang="en" sz="3800"/>
              <a:t>Your Title</a:t>
            </a:r>
            <a:endParaRPr sz="500"/>
          </a:p>
        </p:txBody>
      </p:sp>
      <p:sp>
        <p:nvSpPr>
          <p:cNvPr id="1051" name="Google Shape;1051;p97"/>
          <p:cNvSpPr txBox="1">
            <a:spLocks noGrp="1"/>
          </p:cNvSpPr>
          <p:nvPr>
            <p:ph type="body" idx="2"/>
          </p:nvPr>
        </p:nvSpPr>
        <p:spPr>
          <a:xfrm>
            <a:off x="3408374" y="638007"/>
            <a:ext cx="2972088" cy="57935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aliqua. Et tortor at risus viverra adipiscing. Eget egestas purus viverra accumsan in nisl. Quis enim lobortis scelerisque fermentum dui faucibus in ornare.</a:t>
            </a:r>
            <a:endParaRPr sz="500"/>
          </a:p>
        </p:txBody>
      </p:sp>
      <p:sp>
        <p:nvSpPr>
          <p:cNvPr id="1052" name="Google Shape;1052;p97"/>
          <p:cNvSpPr txBox="1">
            <a:spLocks noGrp="1"/>
          </p:cNvSpPr>
          <p:nvPr>
            <p:ph type="body" idx="3"/>
          </p:nvPr>
        </p:nvSpPr>
        <p:spPr>
          <a:xfrm>
            <a:off x="6775040" y="843747"/>
            <a:ext cx="1964039"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a:t>
            </a:r>
            <a:endParaRPr sz="500"/>
          </a:p>
        </p:txBody>
      </p:sp>
      <p:pic>
        <p:nvPicPr>
          <p:cNvPr id="1053" name="Google Shape;1053;p97" descr="Image"/>
          <p:cNvPicPr preferRelativeResize="0">
            <a:picLocks noGrp="1"/>
          </p:cNvPicPr>
          <p:nvPr>
            <p:ph type="pic" idx="4"/>
          </p:nvPr>
        </p:nvPicPr>
        <p:blipFill rotWithShape="1">
          <a:blip r:embed="rId3">
            <a:alphaModFix/>
          </a:blip>
          <a:srcRect t="375" r="24" b="375"/>
          <a:stretch/>
        </p:blipFill>
        <p:spPr>
          <a:xfrm>
            <a:off x="280389" y="1723914"/>
            <a:ext cx="3190307" cy="3167100"/>
          </a:xfrm>
          <a:prstGeom prst="rect">
            <a:avLst/>
          </a:prstGeom>
          <a:noFill/>
          <a:ln>
            <a:noFill/>
          </a:ln>
        </p:spPr>
      </p:pic>
      <p:pic>
        <p:nvPicPr>
          <p:cNvPr id="1054" name="Google Shape;1054;p97" descr="Image"/>
          <p:cNvPicPr preferRelativeResize="0">
            <a:picLocks noGrp="1"/>
          </p:cNvPicPr>
          <p:nvPr>
            <p:ph type="pic" idx="5"/>
          </p:nvPr>
        </p:nvPicPr>
        <p:blipFill rotWithShape="1">
          <a:blip r:embed="rId3">
            <a:alphaModFix/>
          </a:blip>
          <a:srcRect b="8"/>
          <a:stretch/>
        </p:blipFill>
        <p:spPr>
          <a:xfrm>
            <a:off x="3621493" y="1726041"/>
            <a:ext cx="2546101" cy="3156000"/>
          </a:xfrm>
          <a:prstGeom prst="rect">
            <a:avLst/>
          </a:prstGeom>
          <a:noFill/>
          <a:ln>
            <a:noFill/>
          </a:ln>
        </p:spPr>
      </p:pic>
      <p:pic>
        <p:nvPicPr>
          <p:cNvPr id="1055" name="Google Shape;1055;p97" descr="Image"/>
          <p:cNvPicPr preferRelativeResize="0">
            <a:picLocks noGrp="1"/>
          </p:cNvPicPr>
          <p:nvPr>
            <p:ph type="pic" idx="6"/>
          </p:nvPr>
        </p:nvPicPr>
        <p:blipFill rotWithShape="1">
          <a:blip r:embed="rId3">
            <a:alphaModFix/>
          </a:blip>
          <a:srcRect b="236"/>
          <a:stretch/>
        </p:blipFill>
        <p:spPr>
          <a:xfrm>
            <a:off x="6318605" y="1727399"/>
            <a:ext cx="2546100" cy="31546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62" descr="Image"/>
          <p:cNvPicPr preferRelativeResize="0">
            <a:picLocks noGrp="1"/>
          </p:cNvPicPr>
          <p:nvPr>
            <p:ph type="pic" idx="2"/>
          </p:nvPr>
        </p:nvPicPr>
        <p:blipFill rotWithShape="1">
          <a:blip r:embed="rId3">
            <a:alphaModFix/>
          </a:blip>
          <a:srcRect l="70"/>
          <a:stretch/>
        </p:blipFill>
        <p:spPr>
          <a:xfrm>
            <a:off x="0" y="944021"/>
            <a:ext cx="8189863" cy="4199490"/>
          </a:xfrm>
          <a:prstGeom prst="rect">
            <a:avLst/>
          </a:prstGeom>
          <a:noFill/>
          <a:ln>
            <a:noFill/>
          </a:ln>
        </p:spPr>
      </p:pic>
      <p:sp>
        <p:nvSpPr>
          <p:cNvPr id="572" name="Google Shape;572;p62"/>
          <p:cNvSpPr txBox="1">
            <a:spLocks noGrp="1"/>
          </p:cNvSpPr>
          <p:nvPr>
            <p:ph type="body" idx="1"/>
          </p:nvPr>
        </p:nvSpPr>
        <p:spPr>
          <a:xfrm>
            <a:off x="5285425" y="2086975"/>
            <a:ext cx="2126700" cy="1056600"/>
          </a:xfrm>
          <a:prstGeom prst="rect">
            <a:avLst/>
          </a:prstGeom>
          <a:noFill/>
          <a:ln>
            <a:noFill/>
          </a:ln>
        </p:spPr>
        <p:txBody>
          <a:bodyPr spcFirstLastPara="1" wrap="square" lIns="26775" tIns="26775" rIns="26775" bIns="26775" anchor="ctr" anchorCtr="0">
            <a:noAutofit/>
          </a:bodyPr>
          <a:lstStyle/>
          <a:p>
            <a:pPr marL="0" lvl="0" indent="0" algn="l" rtl="0">
              <a:lnSpc>
                <a:spcPct val="80000"/>
              </a:lnSpc>
              <a:spcBef>
                <a:spcPts val="0"/>
              </a:spcBef>
              <a:spcAft>
                <a:spcPts val="0"/>
              </a:spcAft>
              <a:buClr>
                <a:srgbClr val="000000"/>
              </a:buClr>
              <a:buSzPts val="3800"/>
              <a:buFont typeface="Roboto"/>
              <a:buNone/>
            </a:pPr>
            <a:r>
              <a:rPr lang="en" sz="3800"/>
              <a:t>Your</a:t>
            </a:r>
            <a:endParaRPr sz="500"/>
          </a:p>
          <a:p>
            <a:pPr marL="0" lvl="0" indent="0" algn="l" rtl="0">
              <a:lnSpc>
                <a:spcPct val="80000"/>
              </a:lnSpc>
              <a:spcBef>
                <a:spcPts val="0"/>
              </a:spcBef>
              <a:spcAft>
                <a:spcPts val="0"/>
              </a:spcAft>
              <a:buClr>
                <a:srgbClr val="000000"/>
              </a:buClr>
              <a:buSzPts val="3800"/>
              <a:buFont typeface="Roboto"/>
              <a:buNone/>
            </a:pPr>
            <a:r>
              <a:rPr lang="en" sz="3800"/>
              <a:t>Subtitle</a:t>
            </a:r>
            <a:endParaRPr sz="500"/>
          </a:p>
        </p:txBody>
      </p:sp>
      <p:sp>
        <p:nvSpPr>
          <p:cNvPr id="573" name="Google Shape;573;p62"/>
          <p:cNvSpPr txBox="1">
            <a:spLocks noGrp="1"/>
          </p:cNvSpPr>
          <p:nvPr>
            <p:ph type="body" idx="3"/>
          </p:nvPr>
        </p:nvSpPr>
        <p:spPr>
          <a:xfrm>
            <a:off x="5286439" y="3314181"/>
            <a:ext cx="2126578"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 dolor sit amet, consectetur adipiscing elit, sed do eiusmod tempor incididunt ut labore et dolore magna Lorem ipsum dolor sit amet, consectetur adipiscing elit, sed do eiusmod tempor incididunt ut labore et dolore magna</a:t>
            </a:r>
            <a:endParaRPr sz="500"/>
          </a:p>
        </p:txBody>
      </p:sp>
      <p:sp>
        <p:nvSpPr>
          <p:cNvPr id="574" name="Google Shape;574;p62"/>
          <p:cNvSpPr txBox="1">
            <a:spLocks noGrp="1"/>
          </p:cNvSpPr>
          <p:nvPr>
            <p:ph type="body" idx="4"/>
          </p:nvPr>
        </p:nvSpPr>
        <p:spPr>
          <a:xfrm>
            <a:off x="5280810" y="4516832"/>
            <a:ext cx="810928"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Lorem Ipsum</a:t>
            </a:r>
            <a:endParaRPr sz="500"/>
          </a:p>
        </p:txBody>
      </p:sp>
      <p:sp>
        <p:nvSpPr>
          <p:cNvPr id="575" name="Google Shape;575;p62"/>
          <p:cNvSpPr txBox="1">
            <a:spLocks noGrp="1"/>
          </p:cNvSpPr>
          <p:nvPr>
            <p:ph type="body" idx="5"/>
          </p:nvPr>
        </p:nvSpPr>
        <p:spPr>
          <a:xfrm>
            <a:off x="5285431" y="1526255"/>
            <a:ext cx="1871998" cy="234553"/>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chemeClr val="accent5"/>
              </a:buClr>
              <a:buSzPts val="1200"/>
              <a:buFont typeface="Roboto"/>
              <a:buNone/>
            </a:pPr>
            <a:r>
              <a:rPr lang="en" sz="1200">
                <a:solidFill>
                  <a:schemeClr val="accent5"/>
                </a:solidFill>
              </a:rPr>
              <a:t>Lorem Ipsum </a:t>
            </a:r>
            <a:endParaRPr sz="500"/>
          </a:p>
        </p:txBody>
      </p:sp>
      <p:sp>
        <p:nvSpPr>
          <p:cNvPr id="576" name="Google Shape;576;p62"/>
          <p:cNvSpPr txBox="1">
            <a:spLocks noGrp="1"/>
          </p:cNvSpPr>
          <p:nvPr>
            <p:ph type="body" idx="6"/>
          </p:nvPr>
        </p:nvSpPr>
        <p:spPr>
          <a:xfrm>
            <a:off x="261374" y="321757"/>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77" name="Google Shape;577;p62"/>
          <p:cNvSpPr txBox="1">
            <a:spLocks noGrp="1"/>
          </p:cNvSpPr>
          <p:nvPr>
            <p:ph type="body" idx="7"/>
          </p:nvPr>
        </p:nvSpPr>
        <p:spPr>
          <a:xfrm>
            <a:off x="238963" y="54255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578" name="Google Shape;578;p62"/>
          <p:cNvSpPr txBox="1"/>
          <p:nvPr/>
        </p:nvSpPr>
        <p:spPr>
          <a:xfrm>
            <a:off x="261374" y="321757"/>
            <a:ext cx="484718" cy="277416"/>
          </a:xfrm>
          <a:prstGeom prst="rect">
            <a:avLst/>
          </a:prstGeom>
          <a:noFill/>
          <a:ln>
            <a:noFill/>
          </a:ln>
        </p:spPr>
        <p:txBody>
          <a:bodyPr spcFirstLastPara="1" wrap="square" lIns="26775" tIns="26775" rIns="26775" bIns="26775" anchor="ctr" anchorCtr="0">
            <a:noAutofit/>
          </a:bodyPr>
          <a:lstStyle/>
          <a:p>
            <a:pPr marL="0" marR="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79" name="Google Shape;579;p62"/>
          <p:cNvSpPr/>
          <p:nvPr/>
        </p:nvSpPr>
        <p:spPr>
          <a:xfrm>
            <a:off x="8048981" y="458345"/>
            <a:ext cx="142875" cy="115491"/>
          </a:xfrm>
          <a:custGeom>
            <a:avLst/>
            <a:gdLst/>
            <a:ahLst/>
            <a:cxnLst/>
            <a:rect l="l" t="t" r="r" b="b"/>
            <a:pathLst>
              <a:path w="21600" h="21600" extrusionOk="0">
                <a:moveTo>
                  <a:pt x="0" y="0"/>
                </a:moveTo>
                <a:lnTo>
                  <a:pt x="0" y="4342"/>
                </a:lnTo>
                <a:lnTo>
                  <a:pt x="21600" y="4342"/>
                </a:lnTo>
                <a:lnTo>
                  <a:pt x="21600" y="0"/>
                </a:lnTo>
                <a:lnTo>
                  <a:pt x="0" y="0"/>
                </a:lnTo>
                <a:close/>
                <a:moveTo>
                  <a:pt x="0" y="8629"/>
                </a:moveTo>
                <a:lnTo>
                  <a:pt x="0" y="12971"/>
                </a:lnTo>
                <a:lnTo>
                  <a:pt x="21600" y="12971"/>
                </a:lnTo>
                <a:lnTo>
                  <a:pt x="21600" y="8629"/>
                </a:lnTo>
                <a:lnTo>
                  <a:pt x="0" y="8629"/>
                </a:lnTo>
                <a:close/>
                <a:moveTo>
                  <a:pt x="0" y="17258"/>
                </a:moveTo>
                <a:lnTo>
                  <a:pt x="0" y="21600"/>
                </a:lnTo>
                <a:lnTo>
                  <a:pt x="21600" y="21600"/>
                </a:lnTo>
                <a:lnTo>
                  <a:pt x="21600" y="17258"/>
                </a:lnTo>
                <a:lnTo>
                  <a:pt x="0" y="17258"/>
                </a:lnTo>
                <a:close/>
              </a:path>
            </a:pathLst>
          </a:cu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98"/>
          <p:cNvSpPr txBox="1">
            <a:spLocks noGrp="1"/>
          </p:cNvSpPr>
          <p:nvPr>
            <p:ph type="body" idx="1"/>
          </p:nvPr>
        </p:nvSpPr>
        <p:spPr>
          <a:xfrm>
            <a:off x="403460" y="164350"/>
            <a:ext cx="484719"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1061" name="Google Shape;1061;p98"/>
          <p:cNvSpPr txBox="1">
            <a:spLocks noGrp="1"/>
          </p:cNvSpPr>
          <p:nvPr>
            <p:ph type="body" idx="2"/>
          </p:nvPr>
        </p:nvSpPr>
        <p:spPr>
          <a:xfrm>
            <a:off x="381038" y="38515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1062" name="Google Shape;1062;p98" descr="Image"/>
          <p:cNvPicPr preferRelativeResize="0">
            <a:picLocks noGrp="1"/>
          </p:cNvPicPr>
          <p:nvPr>
            <p:ph type="pic" idx="3"/>
          </p:nvPr>
        </p:nvPicPr>
        <p:blipFill rotWithShape="1">
          <a:blip r:embed="rId3">
            <a:alphaModFix/>
          </a:blip>
          <a:srcRect/>
          <a:stretch/>
        </p:blipFill>
        <p:spPr>
          <a:xfrm>
            <a:off x="0" y="715053"/>
            <a:ext cx="2646000" cy="4443597"/>
          </a:xfrm>
          <a:prstGeom prst="rect">
            <a:avLst/>
          </a:prstGeom>
          <a:noFill/>
          <a:ln>
            <a:noFill/>
          </a:ln>
        </p:spPr>
      </p:pic>
      <p:pic>
        <p:nvPicPr>
          <p:cNvPr id="1063" name="Google Shape;1063;p98" descr="Image"/>
          <p:cNvPicPr preferRelativeResize="0">
            <a:picLocks noGrp="1"/>
          </p:cNvPicPr>
          <p:nvPr>
            <p:ph type="pic" idx="4"/>
          </p:nvPr>
        </p:nvPicPr>
        <p:blipFill rotWithShape="1">
          <a:blip r:embed="rId4">
            <a:alphaModFix/>
          </a:blip>
          <a:srcRect l="17" r="16"/>
          <a:stretch/>
        </p:blipFill>
        <p:spPr>
          <a:xfrm>
            <a:off x="2646000" y="713707"/>
            <a:ext cx="2398446" cy="2233329"/>
          </a:xfrm>
          <a:prstGeom prst="rect">
            <a:avLst/>
          </a:prstGeom>
          <a:noFill/>
          <a:ln>
            <a:noFill/>
          </a:ln>
        </p:spPr>
      </p:pic>
      <p:pic>
        <p:nvPicPr>
          <p:cNvPr id="1064" name="Google Shape;1064;p98" descr="Image"/>
          <p:cNvPicPr preferRelativeResize="0">
            <a:picLocks noGrp="1"/>
          </p:cNvPicPr>
          <p:nvPr>
            <p:ph type="pic" idx="5"/>
          </p:nvPr>
        </p:nvPicPr>
        <p:blipFill rotWithShape="1">
          <a:blip r:embed="rId4">
            <a:alphaModFix/>
          </a:blip>
          <a:srcRect/>
          <a:stretch/>
        </p:blipFill>
        <p:spPr>
          <a:xfrm>
            <a:off x="2645889" y="2947022"/>
            <a:ext cx="2392925" cy="2215134"/>
          </a:xfrm>
          <a:prstGeom prst="rect">
            <a:avLst/>
          </a:prstGeom>
          <a:noFill/>
          <a:ln>
            <a:noFill/>
          </a:ln>
        </p:spPr>
      </p:pic>
      <p:pic>
        <p:nvPicPr>
          <p:cNvPr id="1065" name="Google Shape;1065;p98" descr="Image"/>
          <p:cNvPicPr preferRelativeResize="0">
            <a:picLocks noGrp="1"/>
          </p:cNvPicPr>
          <p:nvPr>
            <p:ph type="pic" idx="6"/>
          </p:nvPr>
        </p:nvPicPr>
        <p:blipFill rotWithShape="1">
          <a:blip r:embed="rId3">
            <a:alphaModFix/>
          </a:blip>
          <a:srcRect t="142"/>
          <a:stretch/>
        </p:blipFill>
        <p:spPr>
          <a:xfrm>
            <a:off x="5038862" y="715270"/>
            <a:ext cx="4124250" cy="442823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99"/>
          <p:cNvSpPr txBox="1">
            <a:spLocks noGrp="1"/>
          </p:cNvSpPr>
          <p:nvPr>
            <p:ph type="body" idx="1"/>
          </p:nvPr>
        </p:nvSpPr>
        <p:spPr>
          <a:xfrm>
            <a:off x="8346921" y="246810"/>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1071" name="Google Shape;1071;p99"/>
          <p:cNvSpPr txBox="1">
            <a:spLocks noGrp="1"/>
          </p:cNvSpPr>
          <p:nvPr>
            <p:ph type="body" idx="2"/>
          </p:nvPr>
        </p:nvSpPr>
        <p:spPr>
          <a:xfrm>
            <a:off x="8335719" y="467600"/>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1072" name="Google Shape;1072;p99" descr="Image"/>
          <p:cNvPicPr preferRelativeResize="0">
            <a:picLocks noGrp="1"/>
          </p:cNvPicPr>
          <p:nvPr>
            <p:ph type="pic" idx="3"/>
          </p:nvPr>
        </p:nvPicPr>
        <p:blipFill rotWithShape="1">
          <a:blip r:embed="rId3">
            <a:alphaModFix/>
          </a:blip>
          <a:srcRect b="27"/>
          <a:stretch/>
        </p:blipFill>
        <p:spPr>
          <a:xfrm>
            <a:off x="668043" y="298441"/>
            <a:ext cx="4172850" cy="4524558"/>
          </a:xfrm>
          <a:prstGeom prst="rect">
            <a:avLst/>
          </a:prstGeom>
          <a:noFill/>
          <a:ln>
            <a:noFill/>
          </a:ln>
        </p:spPr>
      </p:pic>
      <p:pic>
        <p:nvPicPr>
          <p:cNvPr id="1073" name="Google Shape;1073;p99" descr="Image"/>
          <p:cNvPicPr preferRelativeResize="0">
            <a:picLocks noGrp="1"/>
          </p:cNvPicPr>
          <p:nvPr>
            <p:ph type="pic" idx="4"/>
          </p:nvPr>
        </p:nvPicPr>
        <p:blipFill rotWithShape="1">
          <a:blip r:embed="rId3">
            <a:alphaModFix/>
          </a:blip>
          <a:srcRect l="69"/>
          <a:stretch/>
        </p:blipFill>
        <p:spPr>
          <a:xfrm>
            <a:off x="4904296" y="296449"/>
            <a:ext cx="3148501" cy="2222100"/>
          </a:xfrm>
          <a:prstGeom prst="rect">
            <a:avLst/>
          </a:prstGeom>
          <a:noFill/>
          <a:ln>
            <a:noFill/>
          </a:ln>
        </p:spPr>
      </p:pic>
      <p:pic>
        <p:nvPicPr>
          <p:cNvPr id="1074" name="Google Shape;1074;p99" descr="Image"/>
          <p:cNvPicPr preferRelativeResize="0">
            <a:picLocks noGrp="1"/>
          </p:cNvPicPr>
          <p:nvPr>
            <p:ph type="pic" idx="5"/>
          </p:nvPr>
        </p:nvPicPr>
        <p:blipFill rotWithShape="1">
          <a:blip r:embed="rId3">
            <a:alphaModFix/>
          </a:blip>
          <a:srcRect l="71"/>
          <a:stretch/>
        </p:blipFill>
        <p:spPr>
          <a:xfrm>
            <a:off x="4904568" y="2594420"/>
            <a:ext cx="3149457" cy="2222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1079" name="Google Shape;1079;p100" descr="Image"/>
          <p:cNvPicPr preferRelativeResize="0">
            <a:picLocks noGrp="1"/>
          </p:cNvPicPr>
          <p:nvPr>
            <p:ph type="pic" idx="2"/>
          </p:nvPr>
        </p:nvPicPr>
        <p:blipFill rotWithShape="1">
          <a:blip r:embed="rId3">
            <a:alphaModFix/>
          </a:blip>
          <a:srcRect b="7"/>
          <a:stretch/>
        </p:blipFill>
        <p:spPr>
          <a:xfrm>
            <a:off x="0" y="617973"/>
            <a:ext cx="4172850" cy="4525527"/>
          </a:xfrm>
          <a:prstGeom prst="rect">
            <a:avLst/>
          </a:prstGeom>
          <a:noFill/>
          <a:ln>
            <a:noFill/>
          </a:ln>
        </p:spPr>
      </p:pic>
      <p:pic>
        <p:nvPicPr>
          <p:cNvPr id="1080" name="Google Shape;1080;p100" descr="Image"/>
          <p:cNvPicPr preferRelativeResize="0">
            <a:picLocks noGrp="1"/>
          </p:cNvPicPr>
          <p:nvPr>
            <p:ph type="pic" idx="3"/>
          </p:nvPr>
        </p:nvPicPr>
        <p:blipFill rotWithShape="1">
          <a:blip r:embed="rId3">
            <a:alphaModFix/>
          </a:blip>
          <a:srcRect t="47" b="118"/>
          <a:stretch/>
        </p:blipFill>
        <p:spPr>
          <a:xfrm>
            <a:off x="4904568" y="0"/>
            <a:ext cx="3154950" cy="4526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01"/>
          <p:cNvSpPr txBox="1">
            <a:spLocks noGrp="1"/>
          </p:cNvSpPr>
          <p:nvPr>
            <p:ph type="body" idx="1"/>
          </p:nvPr>
        </p:nvSpPr>
        <p:spPr>
          <a:xfrm>
            <a:off x="337201" y="3401904"/>
            <a:ext cx="1757274" cy="853679"/>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a:t>
            </a:r>
            <a:endParaRPr sz="500"/>
          </a:p>
        </p:txBody>
      </p:sp>
      <p:sp>
        <p:nvSpPr>
          <p:cNvPr id="1086" name="Google Shape;1086;p101"/>
          <p:cNvSpPr txBox="1">
            <a:spLocks noGrp="1"/>
          </p:cNvSpPr>
          <p:nvPr>
            <p:ph type="body" idx="2"/>
          </p:nvPr>
        </p:nvSpPr>
        <p:spPr>
          <a:xfrm>
            <a:off x="337201" y="2960451"/>
            <a:ext cx="1757274" cy="191691"/>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900"/>
              <a:buFont typeface="Roboto"/>
              <a:buNone/>
            </a:pPr>
            <a:r>
              <a:rPr lang="en" sz="900" cap="none"/>
              <a:t>LOREM IPSUM</a:t>
            </a:r>
            <a:endParaRPr sz="500"/>
          </a:p>
        </p:txBody>
      </p:sp>
      <p:sp>
        <p:nvSpPr>
          <p:cNvPr id="1087" name="Google Shape;1087;p101"/>
          <p:cNvSpPr txBox="1">
            <a:spLocks noGrp="1"/>
          </p:cNvSpPr>
          <p:nvPr>
            <p:ph type="body" idx="3"/>
          </p:nvPr>
        </p:nvSpPr>
        <p:spPr>
          <a:xfrm>
            <a:off x="327655" y="750757"/>
            <a:ext cx="1577534" cy="472678"/>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2800"/>
              <a:buFont typeface="Roboto"/>
              <a:buNone/>
            </a:pPr>
            <a:r>
              <a:rPr lang="en" sz="2800"/>
              <a:t>Your Title</a:t>
            </a:r>
            <a:endParaRPr sz="500"/>
          </a:p>
        </p:txBody>
      </p:sp>
      <p:sp>
        <p:nvSpPr>
          <p:cNvPr id="1088" name="Google Shape;1088;p101"/>
          <p:cNvSpPr txBox="1">
            <a:spLocks noGrp="1"/>
          </p:cNvSpPr>
          <p:nvPr>
            <p:ph type="body" idx="4"/>
          </p:nvPr>
        </p:nvSpPr>
        <p:spPr>
          <a:xfrm>
            <a:off x="337201" y="1570647"/>
            <a:ext cx="1757274" cy="716518"/>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a:t>
            </a:r>
            <a:endParaRPr sz="500"/>
          </a:p>
        </p:txBody>
      </p:sp>
      <p:pic>
        <p:nvPicPr>
          <p:cNvPr id="1089" name="Google Shape;1089;p101" descr="Image"/>
          <p:cNvPicPr preferRelativeResize="0">
            <a:picLocks noGrp="1"/>
          </p:cNvPicPr>
          <p:nvPr>
            <p:ph type="pic" idx="5"/>
          </p:nvPr>
        </p:nvPicPr>
        <p:blipFill rotWithShape="1">
          <a:blip r:embed="rId3">
            <a:alphaModFix/>
          </a:blip>
          <a:srcRect t="21" b="45"/>
          <a:stretch/>
        </p:blipFill>
        <p:spPr>
          <a:xfrm>
            <a:off x="2328750" y="0"/>
            <a:ext cx="3403350" cy="5143500"/>
          </a:xfrm>
          <a:prstGeom prst="rect">
            <a:avLst/>
          </a:prstGeom>
          <a:noFill/>
          <a:ln>
            <a:noFill/>
          </a:ln>
        </p:spPr>
      </p:pic>
      <p:pic>
        <p:nvPicPr>
          <p:cNvPr id="1090" name="Google Shape;1090;p101" descr="Image"/>
          <p:cNvPicPr preferRelativeResize="0">
            <a:picLocks noGrp="1"/>
          </p:cNvPicPr>
          <p:nvPr>
            <p:ph type="pic" idx="6"/>
          </p:nvPr>
        </p:nvPicPr>
        <p:blipFill rotWithShape="1">
          <a:blip r:embed="rId3">
            <a:alphaModFix/>
          </a:blip>
          <a:srcRect l="7" r="36"/>
          <a:stretch/>
        </p:blipFill>
        <p:spPr>
          <a:xfrm>
            <a:off x="5838066" y="192043"/>
            <a:ext cx="3308426" cy="2341359"/>
          </a:xfrm>
          <a:prstGeom prst="rect">
            <a:avLst/>
          </a:prstGeom>
          <a:noFill/>
          <a:ln>
            <a:noFill/>
          </a:ln>
        </p:spPr>
      </p:pic>
      <p:pic>
        <p:nvPicPr>
          <p:cNvPr id="1091" name="Google Shape;1091;p101" descr="Image"/>
          <p:cNvPicPr preferRelativeResize="0">
            <a:picLocks noGrp="1"/>
          </p:cNvPicPr>
          <p:nvPr>
            <p:ph type="pic" idx="7"/>
          </p:nvPr>
        </p:nvPicPr>
        <p:blipFill rotWithShape="1">
          <a:blip r:embed="rId3">
            <a:alphaModFix/>
          </a:blip>
          <a:srcRect l="1" r="6"/>
          <a:stretch/>
        </p:blipFill>
        <p:spPr>
          <a:xfrm>
            <a:off x="5835574" y="2610098"/>
            <a:ext cx="3308426" cy="23413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102"/>
          <p:cNvSpPr txBox="1">
            <a:spLocks noGrp="1"/>
          </p:cNvSpPr>
          <p:nvPr>
            <p:ph type="body" idx="1"/>
          </p:nvPr>
        </p:nvSpPr>
        <p:spPr>
          <a:xfrm>
            <a:off x="530718" y="704153"/>
            <a:ext cx="2662901" cy="472678"/>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2800"/>
              <a:buFont typeface="Roboto"/>
              <a:buNone/>
            </a:pPr>
            <a:r>
              <a:rPr lang="en" sz="2800"/>
              <a:t>Your Title</a:t>
            </a:r>
            <a:endParaRPr sz="500"/>
          </a:p>
        </p:txBody>
      </p:sp>
      <p:sp>
        <p:nvSpPr>
          <p:cNvPr id="1097" name="Google Shape;1097;p102"/>
          <p:cNvSpPr txBox="1">
            <a:spLocks noGrp="1"/>
          </p:cNvSpPr>
          <p:nvPr>
            <p:ph type="body" idx="2"/>
          </p:nvPr>
        </p:nvSpPr>
        <p:spPr>
          <a:xfrm>
            <a:off x="530718" y="510742"/>
            <a:ext cx="2662901" cy="1678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Your Subtitle </a:t>
            </a:r>
            <a:endParaRPr sz="500"/>
          </a:p>
        </p:txBody>
      </p:sp>
      <p:sp>
        <p:nvSpPr>
          <p:cNvPr id="1098" name="Google Shape;1098;p102"/>
          <p:cNvSpPr txBox="1">
            <a:spLocks noGrp="1"/>
          </p:cNvSpPr>
          <p:nvPr>
            <p:ph type="body" idx="3"/>
          </p:nvPr>
        </p:nvSpPr>
        <p:spPr>
          <a:xfrm>
            <a:off x="4775842" y="498836"/>
            <a:ext cx="1757274" cy="191691"/>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900"/>
              <a:buFont typeface="Roboto"/>
              <a:buNone/>
            </a:pPr>
            <a:r>
              <a:rPr lang="en" sz="900"/>
              <a:t>Your Subtitle 2</a:t>
            </a:r>
            <a:endParaRPr sz="500"/>
          </a:p>
        </p:txBody>
      </p:sp>
      <p:sp>
        <p:nvSpPr>
          <p:cNvPr id="1099" name="Google Shape;1099;p102"/>
          <p:cNvSpPr txBox="1">
            <a:spLocks noGrp="1"/>
          </p:cNvSpPr>
          <p:nvPr>
            <p:ph type="body" idx="4"/>
          </p:nvPr>
        </p:nvSpPr>
        <p:spPr>
          <a:xfrm>
            <a:off x="4774273" y="719393"/>
            <a:ext cx="3848777" cy="442199"/>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a:t>
            </a:r>
            <a:endParaRPr sz="500"/>
          </a:p>
        </p:txBody>
      </p:sp>
      <p:pic>
        <p:nvPicPr>
          <p:cNvPr id="1100" name="Google Shape;1100;p102" descr="Image"/>
          <p:cNvPicPr preferRelativeResize="0">
            <a:picLocks noGrp="1"/>
          </p:cNvPicPr>
          <p:nvPr>
            <p:ph type="pic" idx="5"/>
          </p:nvPr>
        </p:nvPicPr>
        <p:blipFill rotWithShape="1">
          <a:blip r:embed="rId3">
            <a:alphaModFix/>
          </a:blip>
          <a:srcRect l="6"/>
          <a:stretch/>
        </p:blipFill>
        <p:spPr>
          <a:xfrm>
            <a:off x="530718" y="1545736"/>
            <a:ext cx="3848111" cy="3095550"/>
          </a:xfrm>
          <a:prstGeom prst="rect">
            <a:avLst/>
          </a:prstGeom>
          <a:noFill/>
          <a:ln>
            <a:noFill/>
          </a:ln>
        </p:spPr>
      </p:pic>
      <p:pic>
        <p:nvPicPr>
          <p:cNvPr id="1101" name="Google Shape;1101;p102" descr="Image"/>
          <p:cNvPicPr preferRelativeResize="0">
            <a:picLocks noGrp="1"/>
          </p:cNvPicPr>
          <p:nvPr>
            <p:ph type="pic" idx="6"/>
          </p:nvPr>
        </p:nvPicPr>
        <p:blipFill rotWithShape="1">
          <a:blip r:embed="rId3">
            <a:alphaModFix/>
          </a:blip>
          <a:srcRect l="108"/>
          <a:stretch/>
        </p:blipFill>
        <p:spPr>
          <a:xfrm>
            <a:off x="4775842" y="1545426"/>
            <a:ext cx="3841519" cy="30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63" descr="Image"/>
          <p:cNvPicPr preferRelativeResize="0">
            <a:picLocks noGrp="1"/>
          </p:cNvPicPr>
          <p:nvPr>
            <p:ph type="pic" idx="2"/>
          </p:nvPr>
        </p:nvPicPr>
        <p:blipFill rotWithShape="1">
          <a:blip r:embed="rId3">
            <a:alphaModFix/>
          </a:blip>
          <a:srcRect t="227" r="187"/>
          <a:stretch/>
        </p:blipFill>
        <p:spPr>
          <a:xfrm>
            <a:off x="0" y="704366"/>
            <a:ext cx="9143953" cy="4172613"/>
          </a:xfrm>
          <a:prstGeom prst="rect">
            <a:avLst/>
          </a:prstGeom>
          <a:noFill/>
          <a:ln>
            <a:noFill/>
          </a:ln>
        </p:spPr>
      </p:pic>
      <p:sp>
        <p:nvSpPr>
          <p:cNvPr id="585" name="Google Shape;585;p63"/>
          <p:cNvSpPr txBox="1">
            <a:spLocks noGrp="1"/>
          </p:cNvSpPr>
          <p:nvPr>
            <p:ph type="body" idx="1"/>
          </p:nvPr>
        </p:nvSpPr>
        <p:spPr>
          <a:xfrm>
            <a:off x="5502700" y="1501425"/>
            <a:ext cx="2936100" cy="1112400"/>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3800"/>
              <a:buFont typeface="Roboto"/>
              <a:buNone/>
            </a:pPr>
            <a:r>
              <a:rPr lang="en" sz="3800"/>
              <a:t>YOUR</a:t>
            </a:r>
            <a:endParaRPr sz="500"/>
          </a:p>
          <a:p>
            <a:pPr marL="0" lvl="0" indent="0" algn="l" rtl="0">
              <a:lnSpc>
                <a:spcPct val="90000"/>
              </a:lnSpc>
              <a:spcBef>
                <a:spcPts val="0"/>
              </a:spcBef>
              <a:spcAft>
                <a:spcPts val="0"/>
              </a:spcAft>
              <a:buClr>
                <a:srgbClr val="000000"/>
              </a:buClr>
              <a:buSzPts val="3800"/>
              <a:buFont typeface="Roboto"/>
              <a:buNone/>
            </a:pPr>
            <a:r>
              <a:rPr lang="en" sz="3800"/>
              <a:t>SUBTITLE</a:t>
            </a:r>
            <a:endParaRPr sz="500"/>
          </a:p>
        </p:txBody>
      </p:sp>
      <p:sp>
        <p:nvSpPr>
          <p:cNvPr id="586" name="Google Shape;586;p63"/>
          <p:cNvSpPr txBox="1">
            <a:spLocks noGrp="1"/>
          </p:cNvSpPr>
          <p:nvPr>
            <p:ph type="body" idx="3"/>
          </p:nvPr>
        </p:nvSpPr>
        <p:spPr>
          <a:xfrm>
            <a:off x="5505462" y="3070736"/>
            <a:ext cx="2935953" cy="716518"/>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Nec ullamcorper sit amet risus.</a:t>
            </a:r>
            <a:endParaRPr sz="500"/>
          </a:p>
        </p:txBody>
      </p:sp>
      <p:sp>
        <p:nvSpPr>
          <p:cNvPr id="587" name="Google Shape;587;p63"/>
          <p:cNvSpPr txBox="1">
            <a:spLocks noGrp="1"/>
          </p:cNvSpPr>
          <p:nvPr>
            <p:ph type="body" idx="4"/>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88" name="Google Shape;588;p63"/>
          <p:cNvSpPr txBox="1">
            <a:spLocks noGrp="1"/>
          </p:cNvSpPr>
          <p:nvPr>
            <p:ph type="body" idx="5"/>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4"/>
          <p:cNvSpPr txBox="1">
            <a:spLocks noGrp="1"/>
          </p:cNvSpPr>
          <p:nvPr>
            <p:ph type="body" idx="1"/>
          </p:nvPr>
        </p:nvSpPr>
        <p:spPr>
          <a:xfrm>
            <a:off x="723750" y="3504800"/>
            <a:ext cx="1875900" cy="1112400"/>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3800"/>
              <a:buFont typeface="Roboto"/>
              <a:buNone/>
            </a:pPr>
            <a:r>
              <a:rPr lang="en" sz="3800"/>
              <a:t>Your</a:t>
            </a:r>
            <a:endParaRPr sz="500"/>
          </a:p>
          <a:p>
            <a:pPr marL="0" lvl="0" indent="0" algn="l" rtl="0">
              <a:lnSpc>
                <a:spcPct val="90000"/>
              </a:lnSpc>
              <a:spcBef>
                <a:spcPts val="0"/>
              </a:spcBef>
              <a:spcAft>
                <a:spcPts val="0"/>
              </a:spcAft>
              <a:buClr>
                <a:srgbClr val="000000"/>
              </a:buClr>
              <a:buSzPts val="3800"/>
              <a:buFont typeface="Roboto"/>
              <a:buNone/>
            </a:pPr>
            <a:r>
              <a:rPr lang="en" sz="3800"/>
              <a:t>Subtitle</a:t>
            </a:r>
            <a:endParaRPr sz="500"/>
          </a:p>
        </p:txBody>
      </p:sp>
      <p:sp>
        <p:nvSpPr>
          <p:cNvPr id="594" name="Google Shape;594;p64"/>
          <p:cNvSpPr txBox="1">
            <a:spLocks noGrp="1"/>
          </p:cNvSpPr>
          <p:nvPr>
            <p:ph type="body" idx="2"/>
          </p:nvPr>
        </p:nvSpPr>
        <p:spPr>
          <a:xfrm>
            <a:off x="5716437" y="995054"/>
            <a:ext cx="2948193" cy="8536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a:t>
            </a:r>
            <a:endParaRPr sz="500"/>
          </a:p>
        </p:txBody>
      </p:sp>
      <p:sp>
        <p:nvSpPr>
          <p:cNvPr id="595" name="Google Shape;595;p64"/>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596" name="Google Shape;596;p64"/>
          <p:cNvSpPr txBox="1">
            <a:spLocks noGrp="1"/>
          </p:cNvSpPr>
          <p:nvPr>
            <p:ph type="body" idx="4"/>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597" name="Google Shape;597;p64" descr="Image"/>
          <p:cNvPicPr preferRelativeResize="0">
            <a:picLocks noGrp="1"/>
          </p:cNvPicPr>
          <p:nvPr>
            <p:ph type="pic" idx="5"/>
          </p:nvPr>
        </p:nvPicPr>
        <p:blipFill rotWithShape="1">
          <a:blip r:embed="rId3">
            <a:alphaModFix/>
          </a:blip>
          <a:srcRect l="3" t="32" r="145"/>
          <a:stretch/>
        </p:blipFill>
        <p:spPr>
          <a:xfrm>
            <a:off x="3006647" y="1985082"/>
            <a:ext cx="5657991" cy="26232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65" descr="Image"/>
          <p:cNvPicPr preferRelativeResize="0">
            <a:picLocks noGrp="1"/>
          </p:cNvPicPr>
          <p:nvPr>
            <p:ph type="pic" idx="6"/>
          </p:nvPr>
        </p:nvPicPr>
        <p:blipFill rotWithShape="1">
          <a:blip r:embed="rId3">
            <a:alphaModFix/>
          </a:blip>
          <a:srcRect l="3" r="145" b="15"/>
          <a:stretch/>
        </p:blipFill>
        <p:spPr>
          <a:xfrm>
            <a:off x="3006647" y="1986607"/>
            <a:ext cx="5657991" cy="2622231"/>
          </a:xfrm>
          <a:prstGeom prst="rect">
            <a:avLst/>
          </a:prstGeom>
          <a:noFill/>
          <a:ln>
            <a:noFill/>
          </a:ln>
        </p:spPr>
      </p:pic>
      <p:sp>
        <p:nvSpPr>
          <p:cNvPr id="603" name="Google Shape;603;p65"/>
          <p:cNvSpPr txBox="1">
            <a:spLocks noGrp="1"/>
          </p:cNvSpPr>
          <p:nvPr>
            <p:ph type="body" idx="1"/>
          </p:nvPr>
        </p:nvSpPr>
        <p:spPr>
          <a:xfrm>
            <a:off x="2957316" y="1116498"/>
            <a:ext cx="2577266" cy="610791"/>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3800"/>
              <a:buFont typeface="Roboto"/>
              <a:buNone/>
            </a:pPr>
            <a:r>
              <a:rPr lang="en" sz="3800"/>
              <a:t>Your Subtitle</a:t>
            </a:r>
            <a:endParaRPr sz="500"/>
          </a:p>
        </p:txBody>
      </p:sp>
      <p:sp>
        <p:nvSpPr>
          <p:cNvPr id="604" name="Google Shape;604;p65"/>
          <p:cNvSpPr txBox="1">
            <a:spLocks noGrp="1"/>
          </p:cNvSpPr>
          <p:nvPr>
            <p:ph type="body" idx="2"/>
          </p:nvPr>
        </p:nvSpPr>
        <p:spPr>
          <a:xfrm>
            <a:off x="5925757" y="995054"/>
            <a:ext cx="2747300" cy="853679"/>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a:t>
            </a:r>
            <a:endParaRPr sz="500"/>
          </a:p>
        </p:txBody>
      </p:sp>
      <p:sp>
        <p:nvSpPr>
          <p:cNvPr id="605" name="Google Shape;605;p65"/>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06" name="Google Shape;606;p65"/>
          <p:cNvSpPr txBox="1">
            <a:spLocks noGrp="1"/>
          </p:cNvSpPr>
          <p:nvPr>
            <p:ph type="body" idx="4"/>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607" name="Google Shape;607;p65"/>
          <p:cNvSpPr txBox="1">
            <a:spLocks noGrp="1"/>
          </p:cNvSpPr>
          <p:nvPr>
            <p:ph type="body" idx="5"/>
          </p:nvPr>
        </p:nvSpPr>
        <p:spPr>
          <a:xfrm>
            <a:off x="735462" y="3272802"/>
            <a:ext cx="1757274" cy="1127998"/>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body" idx="1"/>
          </p:nvPr>
        </p:nvSpPr>
        <p:spPr>
          <a:xfrm>
            <a:off x="2957316" y="1116498"/>
            <a:ext cx="2577266" cy="610791"/>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3800"/>
              <a:buFont typeface="Roboto"/>
              <a:buNone/>
            </a:pPr>
            <a:r>
              <a:rPr lang="en" sz="3800"/>
              <a:t>Your Subtitle</a:t>
            </a:r>
            <a:endParaRPr sz="500"/>
          </a:p>
        </p:txBody>
      </p:sp>
      <p:sp>
        <p:nvSpPr>
          <p:cNvPr id="613" name="Google Shape;613;p66"/>
          <p:cNvSpPr txBox="1">
            <a:spLocks noGrp="1"/>
          </p:cNvSpPr>
          <p:nvPr>
            <p:ph type="body" idx="2"/>
          </p:nvPr>
        </p:nvSpPr>
        <p:spPr>
          <a:xfrm>
            <a:off x="5697387" y="995054"/>
            <a:ext cx="2948193" cy="853679"/>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a:t>
            </a:r>
            <a:endParaRPr sz="500"/>
          </a:p>
        </p:txBody>
      </p:sp>
      <p:sp>
        <p:nvSpPr>
          <p:cNvPr id="614" name="Google Shape;614;p66"/>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15" name="Google Shape;615;p66"/>
          <p:cNvSpPr txBox="1">
            <a:spLocks noGrp="1"/>
          </p:cNvSpPr>
          <p:nvPr>
            <p:ph type="body" idx="4"/>
          </p:nvPr>
        </p:nvSpPr>
        <p:spPr>
          <a:xfrm>
            <a:off x="217044"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sp>
        <p:nvSpPr>
          <p:cNvPr id="616" name="Google Shape;616;p66"/>
          <p:cNvSpPr txBox="1">
            <a:spLocks noGrp="1"/>
          </p:cNvSpPr>
          <p:nvPr>
            <p:ph type="body" idx="5"/>
          </p:nvPr>
        </p:nvSpPr>
        <p:spPr>
          <a:xfrm>
            <a:off x="1718340" y="4218780"/>
            <a:ext cx="790533" cy="420291"/>
          </a:xfrm>
          <a:prstGeom prst="rect">
            <a:avLst/>
          </a:prstGeom>
          <a:noFill/>
          <a:ln>
            <a:noFill/>
          </a:ln>
        </p:spPr>
        <p:txBody>
          <a:bodyPr spcFirstLastPara="1" wrap="square" lIns="26775" tIns="26775" rIns="26775" bIns="26775" anchor="ctr" anchorCtr="0">
            <a:noAutofit/>
          </a:bodyPr>
          <a:lstStyle/>
          <a:p>
            <a:pPr marL="0" lvl="0" indent="0" algn="l" rtl="0">
              <a:lnSpc>
                <a:spcPct val="120000"/>
              </a:lnSpc>
              <a:spcBef>
                <a:spcPts val="0"/>
              </a:spcBef>
              <a:spcAft>
                <a:spcPts val="0"/>
              </a:spcAft>
              <a:buClr>
                <a:srgbClr val="000000"/>
              </a:buClr>
              <a:buSzPts val="1100"/>
              <a:buFont typeface="Roboto"/>
              <a:buNone/>
            </a:pPr>
            <a:r>
              <a:rPr lang="en" sz="1100"/>
              <a:t>Lorem Ipsum</a:t>
            </a:r>
            <a:endParaRPr sz="500"/>
          </a:p>
        </p:txBody>
      </p:sp>
      <p:pic>
        <p:nvPicPr>
          <p:cNvPr id="617" name="Google Shape;617;p66" descr="Image"/>
          <p:cNvPicPr preferRelativeResize="0">
            <a:picLocks noGrp="1"/>
          </p:cNvPicPr>
          <p:nvPr>
            <p:ph type="pic" idx="6"/>
          </p:nvPr>
        </p:nvPicPr>
        <p:blipFill rotWithShape="1">
          <a:blip r:embed="rId3">
            <a:alphaModFix/>
          </a:blip>
          <a:srcRect l="3" r="145" b="32"/>
          <a:stretch/>
        </p:blipFill>
        <p:spPr>
          <a:xfrm>
            <a:off x="3006647" y="1992741"/>
            <a:ext cx="5657991" cy="26160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7"/>
          <p:cNvSpPr txBox="1">
            <a:spLocks noGrp="1"/>
          </p:cNvSpPr>
          <p:nvPr>
            <p:ph type="body" idx="1"/>
          </p:nvPr>
        </p:nvSpPr>
        <p:spPr>
          <a:xfrm>
            <a:off x="723750" y="865750"/>
            <a:ext cx="1887300" cy="1112400"/>
          </a:xfrm>
          <a:prstGeom prst="rect">
            <a:avLst/>
          </a:prstGeom>
          <a:noFill/>
          <a:ln>
            <a:noFill/>
          </a:ln>
        </p:spPr>
        <p:txBody>
          <a:bodyPr spcFirstLastPara="1" wrap="square" lIns="26775" tIns="26775" rIns="26775" bIns="26775" anchor="ctr" anchorCtr="0">
            <a:noAutofit/>
          </a:bodyPr>
          <a:lstStyle/>
          <a:p>
            <a:pPr marL="0" lvl="0" indent="0" algn="l" rtl="0">
              <a:lnSpc>
                <a:spcPct val="90000"/>
              </a:lnSpc>
              <a:spcBef>
                <a:spcPts val="0"/>
              </a:spcBef>
              <a:spcAft>
                <a:spcPts val="0"/>
              </a:spcAft>
              <a:buClr>
                <a:srgbClr val="000000"/>
              </a:buClr>
              <a:buSzPts val="3800"/>
              <a:buFont typeface="Roboto"/>
              <a:buNone/>
            </a:pPr>
            <a:r>
              <a:rPr lang="en" sz="3800"/>
              <a:t>Your</a:t>
            </a:r>
            <a:endParaRPr sz="500"/>
          </a:p>
          <a:p>
            <a:pPr marL="0" lvl="0" indent="0" algn="l" rtl="0">
              <a:lnSpc>
                <a:spcPct val="90000"/>
              </a:lnSpc>
              <a:spcBef>
                <a:spcPts val="0"/>
              </a:spcBef>
              <a:spcAft>
                <a:spcPts val="0"/>
              </a:spcAft>
              <a:buClr>
                <a:srgbClr val="000000"/>
              </a:buClr>
              <a:buSzPts val="3800"/>
              <a:buFont typeface="Roboto"/>
              <a:buNone/>
            </a:pPr>
            <a:r>
              <a:rPr lang="en" sz="3800"/>
              <a:t>Subtitle</a:t>
            </a:r>
            <a:endParaRPr sz="500"/>
          </a:p>
        </p:txBody>
      </p:sp>
      <p:sp>
        <p:nvSpPr>
          <p:cNvPr id="623" name="Google Shape;623;p67"/>
          <p:cNvSpPr txBox="1">
            <a:spLocks noGrp="1"/>
          </p:cNvSpPr>
          <p:nvPr>
            <p:ph type="body" idx="2"/>
          </p:nvPr>
        </p:nvSpPr>
        <p:spPr>
          <a:xfrm>
            <a:off x="4006342" y="857894"/>
            <a:ext cx="2439142" cy="1127999"/>
          </a:xfrm>
          <a:prstGeom prst="rect">
            <a:avLst/>
          </a:prstGeom>
          <a:noFill/>
          <a:ln>
            <a:noFill/>
          </a:ln>
        </p:spPr>
        <p:txBody>
          <a:bodyPr spcFirstLastPara="1" wrap="square" lIns="26775" tIns="26775" rIns="26775" bIns="26775" anchor="ctr" anchorCtr="0">
            <a:noAutofit/>
          </a:bodyPr>
          <a:lstStyle/>
          <a:p>
            <a:pPr marL="0" lvl="0" indent="0" algn="just" rtl="0">
              <a:lnSpc>
                <a:spcPct val="12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Sed vulputate odio ut enim blandit volutpat maecenas volutpat blandit. Tellus pellentesque eu tincidunt tortor. Nulla facilisi etiam dignissim diam quis enim lobortis scelerisque. Suspendisse potenti nullam ac tortor vitae purus. Sit amet volutpat consequat mauris nunc congue nisi vitae suscipit. Nec ullamcorper sit amet risus. Adipiscing bibendum est ultricies integer quis. Duis convallis convallis </a:t>
            </a:r>
            <a:endParaRPr sz="500"/>
          </a:p>
        </p:txBody>
      </p:sp>
      <p:sp>
        <p:nvSpPr>
          <p:cNvPr id="624" name="Google Shape;624;p67"/>
          <p:cNvSpPr txBox="1">
            <a:spLocks noGrp="1"/>
          </p:cNvSpPr>
          <p:nvPr>
            <p:ph type="body" idx="3"/>
          </p:nvPr>
        </p:nvSpPr>
        <p:spPr>
          <a:xfrm>
            <a:off x="228249" y="129489"/>
            <a:ext cx="484718" cy="277416"/>
          </a:xfrm>
          <a:prstGeom prst="rect">
            <a:avLst/>
          </a:prstGeom>
          <a:noFill/>
          <a:ln>
            <a:noFill/>
          </a:ln>
        </p:spPr>
        <p:txBody>
          <a:bodyPr spcFirstLastPara="1" wrap="square" lIns="26775" tIns="26775" rIns="26775" bIns="26775" anchor="ctr" anchorCtr="0">
            <a:noAutofit/>
          </a:bodyPr>
          <a:lstStyle/>
          <a:p>
            <a:pPr marL="0" lvl="0" indent="0" algn="l" rtl="0">
              <a:lnSpc>
                <a:spcPct val="100000"/>
              </a:lnSpc>
              <a:spcBef>
                <a:spcPts val="0"/>
              </a:spcBef>
              <a:spcAft>
                <a:spcPts val="0"/>
              </a:spcAft>
              <a:buClr>
                <a:srgbClr val="000000"/>
              </a:buClr>
              <a:buSzPts val="1500"/>
              <a:buFont typeface="Roboto"/>
              <a:buNone/>
            </a:pPr>
            <a:r>
              <a:rPr lang="en" sz="1500" b="1" i="0" u="none" strike="noStrike" cap="none">
                <a:solidFill>
                  <a:srgbClr val="000000"/>
                </a:solidFill>
                <a:latin typeface="Roboto"/>
                <a:ea typeface="Roboto"/>
                <a:cs typeface="Roboto"/>
                <a:sym typeface="Roboto"/>
              </a:rPr>
              <a:t>Elk˚</a:t>
            </a:r>
            <a:endParaRPr sz="500"/>
          </a:p>
        </p:txBody>
      </p:sp>
      <p:sp>
        <p:nvSpPr>
          <p:cNvPr id="625" name="Google Shape;625;p67"/>
          <p:cNvSpPr txBox="1">
            <a:spLocks noGrp="1"/>
          </p:cNvSpPr>
          <p:nvPr>
            <p:ph type="body" idx="4"/>
          </p:nvPr>
        </p:nvSpPr>
        <p:spPr>
          <a:xfrm>
            <a:off x="228250" y="350275"/>
            <a:ext cx="484800" cy="168000"/>
          </a:xfrm>
          <a:prstGeom prst="rect">
            <a:avLst/>
          </a:prstGeom>
          <a:noFill/>
          <a:ln>
            <a:noFill/>
          </a:ln>
        </p:spPr>
        <p:txBody>
          <a:bodyPr spcFirstLastPara="1" wrap="square" lIns="26775" tIns="26775" rIns="26775" bIns="26775" anchor="ctr" anchorCtr="0">
            <a:noAutofit/>
          </a:bodyPr>
          <a:lstStyle/>
          <a:p>
            <a:pPr marL="0" lvl="0" indent="0" algn="ctr" rtl="0">
              <a:lnSpc>
                <a:spcPct val="90000"/>
              </a:lnSpc>
              <a:spcBef>
                <a:spcPts val="0"/>
              </a:spcBef>
              <a:spcAft>
                <a:spcPts val="0"/>
              </a:spcAft>
              <a:buClr>
                <a:srgbClr val="000000"/>
              </a:buClr>
              <a:buSzPts val="800"/>
              <a:buFont typeface="Roboto Light"/>
              <a:buNone/>
            </a:pPr>
            <a:r>
              <a:rPr lang="en" sz="800" b="0">
                <a:latin typeface="Roboto Light"/>
                <a:ea typeface="Roboto Light"/>
                <a:cs typeface="Roboto Light"/>
                <a:sym typeface="Roboto Light"/>
              </a:rPr>
              <a:t>Est.1995</a:t>
            </a:r>
            <a:endParaRPr sz="500"/>
          </a:p>
        </p:txBody>
      </p:sp>
      <p:pic>
        <p:nvPicPr>
          <p:cNvPr id="626" name="Google Shape;626;p67" descr="Image"/>
          <p:cNvPicPr preferRelativeResize="0">
            <a:picLocks noGrp="1"/>
          </p:cNvPicPr>
          <p:nvPr>
            <p:ph type="pic" idx="5"/>
          </p:nvPr>
        </p:nvPicPr>
        <p:blipFill rotWithShape="1">
          <a:blip r:embed="rId3">
            <a:alphaModFix/>
          </a:blip>
          <a:srcRect l="3" t="80" r="145"/>
          <a:stretch/>
        </p:blipFill>
        <p:spPr>
          <a:xfrm>
            <a:off x="729100" y="2519809"/>
            <a:ext cx="5716375" cy="2622126"/>
          </a:xfrm>
          <a:prstGeom prst="rect">
            <a:avLst/>
          </a:prstGeom>
          <a:noFill/>
          <a:ln>
            <a:noFill/>
          </a:ln>
        </p:spPr>
      </p:pic>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2722</Words>
  <Application>Microsoft Macintosh PowerPoint</Application>
  <PresentationFormat>On-screen Show (16:9)</PresentationFormat>
  <Paragraphs>295</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Roboto</vt:lpstr>
      <vt:lpstr>Roboto Thin</vt:lpstr>
      <vt:lpstr>Playfair Display</vt:lpstr>
      <vt:lpstr>Roboto Light</vt:lpstr>
      <vt:lpstr>Helvetica Neue</vt:lpstr>
      <vt:lpstr>Helvetica Neue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2019-11-13T14:03:55Z</dcterms:modified>
</cp:coreProperties>
</file>