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07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49E24-8467-49BB-8AE9-B6BD143EA37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DBF8C5C-D4C8-4482-9E81-BDBC0ABAF18B}">
      <dgm:prSet/>
      <dgm:spPr/>
      <dgm:t>
        <a:bodyPr/>
        <a:lstStyle/>
        <a:p>
          <a:r>
            <a:rPr lang="en-US" dirty="0"/>
            <a:t>Login Page </a:t>
          </a:r>
        </a:p>
      </dgm:t>
    </dgm:pt>
    <dgm:pt modelId="{7D043CA1-7F84-467A-86D0-E3347F8F7A53}" type="parTrans" cxnId="{F44F8586-D155-4DEA-AD3F-32E47E7F4B7B}">
      <dgm:prSet/>
      <dgm:spPr/>
      <dgm:t>
        <a:bodyPr/>
        <a:lstStyle/>
        <a:p>
          <a:endParaRPr lang="en-US"/>
        </a:p>
      </dgm:t>
    </dgm:pt>
    <dgm:pt modelId="{AD15F8D2-E8EB-4C33-982B-D9148383A95F}" type="sibTrans" cxnId="{F44F8586-D155-4DEA-AD3F-32E47E7F4B7B}">
      <dgm:prSet/>
      <dgm:spPr/>
      <dgm:t>
        <a:bodyPr/>
        <a:lstStyle/>
        <a:p>
          <a:endParaRPr lang="en-US"/>
        </a:p>
      </dgm:t>
    </dgm:pt>
    <dgm:pt modelId="{CD607B98-5637-4C78-8925-EDC8F823BF09}">
      <dgm:prSet/>
      <dgm:spPr/>
      <dgm:t>
        <a:bodyPr/>
        <a:lstStyle/>
        <a:p>
          <a:r>
            <a:rPr lang="en-US" dirty="0"/>
            <a:t>D2L login (reference)</a:t>
          </a:r>
        </a:p>
      </dgm:t>
    </dgm:pt>
    <dgm:pt modelId="{EBCCE16B-B18A-4DA2-860C-EDDBA7CEC1F6}" type="parTrans" cxnId="{FB00623D-BA25-4C00-850D-AAB41C6ADE89}">
      <dgm:prSet/>
      <dgm:spPr/>
      <dgm:t>
        <a:bodyPr/>
        <a:lstStyle/>
        <a:p>
          <a:endParaRPr lang="en-US"/>
        </a:p>
      </dgm:t>
    </dgm:pt>
    <dgm:pt modelId="{ACEA4884-7B7B-4C95-A3B1-54EB153D96F3}" type="sibTrans" cxnId="{FB00623D-BA25-4C00-850D-AAB41C6ADE89}">
      <dgm:prSet/>
      <dgm:spPr/>
      <dgm:t>
        <a:bodyPr/>
        <a:lstStyle/>
        <a:p>
          <a:endParaRPr lang="en-US"/>
        </a:p>
      </dgm:t>
    </dgm:pt>
    <dgm:pt modelId="{85031CF1-06AB-4A82-BC57-C4AE33BC9707}">
      <dgm:prSet/>
      <dgm:spPr/>
      <dgm:t>
        <a:bodyPr/>
        <a:lstStyle/>
        <a:p>
          <a:r>
            <a:rPr lang="en-US" dirty="0"/>
            <a:t>Create account optional</a:t>
          </a:r>
        </a:p>
      </dgm:t>
    </dgm:pt>
    <dgm:pt modelId="{D5D38827-8C7F-4585-8B39-AD70D4190AB0}" type="parTrans" cxnId="{1558007F-47EF-4374-948C-A33F038A668C}">
      <dgm:prSet/>
      <dgm:spPr/>
      <dgm:t>
        <a:bodyPr/>
        <a:lstStyle/>
        <a:p>
          <a:endParaRPr lang="en-US"/>
        </a:p>
      </dgm:t>
    </dgm:pt>
    <dgm:pt modelId="{8031480A-DA33-41CE-A414-1C1185E88C6A}" type="sibTrans" cxnId="{1558007F-47EF-4374-948C-A33F038A668C}">
      <dgm:prSet/>
      <dgm:spPr/>
      <dgm:t>
        <a:bodyPr/>
        <a:lstStyle/>
        <a:p>
          <a:endParaRPr lang="en-US"/>
        </a:p>
      </dgm:t>
    </dgm:pt>
    <dgm:pt modelId="{51E50751-9654-4285-89A0-ECC1A1C9A6FF}">
      <dgm:prSet/>
      <dgm:spPr/>
      <dgm:t>
        <a:bodyPr/>
        <a:lstStyle/>
        <a:p>
          <a:r>
            <a:rPr lang="en-US" dirty="0"/>
            <a:t>User Home </a:t>
          </a:r>
        </a:p>
        <a:p>
          <a:r>
            <a:rPr lang="en-US" dirty="0"/>
            <a:t>(After user login)</a:t>
          </a:r>
        </a:p>
      </dgm:t>
    </dgm:pt>
    <dgm:pt modelId="{85E3F5D6-8775-4679-8809-C5EDD1C28D20}" type="parTrans" cxnId="{31C13796-BB10-4604-9401-449D33819889}">
      <dgm:prSet/>
      <dgm:spPr/>
      <dgm:t>
        <a:bodyPr/>
        <a:lstStyle/>
        <a:p>
          <a:endParaRPr lang="en-US"/>
        </a:p>
      </dgm:t>
    </dgm:pt>
    <dgm:pt modelId="{AB42A482-A523-4158-9ABF-397D455D3415}" type="sibTrans" cxnId="{31C13796-BB10-4604-9401-449D33819889}">
      <dgm:prSet/>
      <dgm:spPr/>
      <dgm:t>
        <a:bodyPr/>
        <a:lstStyle/>
        <a:p>
          <a:endParaRPr lang="en-US"/>
        </a:p>
      </dgm:t>
    </dgm:pt>
    <dgm:pt modelId="{FDF07FD6-A473-44AF-813E-9BBE7213361E}">
      <dgm:prSet/>
      <dgm:spPr/>
      <dgm:t>
        <a:bodyPr/>
        <a:lstStyle/>
        <a:p>
          <a:r>
            <a:rPr lang="en-US" dirty="0"/>
            <a:t>Workspace section</a:t>
          </a:r>
        </a:p>
      </dgm:t>
    </dgm:pt>
    <dgm:pt modelId="{8A838823-3E10-4740-9E3E-9200E7D08C6B}" type="parTrans" cxnId="{08EE1F61-CFAD-4960-BC66-6391D56C86EA}">
      <dgm:prSet/>
      <dgm:spPr/>
      <dgm:t>
        <a:bodyPr/>
        <a:lstStyle/>
        <a:p>
          <a:endParaRPr lang="en-US"/>
        </a:p>
      </dgm:t>
    </dgm:pt>
    <dgm:pt modelId="{5CBFDD94-E75B-40C9-B162-DB06A7F7C73B}" type="sibTrans" cxnId="{08EE1F61-CFAD-4960-BC66-6391D56C86EA}">
      <dgm:prSet/>
      <dgm:spPr/>
      <dgm:t>
        <a:bodyPr/>
        <a:lstStyle/>
        <a:p>
          <a:endParaRPr lang="en-US"/>
        </a:p>
      </dgm:t>
    </dgm:pt>
    <dgm:pt modelId="{29C9CE9F-47E6-47D1-911F-585BF3835391}">
      <dgm:prSet/>
      <dgm:spPr/>
      <dgm:t>
        <a:bodyPr/>
        <a:lstStyle/>
        <a:p>
          <a:r>
            <a:rPr lang="en-US" dirty="0"/>
            <a:t>Projects / Groups / Tasks</a:t>
          </a:r>
        </a:p>
      </dgm:t>
    </dgm:pt>
    <dgm:pt modelId="{0DC19293-2DA2-427E-9993-74638CC54374}" type="parTrans" cxnId="{73D81737-82E6-45F3-81A3-C7636A73E915}">
      <dgm:prSet/>
      <dgm:spPr/>
      <dgm:t>
        <a:bodyPr/>
        <a:lstStyle/>
        <a:p>
          <a:endParaRPr lang="en-US"/>
        </a:p>
      </dgm:t>
    </dgm:pt>
    <dgm:pt modelId="{202267EE-C087-43FE-B92B-359091A615F1}" type="sibTrans" cxnId="{73D81737-82E6-45F3-81A3-C7636A73E915}">
      <dgm:prSet/>
      <dgm:spPr/>
      <dgm:t>
        <a:bodyPr/>
        <a:lstStyle/>
        <a:p>
          <a:endParaRPr lang="en-US"/>
        </a:p>
      </dgm:t>
    </dgm:pt>
    <dgm:pt modelId="{1F573CA2-FB53-4207-B8DE-CC64A6609EA8}">
      <dgm:prSet/>
      <dgm:spPr/>
      <dgm:t>
        <a:bodyPr/>
        <a:lstStyle/>
        <a:p>
          <a:r>
            <a:rPr lang="en-US" dirty="0"/>
            <a:t>Navigation Bar Placement </a:t>
          </a:r>
        </a:p>
        <a:p>
          <a:r>
            <a:rPr lang="en-US" dirty="0"/>
            <a:t>(top / left / right / bottom)</a:t>
          </a:r>
        </a:p>
      </dgm:t>
    </dgm:pt>
    <dgm:pt modelId="{37A5497F-A5F8-4681-B28B-37FC5980906D}" type="parTrans" cxnId="{FA4FE461-620E-4B68-9A0A-E56446334608}">
      <dgm:prSet/>
      <dgm:spPr/>
      <dgm:t>
        <a:bodyPr/>
        <a:lstStyle/>
        <a:p>
          <a:endParaRPr lang="en-US"/>
        </a:p>
      </dgm:t>
    </dgm:pt>
    <dgm:pt modelId="{10087BFF-4E20-4A5A-9D9F-33AB4EDBAB3C}" type="sibTrans" cxnId="{FA4FE461-620E-4B68-9A0A-E56446334608}">
      <dgm:prSet/>
      <dgm:spPr/>
      <dgm:t>
        <a:bodyPr/>
        <a:lstStyle/>
        <a:p>
          <a:endParaRPr lang="en-US"/>
        </a:p>
      </dgm:t>
    </dgm:pt>
    <dgm:pt modelId="{14216AD2-9688-4C1B-823A-4E78CE6ABC3E}">
      <dgm:prSet/>
      <dgm:spPr/>
      <dgm:t>
        <a:bodyPr/>
        <a:lstStyle/>
        <a:p>
          <a:r>
            <a:rPr lang="en-US" dirty="0"/>
            <a:t>User profile button </a:t>
          </a:r>
        </a:p>
        <a:p>
          <a:r>
            <a:rPr lang="en-US" dirty="0"/>
            <a:t>(access to user profile/information)</a:t>
          </a:r>
        </a:p>
      </dgm:t>
    </dgm:pt>
    <dgm:pt modelId="{3DCC80B7-EB8C-4D1F-A9AA-8DFA260189F6}" type="parTrans" cxnId="{278254F0-E47A-46DA-8567-753F1663F4B9}">
      <dgm:prSet/>
      <dgm:spPr/>
      <dgm:t>
        <a:bodyPr/>
        <a:lstStyle/>
        <a:p>
          <a:endParaRPr lang="en-US"/>
        </a:p>
      </dgm:t>
    </dgm:pt>
    <dgm:pt modelId="{345AE89B-3C3A-48D8-B2D5-7DA0C42E2AC9}" type="sibTrans" cxnId="{278254F0-E47A-46DA-8567-753F1663F4B9}">
      <dgm:prSet/>
      <dgm:spPr/>
      <dgm:t>
        <a:bodyPr/>
        <a:lstStyle/>
        <a:p>
          <a:endParaRPr lang="en-US"/>
        </a:p>
      </dgm:t>
    </dgm:pt>
    <dgm:pt modelId="{018B2A50-E2A1-4718-9581-76D7C61CE00B}" type="pres">
      <dgm:prSet presAssocID="{E9249E24-8467-49BB-8AE9-B6BD143EA3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D93DA33-6328-480E-9A90-07403249D698}" type="pres">
      <dgm:prSet presAssocID="{6DBF8C5C-D4C8-4482-9E81-BDBC0ABAF18B}" presName="hierRoot1" presStyleCnt="0"/>
      <dgm:spPr/>
    </dgm:pt>
    <dgm:pt modelId="{8CE489A8-3B5B-4B47-B56B-55BF8D6674B4}" type="pres">
      <dgm:prSet presAssocID="{6DBF8C5C-D4C8-4482-9E81-BDBC0ABAF18B}" presName="composite" presStyleCnt="0"/>
      <dgm:spPr/>
    </dgm:pt>
    <dgm:pt modelId="{D0C4B3AD-002B-4B54-8DA4-7C3E75B3F3A2}" type="pres">
      <dgm:prSet presAssocID="{6DBF8C5C-D4C8-4482-9E81-BDBC0ABAF18B}" presName="background" presStyleLbl="node0" presStyleIdx="0" presStyleCnt="2"/>
      <dgm:spPr/>
    </dgm:pt>
    <dgm:pt modelId="{70574598-44E0-4A80-BF32-E60B3A81B84D}" type="pres">
      <dgm:prSet presAssocID="{6DBF8C5C-D4C8-4482-9E81-BDBC0ABAF18B}" presName="text" presStyleLbl="fgAcc0" presStyleIdx="0" presStyleCnt="2">
        <dgm:presLayoutVars>
          <dgm:chPref val="3"/>
        </dgm:presLayoutVars>
      </dgm:prSet>
      <dgm:spPr/>
    </dgm:pt>
    <dgm:pt modelId="{646CD2CC-C563-4C28-9BD7-98F511B618AC}" type="pres">
      <dgm:prSet presAssocID="{6DBF8C5C-D4C8-4482-9E81-BDBC0ABAF18B}" presName="hierChild2" presStyleCnt="0"/>
      <dgm:spPr/>
    </dgm:pt>
    <dgm:pt modelId="{A11C5738-4E55-4E3E-9C18-B860BCA7E38B}" type="pres">
      <dgm:prSet presAssocID="{EBCCE16B-B18A-4DA2-860C-EDDBA7CEC1F6}" presName="Name10" presStyleLbl="parChTrans1D2" presStyleIdx="0" presStyleCnt="3"/>
      <dgm:spPr/>
    </dgm:pt>
    <dgm:pt modelId="{4F40CF3C-74C9-4C2B-B09B-92F3E79CA4E6}" type="pres">
      <dgm:prSet presAssocID="{CD607B98-5637-4C78-8925-EDC8F823BF09}" presName="hierRoot2" presStyleCnt="0"/>
      <dgm:spPr/>
    </dgm:pt>
    <dgm:pt modelId="{3736E96B-0546-40D8-BE87-ABF67543CCC7}" type="pres">
      <dgm:prSet presAssocID="{CD607B98-5637-4C78-8925-EDC8F823BF09}" presName="composite2" presStyleCnt="0"/>
      <dgm:spPr/>
    </dgm:pt>
    <dgm:pt modelId="{33956C72-EF1E-4C86-9246-B43E4EAE30B2}" type="pres">
      <dgm:prSet presAssocID="{CD607B98-5637-4C78-8925-EDC8F823BF09}" presName="background2" presStyleLbl="node2" presStyleIdx="0" presStyleCnt="3"/>
      <dgm:spPr/>
    </dgm:pt>
    <dgm:pt modelId="{206A8BA6-5C9B-40DF-9146-0792B8F9F1CB}" type="pres">
      <dgm:prSet presAssocID="{CD607B98-5637-4C78-8925-EDC8F823BF09}" presName="text2" presStyleLbl="fgAcc2" presStyleIdx="0" presStyleCnt="3">
        <dgm:presLayoutVars>
          <dgm:chPref val="3"/>
        </dgm:presLayoutVars>
      </dgm:prSet>
      <dgm:spPr/>
    </dgm:pt>
    <dgm:pt modelId="{4E87EDD2-CD73-458C-A413-5180BAE15677}" type="pres">
      <dgm:prSet presAssocID="{CD607B98-5637-4C78-8925-EDC8F823BF09}" presName="hierChild3" presStyleCnt="0"/>
      <dgm:spPr/>
    </dgm:pt>
    <dgm:pt modelId="{BF0C89E4-21CD-4607-9394-C14FC9B05E18}" type="pres">
      <dgm:prSet presAssocID="{D5D38827-8C7F-4585-8B39-AD70D4190AB0}" presName="Name10" presStyleLbl="parChTrans1D2" presStyleIdx="1" presStyleCnt="3"/>
      <dgm:spPr/>
    </dgm:pt>
    <dgm:pt modelId="{FB6880C5-CA3C-4410-9628-3E43974901E1}" type="pres">
      <dgm:prSet presAssocID="{85031CF1-06AB-4A82-BC57-C4AE33BC9707}" presName="hierRoot2" presStyleCnt="0"/>
      <dgm:spPr/>
    </dgm:pt>
    <dgm:pt modelId="{C49FD9F0-3D7F-47C3-8617-A1C4A1F41266}" type="pres">
      <dgm:prSet presAssocID="{85031CF1-06AB-4A82-BC57-C4AE33BC9707}" presName="composite2" presStyleCnt="0"/>
      <dgm:spPr/>
    </dgm:pt>
    <dgm:pt modelId="{19974336-5405-4790-BDF7-4B64A99E9BB0}" type="pres">
      <dgm:prSet presAssocID="{85031CF1-06AB-4A82-BC57-C4AE33BC9707}" presName="background2" presStyleLbl="node2" presStyleIdx="1" presStyleCnt="3"/>
      <dgm:spPr/>
    </dgm:pt>
    <dgm:pt modelId="{AB7389F6-EE11-4EC7-92E9-797C4BCFF585}" type="pres">
      <dgm:prSet presAssocID="{85031CF1-06AB-4A82-BC57-C4AE33BC9707}" presName="text2" presStyleLbl="fgAcc2" presStyleIdx="1" presStyleCnt="3">
        <dgm:presLayoutVars>
          <dgm:chPref val="3"/>
        </dgm:presLayoutVars>
      </dgm:prSet>
      <dgm:spPr/>
    </dgm:pt>
    <dgm:pt modelId="{39D35F95-0A61-4E42-8C2D-1953468339F1}" type="pres">
      <dgm:prSet presAssocID="{85031CF1-06AB-4A82-BC57-C4AE33BC9707}" presName="hierChild3" presStyleCnt="0"/>
      <dgm:spPr/>
    </dgm:pt>
    <dgm:pt modelId="{3E26D0E2-2C33-4AD1-9047-4FB2CEE68631}" type="pres">
      <dgm:prSet presAssocID="{51E50751-9654-4285-89A0-ECC1A1C9A6FF}" presName="hierRoot1" presStyleCnt="0"/>
      <dgm:spPr/>
    </dgm:pt>
    <dgm:pt modelId="{4D4216E6-324E-456A-B3E2-24BDC279C632}" type="pres">
      <dgm:prSet presAssocID="{51E50751-9654-4285-89A0-ECC1A1C9A6FF}" presName="composite" presStyleCnt="0"/>
      <dgm:spPr/>
    </dgm:pt>
    <dgm:pt modelId="{A00FAE79-3C0E-41D8-8B13-D452C983BC36}" type="pres">
      <dgm:prSet presAssocID="{51E50751-9654-4285-89A0-ECC1A1C9A6FF}" presName="background" presStyleLbl="node0" presStyleIdx="1" presStyleCnt="2"/>
      <dgm:spPr/>
    </dgm:pt>
    <dgm:pt modelId="{9259E0EA-3703-4916-BFA8-6C89942B91E3}" type="pres">
      <dgm:prSet presAssocID="{51E50751-9654-4285-89A0-ECC1A1C9A6FF}" presName="text" presStyleLbl="fgAcc0" presStyleIdx="1" presStyleCnt="2">
        <dgm:presLayoutVars>
          <dgm:chPref val="3"/>
        </dgm:presLayoutVars>
      </dgm:prSet>
      <dgm:spPr/>
    </dgm:pt>
    <dgm:pt modelId="{579EB935-7F4A-40B9-A58D-F497CADB636B}" type="pres">
      <dgm:prSet presAssocID="{51E50751-9654-4285-89A0-ECC1A1C9A6FF}" presName="hierChild2" presStyleCnt="0"/>
      <dgm:spPr/>
    </dgm:pt>
    <dgm:pt modelId="{45ADC416-FAFC-4B42-89E5-9635F8C840C8}" type="pres">
      <dgm:prSet presAssocID="{8A838823-3E10-4740-9E3E-9200E7D08C6B}" presName="Name10" presStyleLbl="parChTrans1D2" presStyleIdx="2" presStyleCnt="3"/>
      <dgm:spPr/>
    </dgm:pt>
    <dgm:pt modelId="{CD73417C-8A34-47CC-A02B-9F9A298C14CF}" type="pres">
      <dgm:prSet presAssocID="{FDF07FD6-A473-44AF-813E-9BBE7213361E}" presName="hierRoot2" presStyleCnt="0"/>
      <dgm:spPr/>
    </dgm:pt>
    <dgm:pt modelId="{C37FE146-0764-4AED-8F32-F63B5DFD55EC}" type="pres">
      <dgm:prSet presAssocID="{FDF07FD6-A473-44AF-813E-9BBE7213361E}" presName="composite2" presStyleCnt="0"/>
      <dgm:spPr/>
    </dgm:pt>
    <dgm:pt modelId="{1F6E548C-5CD2-47DF-8EF4-F1C18E03A511}" type="pres">
      <dgm:prSet presAssocID="{FDF07FD6-A473-44AF-813E-9BBE7213361E}" presName="background2" presStyleLbl="node2" presStyleIdx="2" presStyleCnt="3"/>
      <dgm:spPr/>
    </dgm:pt>
    <dgm:pt modelId="{D10553EA-6D50-42C7-9C15-FAF96DA80AD9}" type="pres">
      <dgm:prSet presAssocID="{FDF07FD6-A473-44AF-813E-9BBE7213361E}" presName="text2" presStyleLbl="fgAcc2" presStyleIdx="2" presStyleCnt="3">
        <dgm:presLayoutVars>
          <dgm:chPref val="3"/>
        </dgm:presLayoutVars>
      </dgm:prSet>
      <dgm:spPr/>
    </dgm:pt>
    <dgm:pt modelId="{71098CF6-0784-4897-B5D2-9FFC86F3B386}" type="pres">
      <dgm:prSet presAssocID="{FDF07FD6-A473-44AF-813E-9BBE7213361E}" presName="hierChild3" presStyleCnt="0"/>
      <dgm:spPr/>
    </dgm:pt>
    <dgm:pt modelId="{70F71ED2-2DFE-46BC-B249-6C76026D522D}" type="pres">
      <dgm:prSet presAssocID="{0DC19293-2DA2-427E-9993-74638CC54374}" presName="Name17" presStyleLbl="parChTrans1D3" presStyleIdx="0" presStyleCnt="3"/>
      <dgm:spPr/>
    </dgm:pt>
    <dgm:pt modelId="{889AC1FA-7A06-4E9E-9927-5FFE95125207}" type="pres">
      <dgm:prSet presAssocID="{29C9CE9F-47E6-47D1-911F-585BF3835391}" presName="hierRoot3" presStyleCnt="0"/>
      <dgm:spPr/>
    </dgm:pt>
    <dgm:pt modelId="{FE9DBC7F-03FF-47BA-9CE1-B16A214C9693}" type="pres">
      <dgm:prSet presAssocID="{29C9CE9F-47E6-47D1-911F-585BF3835391}" presName="composite3" presStyleCnt="0"/>
      <dgm:spPr/>
    </dgm:pt>
    <dgm:pt modelId="{54720C70-9579-40FD-9EBF-75669DEE9DE3}" type="pres">
      <dgm:prSet presAssocID="{29C9CE9F-47E6-47D1-911F-585BF3835391}" presName="background3" presStyleLbl="node3" presStyleIdx="0" presStyleCnt="3"/>
      <dgm:spPr/>
    </dgm:pt>
    <dgm:pt modelId="{899B3EDF-21A7-47B8-A7A3-821FE61EF89F}" type="pres">
      <dgm:prSet presAssocID="{29C9CE9F-47E6-47D1-911F-585BF3835391}" presName="text3" presStyleLbl="fgAcc3" presStyleIdx="0" presStyleCnt="3">
        <dgm:presLayoutVars>
          <dgm:chPref val="3"/>
        </dgm:presLayoutVars>
      </dgm:prSet>
      <dgm:spPr/>
    </dgm:pt>
    <dgm:pt modelId="{497C9C4C-5424-4423-9C69-004753E1D9B0}" type="pres">
      <dgm:prSet presAssocID="{29C9CE9F-47E6-47D1-911F-585BF3835391}" presName="hierChild4" presStyleCnt="0"/>
      <dgm:spPr/>
    </dgm:pt>
    <dgm:pt modelId="{A4D6F662-EFF2-4682-AD3B-41148E7C82E6}" type="pres">
      <dgm:prSet presAssocID="{37A5497F-A5F8-4681-B28B-37FC5980906D}" presName="Name17" presStyleLbl="parChTrans1D3" presStyleIdx="1" presStyleCnt="3"/>
      <dgm:spPr/>
    </dgm:pt>
    <dgm:pt modelId="{6EE42359-CD45-4BEE-B753-D81BA4D1BE45}" type="pres">
      <dgm:prSet presAssocID="{1F573CA2-FB53-4207-B8DE-CC64A6609EA8}" presName="hierRoot3" presStyleCnt="0"/>
      <dgm:spPr/>
    </dgm:pt>
    <dgm:pt modelId="{E337F132-7A1F-4F6C-BD9B-C4752A7DAADC}" type="pres">
      <dgm:prSet presAssocID="{1F573CA2-FB53-4207-B8DE-CC64A6609EA8}" presName="composite3" presStyleCnt="0"/>
      <dgm:spPr/>
    </dgm:pt>
    <dgm:pt modelId="{1006CE13-9E0F-456E-8A70-FB3C02944970}" type="pres">
      <dgm:prSet presAssocID="{1F573CA2-FB53-4207-B8DE-CC64A6609EA8}" presName="background3" presStyleLbl="node3" presStyleIdx="1" presStyleCnt="3"/>
      <dgm:spPr/>
    </dgm:pt>
    <dgm:pt modelId="{BBE4ECE4-E1C3-4F9B-B481-0A361E43E7C3}" type="pres">
      <dgm:prSet presAssocID="{1F573CA2-FB53-4207-B8DE-CC64A6609EA8}" presName="text3" presStyleLbl="fgAcc3" presStyleIdx="1" presStyleCnt="3">
        <dgm:presLayoutVars>
          <dgm:chPref val="3"/>
        </dgm:presLayoutVars>
      </dgm:prSet>
      <dgm:spPr/>
    </dgm:pt>
    <dgm:pt modelId="{43124752-808B-4BED-A20E-F9EAD2390179}" type="pres">
      <dgm:prSet presAssocID="{1F573CA2-FB53-4207-B8DE-CC64A6609EA8}" presName="hierChild4" presStyleCnt="0"/>
      <dgm:spPr/>
    </dgm:pt>
    <dgm:pt modelId="{F3A58C42-ADDE-45B8-A155-B4434A348274}" type="pres">
      <dgm:prSet presAssocID="{3DCC80B7-EB8C-4D1F-A9AA-8DFA260189F6}" presName="Name17" presStyleLbl="parChTrans1D3" presStyleIdx="2" presStyleCnt="3"/>
      <dgm:spPr/>
    </dgm:pt>
    <dgm:pt modelId="{7651B828-0E30-4876-9507-0BA5B43CF375}" type="pres">
      <dgm:prSet presAssocID="{14216AD2-9688-4C1B-823A-4E78CE6ABC3E}" presName="hierRoot3" presStyleCnt="0"/>
      <dgm:spPr/>
    </dgm:pt>
    <dgm:pt modelId="{BE566EE0-D215-450F-BCB9-C0D314DCFA0D}" type="pres">
      <dgm:prSet presAssocID="{14216AD2-9688-4C1B-823A-4E78CE6ABC3E}" presName="composite3" presStyleCnt="0"/>
      <dgm:spPr/>
    </dgm:pt>
    <dgm:pt modelId="{E6176250-6BF1-46FA-B6B8-8A807B3ABFEB}" type="pres">
      <dgm:prSet presAssocID="{14216AD2-9688-4C1B-823A-4E78CE6ABC3E}" presName="background3" presStyleLbl="node3" presStyleIdx="2" presStyleCnt="3"/>
      <dgm:spPr/>
    </dgm:pt>
    <dgm:pt modelId="{C1A1643E-1CAD-42E2-BBDF-CFED2618A5CE}" type="pres">
      <dgm:prSet presAssocID="{14216AD2-9688-4C1B-823A-4E78CE6ABC3E}" presName="text3" presStyleLbl="fgAcc3" presStyleIdx="2" presStyleCnt="3">
        <dgm:presLayoutVars>
          <dgm:chPref val="3"/>
        </dgm:presLayoutVars>
      </dgm:prSet>
      <dgm:spPr/>
    </dgm:pt>
    <dgm:pt modelId="{698C1AA4-99DA-4C17-A093-201F9492F272}" type="pres">
      <dgm:prSet presAssocID="{14216AD2-9688-4C1B-823A-4E78CE6ABC3E}" presName="hierChild4" presStyleCnt="0"/>
      <dgm:spPr/>
    </dgm:pt>
  </dgm:ptLst>
  <dgm:cxnLst>
    <dgm:cxn modelId="{382D7800-D5C2-4751-BF6B-F7500D4278B3}" type="presOf" srcId="{D5D38827-8C7F-4585-8B39-AD70D4190AB0}" destId="{BF0C89E4-21CD-4607-9394-C14FC9B05E18}" srcOrd="0" destOrd="0" presId="urn:microsoft.com/office/officeart/2005/8/layout/hierarchy1"/>
    <dgm:cxn modelId="{B34B3407-75D1-4733-A145-8A35E0F3D357}" type="presOf" srcId="{29C9CE9F-47E6-47D1-911F-585BF3835391}" destId="{899B3EDF-21A7-47B8-A7A3-821FE61EF89F}" srcOrd="0" destOrd="0" presId="urn:microsoft.com/office/officeart/2005/8/layout/hierarchy1"/>
    <dgm:cxn modelId="{57BF7710-4B9D-4DE5-A0F7-3C9DE4FAA30B}" type="presOf" srcId="{0DC19293-2DA2-427E-9993-74638CC54374}" destId="{70F71ED2-2DFE-46BC-B249-6C76026D522D}" srcOrd="0" destOrd="0" presId="urn:microsoft.com/office/officeart/2005/8/layout/hierarchy1"/>
    <dgm:cxn modelId="{04053A2F-F98E-4ED3-B7C9-32076CC9315E}" type="presOf" srcId="{FDF07FD6-A473-44AF-813E-9BBE7213361E}" destId="{D10553EA-6D50-42C7-9C15-FAF96DA80AD9}" srcOrd="0" destOrd="0" presId="urn:microsoft.com/office/officeart/2005/8/layout/hierarchy1"/>
    <dgm:cxn modelId="{73D81737-82E6-45F3-81A3-C7636A73E915}" srcId="{FDF07FD6-A473-44AF-813E-9BBE7213361E}" destId="{29C9CE9F-47E6-47D1-911F-585BF3835391}" srcOrd="0" destOrd="0" parTransId="{0DC19293-2DA2-427E-9993-74638CC54374}" sibTransId="{202267EE-C087-43FE-B92B-359091A615F1}"/>
    <dgm:cxn modelId="{FB00623D-BA25-4C00-850D-AAB41C6ADE89}" srcId="{6DBF8C5C-D4C8-4482-9E81-BDBC0ABAF18B}" destId="{CD607B98-5637-4C78-8925-EDC8F823BF09}" srcOrd="0" destOrd="0" parTransId="{EBCCE16B-B18A-4DA2-860C-EDDBA7CEC1F6}" sibTransId="{ACEA4884-7B7B-4C95-A3B1-54EB153D96F3}"/>
    <dgm:cxn modelId="{08EE1F61-CFAD-4960-BC66-6391D56C86EA}" srcId="{51E50751-9654-4285-89A0-ECC1A1C9A6FF}" destId="{FDF07FD6-A473-44AF-813E-9BBE7213361E}" srcOrd="0" destOrd="0" parTransId="{8A838823-3E10-4740-9E3E-9200E7D08C6B}" sibTransId="{5CBFDD94-E75B-40C9-B162-DB06A7F7C73B}"/>
    <dgm:cxn modelId="{FA4FE461-620E-4B68-9A0A-E56446334608}" srcId="{FDF07FD6-A473-44AF-813E-9BBE7213361E}" destId="{1F573CA2-FB53-4207-B8DE-CC64A6609EA8}" srcOrd="1" destOrd="0" parTransId="{37A5497F-A5F8-4681-B28B-37FC5980906D}" sibTransId="{10087BFF-4E20-4A5A-9D9F-33AB4EDBAB3C}"/>
    <dgm:cxn modelId="{208B2543-3E3E-4A0F-8DBA-3D4B6393B658}" type="presOf" srcId="{51E50751-9654-4285-89A0-ECC1A1C9A6FF}" destId="{9259E0EA-3703-4916-BFA8-6C89942B91E3}" srcOrd="0" destOrd="0" presId="urn:microsoft.com/office/officeart/2005/8/layout/hierarchy1"/>
    <dgm:cxn modelId="{AC8DF66F-D0EF-48F4-88C2-EEC96D2B6B2B}" type="presOf" srcId="{8A838823-3E10-4740-9E3E-9200E7D08C6B}" destId="{45ADC416-FAFC-4B42-89E5-9635F8C840C8}" srcOrd="0" destOrd="0" presId="urn:microsoft.com/office/officeart/2005/8/layout/hierarchy1"/>
    <dgm:cxn modelId="{9151E653-A849-405A-9C1C-44F0F66935A4}" type="presOf" srcId="{37A5497F-A5F8-4681-B28B-37FC5980906D}" destId="{A4D6F662-EFF2-4682-AD3B-41148E7C82E6}" srcOrd="0" destOrd="0" presId="urn:microsoft.com/office/officeart/2005/8/layout/hierarchy1"/>
    <dgm:cxn modelId="{F2052B76-2F10-4C6D-89A5-3329DC814820}" type="presOf" srcId="{EBCCE16B-B18A-4DA2-860C-EDDBA7CEC1F6}" destId="{A11C5738-4E55-4E3E-9C18-B860BCA7E38B}" srcOrd="0" destOrd="0" presId="urn:microsoft.com/office/officeart/2005/8/layout/hierarchy1"/>
    <dgm:cxn modelId="{1558007F-47EF-4374-948C-A33F038A668C}" srcId="{6DBF8C5C-D4C8-4482-9E81-BDBC0ABAF18B}" destId="{85031CF1-06AB-4A82-BC57-C4AE33BC9707}" srcOrd="1" destOrd="0" parTransId="{D5D38827-8C7F-4585-8B39-AD70D4190AB0}" sibTransId="{8031480A-DA33-41CE-A414-1C1185E88C6A}"/>
    <dgm:cxn modelId="{CD718B82-436A-4475-B073-0AA47D2FD205}" type="presOf" srcId="{E9249E24-8467-49BB-8AE9-B6BD143EA377}" destId="{018B2A50-E2A1-4718-9581-76D7C61CE00B}" srcOrd="0" destOrd="0" presId="urn:microsoft.com/office/officeart/2005/8/layout/hierarchy1"/>
    <dgm:cxn modelId="{0F59B984-E04F-4717-BE81-D367F19DD93F}" type="presOf" srcId="{1F573CA2-FB53-4207-B8DE-CC64A6609EA8}" destId="{BBE4ECE4-E1C3-4F9B-B481-0A361E43E7C3}" srcOrd="0" destOrd="0" presId="urn:microsoft.com/office/officeart/2005/8/layout/hierarchy1"/>
    <dgm:cxn modelId="{F44F8586-D155-4DEA-AD3F-32E47E7F4B7B}" srcId="{E9249E24-8467-49BB-8AE9-B6BD143EA377}" destId="{6DBF8C5C-D4C8-4482-9E81-BDBC0ABAF18B}" srcOrd="0" destOrd="0" parTransId="{7D043CA1-7F84-467A-86D0-E3347F8F7A53}" sibTransId="{AD15F8D2-E8EB-4C33-982B-D9148383A95F}"/>
    <dgm:cxn modelId="{76B08B8F-96AD-435A-8A15-32C2F4BCDF87}" type="presOf" srcId="{CD607B98-5637-4C78-8925-EDC8F823BF09}" destId="{206A8BA6-5C9B-40DF-9146-0792B8F9F1CB}" srcOrd="0" destOrd="0" presId="urn:microsoft.com/office/officeart/2005/8/layout/hierarchy1"/>
    <dgm:cxn modelId="{31C13796-BB10-4604-9401-449D33819889}" srcId="{E9249E24-8467-49BB-8AE9-B6BD143EA377}" destId="{51E50751-9654-4285-89A0-ECC1A1C9A6FF}" srcOrd="1" destOrd="0" parTransId="{85E3F5D6-8775-4679-8809-C5EDD1C28D20}" sibTransId="{AB42A482-A523-4158-9ABF-397D455D3415}"/>
    <dgm:cxn modelId="{AB742F99-1C27-4375-AE2F-C23FDEC04108}" type="presOf" srcId="{85031CF1-06AB-4A82-BC57-C4AE33BC9707}" destId="{AB7389F6-EE11-4EC7-92E9-797C4BCFF585}" srcOrd="0" destOrd="0" presId="urn:microsoft.com/office/officeart/2005/8/layout/hierarchy1"/>
    <dgm:cxn modelId="{2F2B81A6-72DB-4936-8A08-0FA0EBEFC9CA}" type="presOf" srcId="{6DBF8C5C-D4C8-4482-9E81-BDBC0ABAF18B}" destId="{70574598-44E0-4A80-BF32-E60B3A81B84D}" srcOrd="0" destOrd="0" presId="urn:microsoft.com/office/officeart/2005/8/layout/hierarchy1"/>
    <dgm:cxn modelId="{BC9F0AA9-713A-444D-BC27-5DABDADF8D61}" type="presOf" srcId="{14216AD2-9688-4C1B-823A-4E78CE6ABC3E}" destId="{C1A1643E-1CAD-42E2-BBDF-CFED2618A5CE}" srcOrd="0" destOrd="0" presId="urn:microsoft.com/office/officeart/2005/8/layout/hierarchy1"/>
    <dgm:cxn modelId="{375E48B0-DAFF-4CD3-956E-3B7A9F672476}" type="presOf" srcId="{3DCC80B7-EB8C-4D1F-A9AA-8DFA260189F6}" destId="{F3A58C42-ADDE-45B8-A155-B4434A348274}" srcOrd="0" destOrd="0" presId="urn:microsoft.com/office/officeart/2005/8/layout/hierarchy1"/>
    <dgm:cxn modelId="{278254F0-E47A-46DA-8567-753F1663F4B9}" srcId="{FDF07FD6-A473-44AF-813E-9BBE7213361E}" destId="{14216AD2-9688-4C1B-823A-4E78CE6ABC3E}" srcOrd="2" destOrd="0" parTransId="{3DCC80B7-EB8C-4D1F-A9AA-8DFA260189F6}" sibTransId="{345AE89B-3C3A-48D8-B2D5-7DA0C42E2AC9}"/>
    <dgm:cxn modelId="{267F27FF-514C-4DE2-A244-F394405B2BFB}" type="presParOf" srcId="{018B2A50-E2A1-4718-9581-76D7C61CE00B}" destId="{FD93DA33-6328-480E-9A90-07403249D698}" srcOrd="0" destOrd="0" presId="urn:microsoft.com/office/officeart/2005/8/layout/hierarchy1"/>
    <dgm:cxn modelId="{EDF39E5B-2F7C-4BF6-8AC0-113F186D7F35}" type="presParOf" srcId="{FD93DA33-6328-480E-9A90-07403249D698}" destId="{8CE489A8-3B5B-4B47-B56B-55BF8D6674B4}" srcOrd="0" destOrd="0" presId="urn:microsoft.com/office/officeart/2005/8/layout/hierarchy1"/>
    <dgm:cxn modelId="{8CB4E6AD-7E5F-4820-803D-0EF1DAB999B4}" type="presParOf" srcId="{8CE489A8-3B5B-4B47-B56B-55BF8D6674B4}" destId="{D0C4B3AD-002B-4B54-8DA4-7C3E75B3F3A2}" srcOrd="0" destOrd="0" presId="urn:microsoft.com/office/officeart/2005/8/layout/hierarchy1"/>
    <dgm:cxn modelId="{58C30065-7118-44A8-8E7F-D4BC817BAF44}" type="presParOf" srcId="{8CE489A8-3B5B-4B47-B56B-55BF8D6674B4}" destId="{70574598-44E0-4A80-BF32-E60B3A81B84D}" srcOrd="1" destOrd="0" presId="urn:microsoft.com/office/officeart/2005/8/layout/hierarchy1"/>
    <dgm:cxn modelId="{723939E8-990F-4A8D-B966-C09C2C7F6AB1}" type="presParOf" srcId="{FD93DA33-6328-480E-9A90-07403249D698}" destId="{646CD2CC-C563-4C28-9BD7-98F511B618AC}" srcOrd="1" destOrd="0" presId="urn:microsoft.com/office/officeart/2005/8/layout/hierarchy1"/>
    <dgm:cxn modelId="{A1CDF22E-057A-446D-B073-5ECDE2BE8234}" type="presParOf" srcId="{646CD2CC-C563-4C28-9BD7-98F511B618AC}" destId="{A11C5738-4E55-4E3E-9C18-B860BCA7E38B}" srcOrd="0" destOrd="0" presId="urn:microsoft.com/office/officeart/2005/8/layout/hierarchy1"/>
    <dgm:cxn modelId="{2BA429EC-D177-4A71-B03D-ACA676FCF27E}" type="presParOf" srcId="{646CD2CC-C563-4C28-9BD7-98F511B618AC}" destId="{4F40CF3C-74C9-4C2B-B09B-92F3E79CA4E6}" srcOrd="1" destOrd="0" presId="urn:microsoft.com/office/officeart/2005/8/layout/hierarchy1"/>
    <dgm:cxn modelId="{C035FB9F-D53D-4CFA-92DC-409B8137530F}" type="presParOf" srcId="{4F40CF3C-74C9-4C2B-B09B-92F3E79CA4E6}" destId="{3736E96B-0546-40D8-BE87-ABF67543CCC7}" srcOrd="0" destOrd="0" presId="urn:microsoft.com/office/officeart/2005/8/layout/hierarchy1"/>
    <dgm:cxn modelId="{53CF17C5-0834-4E64-A34C-B3F4F2D446D8}" type="presParOf" srcId="{3736E96B-0546-40D8-BE87-ABF67543CCC7}" destId="{33956C72-EF1E-4C86-9246-B43E4EAE30B2}" srcOrd="0" destOrd="0" presId="urn:microsoft.com/office/officeart/2005/8/layout/hierarchy1"/>
    <dgm:cxn modelId="{3EA3CBA6-2492-4E1A-A8FB-1F2DEB259808}" type="presParOf" srcId="{3736E96B-0546-40D8-BE87-ABF67543CCC7}" destId="{206A8BA6-5C9B-40DF-9146-0792B8F9F1CB}" srcOrd="1" destOrd="0" presId="urn:microsoft.com/office/officeart/2005/8/layout/hierarchy1"/>
    <dgm:cxn modelId="{2523E5E5-2D07-42B0-879D-0233C810EF5E}" type="presParOf" srcId="{4F40CF3C-74C9-4C2B-B09B-92F3E79CA4E6}" destId="{4E87EDD2-CD73-458C-A413-5180BAE15677}" srcOrd="1" destOrd="0" presId="urn:microsoft.com/office/officeart/2005/8/layout/hierarchy1"/>
    <dgm:cxn modelId="{55C724CB-8304-4347-8CE3-F82C19BC0B79}" type="presParOf" srcId="{646CD2CC-C563-4C28-9BD7-98F511B618AC}" destId="{BF0C89E4-21CD-4607-9394-C14FC9B05E18}" srcOrd="2" destOrd="0" presId="urn:microsoft.com/office/officeart/2005/8/layout/hierarchy1"/>
    <dgm:cxn modelId="{09267C26-9FE2-4244-B22D-26334B5D9546}" type="presParOf" srcId="{646CD2CC-C563-4C28-9BD7-98F511B618AC}" destId="{FB6880C5-CA3C-4410-9628-3E43974901E1}" srcOrd="3" destOrd="0" presId="urn:microsoft.com/office/officeart/2005/8/layout/hierarchy1"/>
    <dgm:cxn modelId="{6C25158A-C60E-46F6-9C5F-BE056581024F}" type="presParOf" srcId="{FB6880C5-CA3C-4410-9628-3E43974901E1}" destId="{C49FD9F0-3D7F-47C3-8617-A1C4A1F41266}" srcOrd="0" destOrd="0" presId="urn:microsoft.com/office/officeart/2005/8/layout/hierarchy1"/>
    <dgm:cxn modelId="{BE619CDC-7E5C-4D92-8B48-79F86147C59B}" type="presParOf" srcId="{C49FD9F0-3D7F-47C3-8617-A1C4A1F41266}" destId="{19974336-5405-4790-BDF7-4B64A99E9BB0}" srcOrd="0" destOrd="0" presId="urn:microsoft.com/office/officeart/2005/8/layout/hierarchy1"/>
    <dgm:cxn modelId="{2AAD3523-A04F-4C8D-BE4E-4CD057BFAA80}" type="presParOf" srcId="{C49FD9F0-3D7F-47C3-8617-A1C4A1F41266}" destId="{AB7389F6-EE11-4EC7-92E9-797C4BCFF585}" srcOrd="1" destOrd="0" presId="urn:microsoft.com/office/officeart/2005/8/layout/hierarchy1"/>
    <dgm:cxn modelId="{BF1D5BFA-F33B-4373-8F67-42C9D517CEFC}" type="presParOf" srcId="{FB6880C5-CA3C-4410-9628-3E43974901E1}" destId="{39D35F95-0A61-4E42-8C2D-1953468339F1}" srcOrd="1" destOrd="0" presId="urn:microsoft.com/office/officeart/2005/8/layout/hierarchy1"/>
    <dgm:cxn modelId="{51E6C821-58CB-4374-BEEC-7D2DA657D716}" type="presParOf" srcId="{018B2A50-E2A1-4718-9581-76D7C61CE00B}" destId="{3E26D0E2-2C33-4AD1-9047-4FB2CEE68631}" srcOrd="1" destOrd="0" presId="urn:microsoft.com/office/officeart/2005/8/layout/hierarchy1"/>
    <dgm:cxn modelId="{056AF68C-2EC8-4A8B-8978-1405A527349A}" type="presParOf" srcId="{3E26D0E2-2C33-4AD1-9047-4FB2CEE68631}" destId="{4D4216E6-324E-456A-B3E2-24BDC279C632}" srcOrd="0" destOrd="0" presId="urn:microsoft.com/office/officeart/2005/8/layout/hierarchy1"/>
    <dgm:cxn modelId="{B0D37FC5-E1A7-4F04-8C4B-E976EFFDF683}" type="presParOf" srcId="{4D4216E6-324E-456A-B3E2-24BDC279C632}" destId="{A00FAE79-3C0E-41D8-8B13-D452C983BC36}" srcOrd="0" destOrd="0" presId="urn:microsoft.com/office/officeart/2005/8/layout/hierarchy1"/>
    <dgm:cxn modelId="{44860834-19A4-480B-BB29-CFEEAB1C5180}" type="presParOf" srcId="{4D4216E6-324E-456A-B3E2-24BDC279C632}" destId="{9259E0EA-3703-4916-BFA8-6C89942B91E3}" srcOrd="1" destOrd="0" presId="urn:microsoft.com/office/officeart/2005/8/layout/hierarchy1"/>
    <dgm:cxn modelId="{5401B526-92C6-496A-BC5E-8651C75636B6}" type="presParOf" srcId="{3E26D0E2-2C33-4AD1-9047-4FB2CEE68631}" destId="{579EB935-7F4A-40B9-A58D-F497CADB636B}" srcOrd="1" destOrd="0" presId="urn:microsoft.com/office/officeart/2005/8/layout/hierarchy1"/>
    <dgm:cxn modelId="{A97CC690-A851-4472-97A7-3C40543B1BE3}" type="presParOf" srcId="{579EB935-7F4A-40B9-A58D-F497CADB636B}" destId="{45ADC416-FAFC-4B42-89E5-9635F8C840C8}" srcOrd="0" destOrd="0" presId="urn:microsoft.com/office/officeart/2005/8/layout/hierarchy1"/>
    <dgm:cxn modelId="{702F2D06-9602-4723-95C7-95A4D947B67E}" type="presParOf" srcId="{579EB935-7F4A-40B9-A58D-F497CADB636B}" destId="{CD73417C-8A34-47CC-A02B-9F9A298C14CF}" srcOrd="1" destOrd="0" presId="urn:microsoft.com/office/officeart/2005/8/layout/hierarchy1"/>
    <dgm:cxn modelId="{D099139A-3B40-4CFF-9F4F-992BF06C4D96}" type="presParOf" srcId="{CD73417C-8A34-47CC-A02B-9F9A298C14CF}" destId="{C37FE146-0764-4AED-8F32-F63B5DFD55EC}" srcOrd="0" destOrd="0" presId="urn:microsoft.com/office/officeart/2005/8/layout/hierarchy1"/>
    <dgm:cxn modelId="{2645C3E0-DAFB-4C6C-95ED-CD81EFA51A3F}" type="presParOf" srcId="{C37FE146-0764-4AED-8F32-F63B5DFD55EC}" destId="{1F6E548C-5CD2-47DF-8EF4-F1C18E03A511}" srcOrd="0" destOrd="0" presId="urn:microsoft.com/office/officeart/2005/8/layout/hierarchy1"/>
    <dgm:cxn modelId="{2C3DDBA4-0C0B-4A82-B6B2-9C022C88CEF8}" type="presParOf" srcId="{C37FE146-0764-4AED-8F32-F63B5DFD55EC}" destId="{D10553EA-6D50-42C7-9C15-FAF96DA80AD9}" srcOrd="1" destOrd="0" presId="urn:microsoft.com/office/officeart/2005/8/layout/hierarchy1"/>
    <dgm:cxn modelId="{CA225D35-2055-4DB7-94F9-650464AAFB0C}" type="presParOf" srcId="{CD73417C-8A34-47CC-A02B-9F9A298C14CF}" destId="{71098CF6-0784-4897-B5D2-9FFC86F3B386}" srcOrd="1" destOrd="0" presId="urn:microsoft.com/office/officeart/2005/8/layout/hierarchy1"/>
    <dgm:cxn modelId="{4B2582C2-4DF2-4E70-A391-E83B9960A897}" type="presParOf" srcId="{71098CF6-0784-4897-B5D2-9FFC86F3B386}" destId="{70F71ED2-2DFE-46BC-B249-6C76026D522D}" srcOrd="0" destOrd="0" presId="urn:microsoft.com/office/officeart/2005/8/layout/hierarchy1"/>
    <dgm:cxn modelId="{9A3477EA-FAEC-4EF2-9E53-EDEC102969ED}" type="presParOf" srcId="{71098CF6-0784-4897-B5D2-9FFC86F3B386}" destId="{889AC1FA-7A06-4E9E-9927-5FFE95125207}" srcOrd="1" destOrd="0" presId="urn:microsoft.com/office/officeart/2005/8/layout/hierarchy1"/>
    <dgm:cxn modelId="{2E5F0594-4D3D-4DDD-9EB9-2B67D9E82C3B}" type="presParOf" srcId="{889AC1FA-7A06-4E9E-9927-5FFE95125207}" destId="{FE9DBC7F-03FF-47BA-9CE1-B16A214C9693}" srcOrd="0" destOrd="0" presId="urn:microsoft.com/office/officeart/2005/8/layout/hierarchy1"/>
    <dgm:cxn modelId="{CCB9F6DC-575D-4CC2-BB01-12CBEB799F53}" type="presParOf" srcId="{FE9DBC7F-03FF-47BA-9CE1-B16A214C9693}" destId="{54720C70-9579-40FD-9EBF-75669DEE9DE3}" srcOrd="0" destOrd="0" presId="urn:microsoft.com/office/officeart/2005/8/layout/hierarchy1"/>
    <dgm:cxn modelId="{AEFDCB9F-1879-4885-933E-0B716567530D}" type="presParOf" srcId="{FE9DBC7F-03FF-47BA-9CE1-B16A214C9693}" destId="{899B3EDF-21A7-47B8-A7A3-821FE61EF89F}" srcOrd="1" destOrd="0" presId="urn:microsoft.com/office/officeart/2005/8/layout/hierarchy1"/>
    <dgm:cxn modelId="{E2B70953-FFD1-4860-91DD-E6F3B4D1EB4D}" type="presParOf" srcId="{889AC1FA-7A06-4E9E-9927-5FFE95125207}" destId="{497C9C4C-5424-4423-9C69-004753E1D9B0}" srcOrd="1" destOrd="0" presId="urn:microsoft.com/office/officeart/2005/8/layout/hierarchy1"/>
    <dgm:cxn modelId="{BAEFDF3A-0F79-429E-8323-AE7E9B9EFC6B}" type="presParOf" srcId="{71098CF6-0784-4897-B5D2-9FFC86F3B386}" destId="{A4D6F662-EFF2-4682-AD3B-41148E7C82E6}" srcOrd="2" destOrd="0" presId="urn:microsoft.com/office/officeart/2005/8/layout/hierarchy1"/>
    <dgm:cxn modelId="{8BA52FB2-2211-4B11-927C-4264899D4B34}" type="presParOf" srcId="{71098CF6-0784-4897-B5D2-9FFC86F3B386}" destId="{6EE42359-CD45-4BEE-B753-D81BA4D1BE45}" srcOrd="3" destOrd="0" presId="urn:microsoft.com/office/officeart/2005/8/layout/hierarchy1"/>
    <dgm:cxn modelId="{35058FFB-72F7-4784-9B42-0FCC150D3A6E}" type="presParOf" srcId="{6EE42359-CD45-4BEE-B753-D81BA4D1BE45}" destId="{E337F132-7A1F-4F6C-BD9B-C4752A7DAADC}" srcOrd="0" destOrd="0" presId="urn:microsoft.com/office/officeart/2005/8/layout/hierarchy1"/>
    <dgm:cxn modelId="{60C1B733-66E8-4B4A-977E-3749116793AF}" type="presParOf" srcId="{E337F132-7A1F-4F6C-BD9B-C4752A7DAADC}" destId="{1006CE13-9E0F-456E-8A70-FB3C02944970}" srcOrd="0" destOrd="0" presId="urn:microsoft.com/office/officeart/2005/8/layout/hierarchy1"/>
    <dgm:cxn modelId="{27C141C5-6AC8-4C4D-B5D7-FE66867F8E98}" type="presParOf" srcId="{E337F132-7A1F-4F6C-BD9B-C4752A7DAADC}" destId="{BBE4ECE4-E1C3-4F9B-B481-0A361E43E7C3}" srcOrd="1" destOrd="0" presId="urn:microsoft.com/office/officeart/2005/8/layout/hierarchy1"/>
    <dgm:cxn modelId="{139DF5D5-F0A7-45E0-BE6F-805745DE3B7B}" type="presParOf" srcId="{6EE42359-CD45-4BEE-B753-D81BA4D1BE45}" destId="{43124752-808B-4BED-A20E-F9EAD2390179}" srcOrd="1" destOrd="0" presId="urn:microsoft.com/office/officeart/2005/8/layout/hierarchy1"/>
    <dgm:cxn modelId="{27D83596-D3A5-4E13-BE41-7E96594EEBAA}" type="presParOf" srcId="{71098CF6-0784-4897-B5D2-9FFC86F3B386}" destId="{F3A58C42-ADDE-45B8-A155-B4434A348274}" srcOrd="4" destOrd="0" presId="urn:microsoft.com/office/officeart/2005/8/layout/hierarchy1"/>
    <dgm:cxn modelId="{B1AD1CDE-93C4-482D-AE78-43BE9B05B9C5}" type="presParOf" srcId="{71098CF6-0784-4897-B5D2-9FFC86F3B386}" destId="{7651B828-0E30-4876-9507-0BA5B43CF375}" srcOrd="5" destOrd="0" presId="urn:microsoft.com/office/officeart/2005/8/layout/hierarchy1"/>
    <dgm:cxn modelId="{2843102D-8FD9-4ADD-88A9-0A4BA2769750}" type="presParOf" srcId="{7651B828-0E30-4876-9507-0BA5B43CF375}" destId="{BE566EE0-D215-450F-BCB9-C0D314DCFA0D}" srcOrd="0" destOrd="0" presId="urn:microsoft.com/office/officeart/2005/8/layout/hierarchy1"/>
    <dgm:cxn modelId="{77C374AD-08A0-42E3-A3F0-22E5ABBFD566}" type="presParOf" srcId="{BE566EE0-D215-450F-BCB9-C0D314DCFA0D}" destId="{E6176250-6BF1-46FA-B6B8-8A807B3ABFEB}" srcOrd="0" destOrd="0" presId="urn:microsoft.com/office/officeart/2005/8/layout/hierarchy1"/>
    <dgm:cxn modelId="{589A1ACE-9077-461E-8B3F-959B68C8C2C9}" type="presParOf" srcId="{BE566EE0-D215-450F-BCB9-C0D314DCFA0D}" destId="{C1A1643E-1CAD-42E2-BBDF-CFED2618A5CE}" srcOrd="1" destOrd="0" presId="urn:microsoft.com/office/officeart/2005/8/layout/hierarchy1"/>
    <dgm:cxn modelId="{666E87D4-8D82-46D9-9249-008935D84CCB}" type="presParOf" srcId="{7651B828-0E30-4876-9507-0BA5B43CF375}" destId="{698C1AA4-99DA-4C17-A093-201F9492F27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6EE146-5446-4D2C-BF56-9E6AB229FC60}" type="doc">
      <dgm:prSet loTypeId="urn:microsoft.com/office/officeart/2005/8/layout/process5" loCatId="process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E73A29C-1B3C-442F-960E-805595723C86}">
      <dgm:prSet custT="1"/>
      <dgm:spPr/>
      <dgm:t>
        <a:bodyPr/>
        <a:lstStyle/>
        <a:p>
          <a:r>
            <a:rPr lang="en-US" sz="900" b="1" dirty="0"/>
            <a:t>Login Page Layout</a:t>
          </a:r>
        </a:p>
      </dgm:t>
    </dgm:pt>
    <dgm:pt modelId="{E9186205-03B1-4AE1-BE01-E7C8B949AF57}" type="parTrans" cxnId="{2A926AD3-753D-4B48-968E-DD63EB8D306C}">
      <dgm:prSet/>
      <dgm:spPr/>
      <dgm:t>
        <a:bodyPr/>
        <a:lstStyle/>
        <a:p>
          <a:endParaRPr lang="en-US" sz="2400" b="1"/>
        </a:p>
      </dgm:t>
    </dgm:pt>
    <dgm:pt modelId="{40E590BF-AB52-4FE3-B6E0-02A0D987FAE5}" type="sibTrans" cxnId="{2A926AD3-753D-4B48-968E-DD63EB8D306C}">
      <dgm:prSet custT="1"/>
      <dgm:spPr/>
      <dgm:t>
        <a:bodyPr/>
        <a:lstStyle/>
        <a:p>
          <a:endParaRPr lang="en-US" sz="800" b="1" dirty="0"/>
        </a:p>
      </dgm:t>
    </dgm:pt>
    <dgm:pt modelId="{1287F73C-54B7-4649-B5B6-C6A070911491}">
      <dgm:prSet custT="1"/>
      <dgm:spPr/>
      <dgm:t>
        <a:bodyPr/>
        <a:lstStyle/>
        <a:p>
          <a:r>
            <a:rPr lang="en-US" sz="900" b="1" dirty="0"/>
            <a:t>Main board / workspace appearance for every user</a:t>
          </a:r>
        </a:p>
        <a:p>
          <a:r>
            <a:rPr lang="en-US" sz="900" b="1" dirty="0"/>
            <a:t>Project / groups in project / tasks within group</a:t>
          </a:r>
        </a:p>
      </dgm:t>
    </dgm:pt>
    <dgm:pt modelId="{9001A937-8EAE-4A38-A512-4F22DACC5F05}" type="parTrans" cxnId="{CFE5965D-170F-4241-8E44-E69A55E55A3D}">
      <dgm:prSet/>
      <dgm:spPr/>
      <dgm:t>
        <a:bodyPr/>
        <a:lstStyle/>
        <a:p>
          <a:endParaRPr lang="en-US" sz="2400" b="1"/>
        </a:p>
      </dgm:t>
    </dgm:pt>
    <dgm:pt modelId="{0A0BA811-BC84-4166-95C4-69533CEF68F7}" type="sibTrans" cxnId="{CFE5965D-170F-4241-8E44-E69A55E55A3D}">
      <dgm:prSet custT="1"/>
      <dgm:spPr/>
      <dgm:t>
        <a:bodyPr/>
        <a:lstStyle/>
        <a:p>
          <a:endParaRPr lang="en-US" sz="800" b="1" dirty="0"/>
        </a:p>
      </dgm:t>
    </dgm:pt>
    <dgm:pt modelId="{BD26F0FD-E8B3-439B-9EF7-463DC2278135}">
      <dgm:prSet custT="1"/>
      <dgm:spPr/>
      <dgm:t>
        <a:bodyPr anchor="t"/>
        <a:lstStyle/>
        <a:p>
          <a:endParaRPr lang="en-US" sz="900" b="1" dirty="0"/>
        </a:p>
        <a:p>
          <a:r>
            <a:rPr lang="en-US" sz="900" b="1" dirty="0"/>
            <a:t>Prompt layout when adding a new project</a:t>
          </a:r>
        </a:p>
      </dgm:t>
    </dgm:pt>
    <dgm:pt modelId="{5E653AFB-6D7A-4DF6-BB54-0AAADEFDA08E}" type="parTrans" cxnId="{B9F5D2A2-0DEE-48A8-A661-2991D847F85E}">
      <dgm:prSet/>
      <dgm:spPr/>
      <dgm:t>
        <a:bodyPr/>
        <a:lstStyle/>
        <a:p>
          <a:endParaRPr lang="en-US" sz="2400" b="1"/>
        </a:p>
      </dgm:t>
    </dgm:pt>
    <dgm:pt modelId="{1CC94EF3-79DC-4A1E-8E3C-A1C70526F080}" type="sibTrans" cxnId="{B9F5D2A2-0DEE-48A8-A661-2991D847F85E}">
      <dgm:prSet custT="1"/>
      <dgm:spPr/>
      <dgm:t>
        <a:bodyPr/>
        <a:lstStyle/>
        <a:p>
          <a:endParaRPr lang="en-US" sz="800" b="1" dirty="0"/>
        </a:p>
      </dgm:t>
    </dgm:pt>
    <dgm:pt modelId="{28D40501-074F-42A5-8600-4905BC83B5EF}">
      <dgm:prSet custT="1"/>
      <dgm:spPr/>
      <dgm:t>
        <a:bodyPr/>
        <a:lstStyle/>
        <a:p>
          <a:pPr algn="l"/>
          <a:endParaRPr lang="en-US" sz="900" b="1" dirty="0"/>
        </a:p>
        <a:p>
          <a:pPr algn="ctr"/>
          <a:r>
            <a:rPr lang="en-US" sz="900" b="1" dirty="0"/>
            <a:t>Prompt layout after adding a new task</a:t>
          </a:r>
        </a:p>
      </dgm:t>
    </dgm:pt>
    <dgm:pt modelId="{B642B8DD-B170-4300-8D92-C758E126DFAD}" type="parTrans" cxnId="{3C642727-D280-4E8F-8300-46F7EA1FE76B}">
      <dgm:prSet/>
      <dgm:spPr/>
      <dgm:t>
        <a:bodyPr/>
        <a:lstStyle/>
        <a:p>
          <a:endParaRPr lang="en-US" sz="2400" b="1"/>
        </a:p>
      </dgm:t>
    </dgm:pt>
    <dgm:pt modelId="{318EC970-4D41-48A8-A695-3785C2BBA0B7}" type="sibTrans" cxnId="{3C642727-D280-4E8F-8300-46F7EA1FE76B}">
      <dgm:prSet custT="1"/>
      <dgm:spPr/>
      <dgm:t>
        <a:bodyPr/>
        <a:lstStyle/>
        <a:p>
          <a:endParaRPr lang="en-US" sz="800" b="1" dirty="0"/>
        </a:p>
      </dgm:t>
    </dgm:pt>
    <dgm:pt modelId="{CA92D05D-2A7A-4814-94ED-65434CC6F2A6}">
      <dgm:prSet custT="1"/>
      <dgm:spPr/>
      <dgm:t>
        <a:bodyPr/>
        <a:lstStyle/>
        <a:p>
          <a:pPr algn="ctr"/>
          <a:r>
            <a:rPr lang="en-US" sz="700" b="1" dirty="0"/>
            <a:t> Task name / members / add members / description / objectives in description / etc.</a:t>
          </a:r>
        </a:p>
      </dgm:t>
    </dgm:pt>
    <dgm:pt modelId="{E68B5D20-8B8A-4EFB-92E4-B4C77E8B0234}" type="parTrans" cxnId="{532EC12C-9E69-4551-918A-FF39AB0301E8}">
      <dgm:prSet/>
      <dgm:spPr/>
      <dgm:t>
        <a:bodyPr/>
        <a:lstStyle/>
        <a:p>
          <a:endParaRPr lang="en-US" sz="2400" b="1"/>
        </a:p>
      </dgm:t>
    </dgm:pt>
    <dgm:pt modelId="{FA45BFA4-ADF7-4ECC-81F8-6FEA95730150}" type="sibTrans" cxnId="{532EC12C-9E69-4551-918A-FF39AB0301E8}">
      <dgm:prSet/>
      <dgm:spPr/>
      <dgm:t>
        <a:bodyPr/>
        <a:lstStyle/>
        <a:p>
          <a:endParaRPr lang="en-US" sz="2000" b="1"/>
        </a:p>
      </dgm:t>
    </dgm:pt>
    <dgm:pt modelId="{3E6D4964-FB2F-43A4-AB82-595A8B5D9D80}">
      <dgm:prSet custT="1"/>
      <dgm:spPr/>
      <dgm:t>
        <a:bodyPr/>
        <a:lstStyle/>
        <a:p>
          <a:pPr algn="ctr"/>
          <a:endParaRPr lang="en-US" sz="900" b="1" dirty="0"/>
        </a:p>
        <a:p>
          <a:pPr algn="ctr"/>
          <a:r>
            <a:rPr lang="en-US" sz="1000" b="1" dirty="0"/>
            <a:t>Navigation Bar </a:t>
          </a:r>
        </a:p>
      </dgm:t>
    </dgm:pt>
    <dgm:pt modelId="{3AF6F357-5BA5-4BCC-87D9-5B0072506CC7}" type="parTrans" cxnId="{F231A7F9-7B7F-44D0-9E73-CBE2E9AAF227}">
      <dgm:prSet/>
      <dgm:spPr/>
      <dgm:t>
        <a:bodyPr/>
        <a:lstStyle/>
        <a:p>
          <a:endParaRPr lang="en-US" sz="2400" b="1"/>
        </a:p>
      </dgm:t>
    </dgm:pt>
    <dgm:pt modelId="{C03E7245-8099-487D-B90A-3F5253B2B2F3}" type="sibTrans" cxnId="{F231A7F9-7B7F-44D0-9E73-CBE2E9AAF227}">
      <dgm:prSet custT="1"/>
      <dgm:spPr/>
      <dgm:t>
        <a:bodyPr/>
        <a:lstStyle/>
        <a:p>
          <a:endParaRPr lang="en-US" sz="800" b="1" dirty="0"/>
        </a:p>
      </dgm:t>
    </dgm:pt>
    <dgm:pt modelId="{969F3AAB-2662-490F-8086-30B5BF40E665}">
      <dgm:prSet custT="1"/>
      <dgm:spPr/>
      <dgm:t>
        <a:bodyPr/>
        <a:lstStyle/>
        <a:p>
          <a:pPr algn="ctr"/>
          <a:r>
            <a:rPr lang="en-US" sz="800" b="1" dirty="0"/>
            <a:t>Navigating to profile/messages/etc. </a:t>
          </a:r>
        </a:p>
      </dgm:t>
    </dgm:pt>
    <dgm:pt modelId="{25570077-6E95-4DE3-9CA8-B74C795E3EEB}" type="parTrans" cxnId="{5067D5CE-CA0C-40BC-B8DA-D12F6498C16B}">
      <dgm:prSet/>
      <dgm:spPr/>
      <dgm:t>
        <a:bodyPr/>
        <a:lstStyle/>
        <a:p>
          <a:endParaRPr lang="en-US" sz="2400" b="1"/>
        </a:p>
      </dgm:t>
    </dgm:pt>
    <dgm:pt modelId="{74BEA8DD-53B5-4527-B6CE-625C220998FF}" type="sibTrans" cxnId="{5067D5CE-CA0C-40BC-B8DA-D12F6498C16B}">
      <dgm:prSet/>
      <dgm:spPr/>
      <dgm:t>
        <a:bodyPr/>
        <a:lstStyle/>
        <a:p>
          <a:endParaRPr lang="en-US" sz="2000" b="1"/>
        </a:p>
      </dgm:t>
    </dgm:pt>
    <dgm:pt modelId="{AA1B8D85-A1AB-44C2-B779-1E95345D5964}">
      <dgm:prSet custT="1"/>
      <dgm:spPr/>
      <dgm:t>
        <a:bodyPr/>
        <a:lstStyle/>
        <a:p>
          <a:pPr algn="ctr"/>
          <a:r>
            <a:rPr lang="en-US" sz="800" b="1" dirty="0"/>
            <a:t>Various tools possibly</a:t>
          </a:r>
        </a:p>
      </dgm:t>
    </dgm:pt>
    <dgm:pt modelId="{33F9189A-1277-4E97-816E-304A55846B03}" type="parTrans" cxnId="{B513D48C-1CA6-4423-A844-99B9B6FC1766}">
      <dgm:prSet/>
      <dgm:spPr/>
      <dgm:t>
        <a:bodyPr/>
        <a:lstStyle/>
        <a:p>
          <a:endParaRPr lang="en-US" sz="2400" b="1"/>
        </a:p>
      </dgm:t>
    </dgm:pt>
    <dgm:pt modelId="{50016A39-5BDE-4F4E-968D-7A2B990941C8}" type="sibTrans" cxnId="{B513D48C-1CA6-4423-A844-99B9B6FC1766}">
      <dgm:prSet/>
      <dgm:spPr/>
      <dgm:t>
        <a:bodyPr/>
        <a:lstStyle/>
        <a:p>
          <a:endParaRPr lang="en-US" sz="2000" b="1"/>
        </a:p>
      </dgm:t>
    </dgm:pt>
    <dgm:pt modelId="{BC743645-3EF8-4C4B-804B-7EBAD049E443}">
      <dgm:prSet custT="1"/>
      <dgm:spPr/>
      <dgm:t>
        <a:bodyPr/>
        <a:lstStyle/>
        <a:p>
          <a:r>
            <a:rPr lang="en-US" sz="900" b="1" dirty="0"/>
            <a:t>Prompt for peer evaluation after submission (1-5 rating) </a:t>
          </a:r>
        </a:p>
        <a:p>
          <a:r>
            <a:rPr lang="en-US" sz="900" b="1" dirty="0"/>
            <a:t>1 = No contribution at all </a:t>
          </a:r>
        </a:p>
        <a:p>
          <a:r>
            <a:rPr lang="en-US" sz="900" b="1" dirty="0"/>
            <a:t>5 = Being max contribution</a:t>
          </a:r>
        </a:p>
      </dgm:t>
    </dgm:pt>
    <dgm:pt modelId="{5F9A15B3-6A7A-4BEA-8A35-A19375E783A6}" type="parTrans" cxnId="{02F3F09C-6813-4185-A090-6AC042C3A988}">
      <dgm:prSet/>
      <dgm:spPr/>
      <dgm:t>
        <a:bodyPr/>
        <a:lstStyle/>
        <a:p>
          <a:endParaRPr lang="en-US" sz="2400" b="1"/>
        </a:p>
      </dgm:t>
    </dgm:pt>
    <dgm:pt modelId="{A2B4F8B7-AF54-4EA8-B2A5-2C2E168E96EB}" type="sibTrans" cxnId="{02F3F09C-6813-4185-A090-6AC042C3A988}">
      <dgm:prSet custT="1"/>
      <dgm:spPr/>
      <dgm:t>
        <a:bodyPr/>
        <a:lstStyle/>
        <a:p>
          <a:endParaRPr lang="en-US" sz="800" b="1" dirty="0"/>
        </a:p>
      </dgm:t>
    </dgm:pt>
    <dgm:pt modelId="{2E232C68-EF57-43D5-BE98-7E08BA94272E}">
      <dgm:prSet custT="1"/>
      <dgm:spPr/>
      <dgm:t>
        <a:bodyPr/>
        <a:lstStyle/>
        <a:p>
          <a:r>
            <a:rPr lang="en-US" sz="900" b="1" dirty="0"/>
            <a:t>User profile </a:t>
          </a:r>
        </a:p>
      </dgm:t>
    </dgm:pt>
    <dgm:pt modelId="{4BB5FDF5-2163-44F9-8AEB-8C667C55C910}" type="parTrans" cxnId="{4F900B65-6946-4907-A8FC-AB0714E4CD54}">
      <dgm:prSet/>
      <dgm:spPr/>
      <dgm:t>
        <a:bodyPr/>
        <a:lstStyle/>
        <a:p>
          <a:endParaRPr lang="en-US" sz="2400" b="1"/>
        </a:p>
      </dgm:t>
    </dgm:pt>
    <dgm:pt modelId="{949E94D4-493A-475A-AC78-5CCFAA7A99D2}" type="sibTrans" cxnId="{4F900B65-6946-4907-A8FC-AB0714E4CD54}">
      <dgm:prSet custT="1"/>
      <dgm:spPr/>
      <dgm:t>
        <a:bodyPr/>
        <a:lstStyle/>
        <a:p>
          <a:endParaRPr lang="en-US" sz="800" b="1" dirty="0"/>
        </a:p>
      </dgm:t>
    </dgm:pt>
    <dgm:pt modelId="{E5F46BE1-6B3B-4AEE-8E3A-BDB08D40C7C6}">
      <dgm:prSet custT="1"/>
      <dgm:spPr/>
      <dgm:t>
        <a:bodyPr/>
        <a:lstStyle/>
        <a:p>
          <a:r>
            <a:rPr lang="en-US" sz="900" b="1" dirty="0"/>
            <a:t>Refer to the database </a:t>
          </a:r>
        </a:p>
      </dgm:t>
    </dgm:pt>
    <dgm:pt modelId="{7A8F91F3-96BA-4B68-90E6-D3213E7CDE18}" type="parTrans" cxnId="{24456C01-40F1-4E94-A05C-F2D2CD83E575}">
      <dgm:prSet/>
      <dgm:spPr/>
      <dgm:t>
        <a:bodyPr/>
        <a:lstStyle/>
        <a:p>
          <a:endParaRPr lang="en-US" sz="2400" b="1"/>
        </a:p>
      </dgm:t>
    </dgm:pt>
    <dgm:pt modelId="{36BAFA4C-6DD0-49EF-8B90-AD51DFCF21EA}" type="sibTrans" cxnId="{24456C01-40F1-4E94-A05C-F2D2CD83E575}">
      <dgm:prSet/>
      <dgm:spPr/>
      <dgm:t>
        <a:bodyPr/>
        <a:lstStyle/>
        <a:p>
          <a:endParaRPr lang="en-US" sz="2000" b="1"/>
        </a:p>
      </dgm:t>
    </dgm:pt>
    <dgm:pt modelId="{86F6B3EE-1B96-4595-8B62-0271C42D58FA}">
      <dgm:prSet custT="1"/>
      <dgm:spPr/>
      <dgm:t>
        <a:bodyPr/>
        <a:lstStyle/>
        <a:p>
          <a:pPr algn="ctr"/>
          <a:r>
            <a:rPr lang="en-US" sz="800" b="1" dirty="0"/>
            <a:t> Functionality </a:t>
          </a:r>
        </a:p>
      </dgm:t>
    </dgm:pt>
    <dgm:pt modelId="{59A7D608-74FD-4D98-801E-2DD27ADA084A}" type="parTrans" cxnId="{FBC843C1-42DF-4724-9985-1D0A3B83D798}">
      <dgm:prSet/>
      <dgm:spPr/>
      <dgm:t>
        <a:bodyPr/>
        <a:lstStyle/>
        <a:p>
          <a:endParaRPr lang="en-US"/>
        </a:p>
      </dgm:t>
    </dgm:pt>
    <dgm:pt modelId="{E8C1E9BF-9B38-41FA-9FCD-B832013DD290}" type="sibTrans" cxnId="{FBC843C1-42DF-4724-9985-1D0A3B83D798}">
      <dgm:prSet/>
      <dgm:spPr/>
      <dgm:t>
        <a:bodyPr/>
        <a:lstStyle/>
        <a:p>
          <a:endParaRPr lang="en-US"/>
        </a:p>
      </dgm:t>
    </dgm:pt>
    <dgm:pt modelId="{8911FAE2-0B29-4EB0-9C56-6B38393BFEBC}" type="pres">
      <dgm:prSet presAssocID="{466EE146-5446-4D2C-BF56-9E6AB229FC60}" presName="diagram" presStyleCnt="0">
        <dgm:presLayoutVars>
          <dgm:dir/>
          <dgm:resizeHandles val="exact"/>
        </dgm:presLayoutVars>
      </dgm:prSet>
      <dgm:spPr/>
    </dgm:pt>
    <dgm:pt modelId="{DB4B5500-D37C-4A69-BF92-48997284C68D}" type="pres">
      <dgm:prSet presAssocID="{5E73A29C-1B3C-442F-960E-805595723C86}" presName="node" presStyleLbl="node1" presStyleIdx="0" presStyleCnt="8">
        <dgm:presLayoutVars>
          <dgm:bulletEnabled val="1"/>
        </dgm:presLayoutVars>
      </dgm:prSet>
      <dgm:spPr/>
    </dgm:pt>
    <dgm:pt modelId="{B52DCB21-78B2-483D-8F37-9156A7ABFDEC}" type="pres">
      <dgm:prSet presAssocID="{40E590BF-AB52-4FE3-B6E0-02A0D987FAE5}" presName="sibTrans" presStyleLbl="sibTrans2D1" presStyleIdx="0" presStyleCnt="7"/>
      <dgm:spPr/>
    </dgm:pt>
    <dgm:pt modelId="{CC6B76CE-9885-476E-82BA-00AFE0F0A385}" type="pres">
      <dgm:prSet presAssocID="{40E590BF-AB52-4FE3-B6E0-02A0D987FAE5}" presName="connectorText" presStyleLbl="sibTrans2D1" presStyleIdx="0" presStyleCnt="7"/>
      <dgm:spPr/>
    </dgm:pt>
    <dgm:pt modelId="{CC64612F-AA1B-4BA5-880C-5C5627CDBDA0}" type="pres">
      <dgm:prSet presAssocID="{1287F73C-54B7-4649-B5B6-C6A070911491}" presName="node" presStyleLbl="node1" presStyleIdx="1" presStyleCnt="8">
        <dgm:presLayoutVars>
          <dgm:bulletEnabled val="1"/>
        </dgm:presLayoutVars>
      </dgm:prSet>
      <dgm:spPr/>
    </dgm:pt>
    <dgm:pt modelId="{F47421F9-4249-4B13-99B3-C63B1A5C3B68}" type="pres">
      <dgm:prSet presAssocID="{0A0BA811-BC84-4166-95C4-69533CEF68F7}" presName="sibTrans" presStyleLbl="sibTrans2D1" presStyleIdx="1" presStyleCnt="7"/>
      <dgm:spPr/>
    </dgm:pt>
    <dgm:pt modelId="{BFAA5A25-7C11-43EE-AE87-64ABEA9E5D8E}" type="pres">
      <dgm:prSet presAssocID="{0A0BA811-BC84-4166-95C4-69533CEF68F7}" presName="connectorText" presStyleLbl="sibTrans2D1" presStyleIdx="1" presStyleCnt="7"/>
      <dgm:spPr/>
    </dgm:pt>
    <dgm:pt modelId="{C13C6F7A-8C34-47C3-9F8F-8C1CF98CE41C}" type="pres">
      <dgm:prSet presAssocID="{BD26F0FD-E8B3-439B-9EF7-463DC2278135}" presName="node" presStyleLbl="node1" presStyleIdx="2" presStyleCnt="8">
        <dgm:presLayoutVars>
          <dgm:bulletEnabled val="1"/>
        </dgm:presLayoutVars>
      </dgm:prSet>
      <dgm:spPr/>
    </dgm:pt>
    <dgm:pt modelId="{24B00C8C-E42D-4657-9CFE-479A17FF6091}" type="pres">
      <dgm:prSet presAssocID="{1CC94EF3-79DC-4A1E-8E3C-A1C70526F080}" presName="sibTrans" presStyleLbl="sibTrans2D1" presStyleIdx="2" presStyleCnt="7"/>
      <dgm:spPr/>
    </dgm:pt>
    <dgm:pt modelId="{8B083D44-E297-48ED-965E-A7087BD8699F}" type="pres">
      <dgm:prSet presAssocID="{1CC94EF3-79DC-4A1E-8E3C-A1C70526F080}" presName="connectorText" presStyleLbl="sibTrans2D1" presStyleIdx="2" presStyleCnt="7"/>
      <dgm:spPr/>
    </dgm:pt>
    <dgm:pt modelId="{EB20A9A5-76E0-42E6-9C00-EEFF4C51CCF0}" type="pres">
      <dgm:prSet presAssocID="{28D40501-074F-42A5-8600-4905BC83B5EF}" presName="node" presStyleLbl="node1" presStyleIdx="3" presStyleCnt="8">
        <dgm:presLayoutVars>
          <dgm:bulletEnabled val="1"/>
        </dgm:presLayoutVars>
      </dgm:prSet>
      <dgm:spPr/>
    </dgm:pt>
    <dgm:pt modelId="{9E2235B8-D671-412D-9EEE-C2D35AAB3127}" type="pres">
      <dgm:prSet presAssocID="{318EC970-4D41-48A8-A695-3785C2BBA0B7}" presName="sibTrans" presStyleLbl="sibTrans2D1" presStyleIdx="3" presStyleCnt="7"/>
      <dgm:spPr/>
    </dgm:pt>
    <dgm:pt modelId="{7D5E9586-9BA4-48F0-ACB3-EA004620C33F}" type="pres">
      <dgm:prSet presAssocID="{318EC970-4D41-48A8-A695-3785C2BBA0B7}" presName="connectorText" presStyleLbl="sibTrans2D1" presStyleIdx="3" presStyleCnt="7"/>
      <dgm:spPr/>
    </dgm:pt>
    <dgm:pt modelId="{7DDE8CCB-3E80-462D-8B0B-6E44CD026589}" type="pres">
      <dgm:prSet presAssocID="{3E6D4964-FB2F-43A4-AB82-595A8B5D9D80}" presName="node" presStyleLbl="node1" presStyleIdx="4" presStyleCnt="8">
        <dgm:presLayoutVars>
          <dgm:bulletEnabled val="1"/>
        </dgm:presLayoutVars>
      </dgm:prSet>
      <dgm:spPr/>
    </dgm:pt>
    <dgm:pt modelId="{916BA246-14ED-4E85-9364-C0BF8330DA93}" type="pres">
      <dgm:prSet presAssocID="{C03E7245-8099-487D-B90A-3F5253B2B2F3}" presName="sibTrans" presStyleLbl="sibTrans2D1" presStyleIdx="4" presStyleCnt="7"/>
      <dgm:spPr/>
    </dgm:pt>
    <dgm:pt modelId="{2C461500-FF72-43FC-9D7D-2C1F959F7497}" type="pres">
      <dgm:prSet presAssocID="{C03E7245-8099-487D-B90A-3F5253B2B2F3}" presName="connectorText" presStyleLbl="sibTrans2D1" presStyleIdx="4" presStyleCnt="7"/>
      <dgm:spPr/>
    </dgm:pt>
    <dgm:pt modelId="{4D2C2EFB-986D-49A7-B66E-F8F2C89837FB}" type="pres">
      <dgm:prSet presAssocID="{BC743645-3EF8-4C4B-804B-7EBAD049E443}" presName="node" presStyleLbl="node1" presStyleIdx="5" presStyleCnt="8">
        <dgm:presLayoutVars>
          <dgm:bulletEnabled val="1"/>
        </dgm:presLayoutVars>
      </dgm:prSet>
      <dgm:spPr/>
    </dgm:pt>
    <dgm:pt modelId="{23E5DB0B-A2DC-4379-8858-A517ACB39A82}" type="pres">
      <dgm:prSet presAssocID="{A2B4F8B7-AF54-4EA8-B2A5-2C2E168E96EB}" presName="sibTrans" presStyleLbl="sibTrans2D1" presStyleIdx="5" presStyleCnt="7"/>
      <dgm:spPr/>
    </dgm:pt>
    <dgm:pt modelId="{84DAB795-B2CD-4D43-9919-946FA9B53B36}" type="pres">
      <dgm:prSet presAssocID="{A2B4F8B7-AF54-4EA8-B2A5-2C2E168E96EB}" presName="connectorText" presStyleLbl="sibTrans2D1" presStyleIdx="5" presStyleCnt="7"/>
      <dgm:spPr/>
    </dgm:pt>
    <dgm:pt modelId="{4D67724F-CDD5-42DC-9E04-50AC7F633C57}" type="pres">
      <dgm:prSet presAssocID="{2E232C68-EF57-43D5-BE98-7E08BA94272E}" presName="node" presStyleLbl="node1" presStyleIdx="6" presStyleCnt="8">
        <dgm:presLayoutVars>
          <dgm:bulletEnabled val="1"/>
        </dgm:presLayoutVars>
      </dgm:prSet>
      <dgm:spPr/>
    </dgm:pt>
    <dgm:pt modelId="{84F9924D-7927-4B4C-B34F-A726B5F7029A}" type="pres">
      <dgm:prSet presAssocID="{949E94D4-493A-475A-AC78-5CCFAA7A99D2}" presName="sibTrans" presStyleLbl="sibTrans2D1" presStyleIdx="6" presStyleCnt="7"/>
      <dgm:spPr/>
    </dgm:pt>
    <dgm:pt modelId="{7598DE45-19BB-4176-AFA1-317BAE97F23F}" type="pres">
      <dgm:prSet presAssocID="{949E94D4-493A-475A-AC78-5CCFAA7A99D2}" presName="connectorText" presStyleLbl="sibTrans2D1" presStyleIdx="6" presStyleCnt="7"/>
      <dgm:spPr/>
    </dgm:pt>
    <dgm:pt modelId="{BF1EED7C-B2ED-4C07-B95A-C1DEF1231D82}" type="pres">
      <dgm:prSet presAssocID="{E5F46BE1-6B3B-4AEE-8E3A-BDB08D40C7C6}" presName="node" presStyleLbl="node1" presStyleIdx="7" presStyleCnt="8">
        <dgm:presLayoutVars>
          <dgm:bulletEnabled val="1"/>
        </dgm:presLayoutVars>
      </dgm:prSet>
      <dgm:spPr/>
    </dgm:pt>
  </dgm:ptLst>
  <dgm:cxnLst>
    <dgm:cxn modelId="{24456C01-40F1-4E94-A05C-F2D2CD83E575}" srcId="{466EE146-5446-4D2C-BF56-9E6AB229FC60}" destId="{E5F46BE1-6B3B-4AEE-8E3A-BDB08D40C7C6}" srcOrd="7" destOrd="0" parTransId="{7A8F91F3-96BA-4B68-90E6-D3213E7CDE18}" sibTransId="{36BAFA4C-6DD0-49EF-8B90-AD51DFCF21EA}"/>
    <dgm:cxn modelId="{37997512-19D2-42E1-B800-5EE6969838EC}" type="presOf" srcId="{949E94D4-493A-475A-AC78-5CCFAA7A99D2}" destId="{7598DE45-19BB-4176-AFA1-317BAE97F23F}" srcOrd="1" destOrd="0" presId="urn:microsoft.com/office/officeart/2005/8/layout/process5"/>
    <dgm:cxn modelId="{C6E71D1F-BA67-4236-ADF7-D8480330BE38}" type="presOf" srcId="{28D40501-074F-42A5-8600-4905BC83B5EF}" destId="{EB20A9A5-76E0-42E6-9C00-EEFF4C51CCF0}" srcOrd="0" destOrd="0" presId="urn:microsoft.com/office/officeart/2005/8/layout/process5"/>
    <dgm:cxn modelId="{75235C23-E05F-4A94-8F7E-BE55C3F1CE19}" type="presOf" srcId="{949E94D4-493A-475A-AC78-5CCFAA7A99D2}" destId="{84F9924D-7927-4B4C-B34F-A726B5F7029A}" srcOrd="0" destOrd="0" presId="urn:microsoft.com/office/officeart/2005/8/layout/process5"/>
    <dgm:cxn modelId="{3C642727-D280-4E8F-8300-46F7EA1FE76B}" srcId="{466EE146-5446-4D2C-BF56-9E6AB229FC60}" destId="{28D40501-074F-42A5-8600-4905BC83B5EF}" srcOrd="3" destOrd="0" parTransId="{B642B8DD-B170-4300-8D92-C758E126DFAD}" sibTransId="{318EC970-4D41-48A8-A695-3785C2BBA0B7}"/>
    <dgm:cxn modelId="{532EC12C-9E69-4551-918A-FF39AB0301E8}" srcId="{28D40501-074F-42A5-8600-4905BC83B5EF}" destId="{CA92D05D-2A7A-4814-94ED-65434CC6F2A6}" srcOrd="0" destOrd="0" parTransId="{E68B5D20-8B8A-4EFB-92E4-B4C77E8B0234}" sibTransId="{FA45BFA4-ADF7-4ECC-81F8-6FEA95730150}"/>
    <dgm:cxn modelId="{CE1E3F2D-91A9-485F-9246-ED74CDB40D7D}" type="presOf" srcId="{40E590BF-AB52-4FE3-B6E0-02A0D987FAE5}" destId="{B52DCB21-78B2-483D-8F37-9156A7ABFDEC}" srcOrd="0" destOrd="0" presId="urn:microsoft.com/office/officeart/2005/8/layout/process5"/>
    <dgm:cxn modelId="{744D452F-85EA-4B73-B63E-5276A05848AD}" type="presOf" srcId="{E5F46BE1-6B3B-4AEE-8E3A-BDB08D40C7C6}" destId="{BF1EED7C-B2ED-4C07-B95A-C1DEF1231D82}" srcOrd="0" destOrd="0" presId="urn:microsoft.com/office/officeart/2005/8/layout/process5"/>
    <dgm:cxn modelId="{35567731-7FCE-4480-976C-3843CBD3E50C}" type="presOf" srcId="{0A0BA811-BC84-4166-95C4-69533CEF68F7}" destId="{F47421F9-4249-4B13-99B3-C63B1A5C3B68}" srcOrd="0" destOrd="0" presId="urn:microsoft.com/office/officeart/2005/8/layout/process5"/>
    <dgm:cxn modelId="{FA815934-9F96-47FE-B543-0305AE857EDC}" type="presOf" srcId="{1CC94EF3-79DC-4A1E-8E3C-A1C70526F080}" destId="{24B00C8C-E42D-4657-9CFE-479A17FF6091}" srcOrd="0" destOrd="0" presId="urn:microsoft.com/office/officeart/2005/8/layout/process5"/>
    <dgm:cxn modelId="{B4F8FE5B-2988-4974-9E7B-67ECB4F3D187}" type="presOf" srcId="{2E232C68-EF57-43D5-BE98-7E08BA94272E}" destId="{4D67724F-CDD5-42DC-9E04-50AC7F633C57}" srcOrd="0" destOrd="0" presId="urn:microsoft.com/office/officeart/2005/8/layout/process5"/>
    <dgm:cxn modelId="{CFE5965D-170F-4241-8E44-E69A55E55A3D}" srcId="{466EE146-5446-4D2C-BF56-9E6AB229FC60}" destId="{1287F73C-54B7-4649-B5B6-C6A070911491}" srcOrd="1" destOrd="0" parTransId="{9001A937-8EAE-4A38-A512-4F22DACC5F05}" sibTransId="{0A0BA811-BC84-4166-95C4-69533CEF68F7}"/>
    <dgm:cxn modelId="{9BE3D95F-5BE4-4018-887E-3BC8D4FC9E36}" type="presOf" srcId="{BD26F0FD-E8B3-439B-9EF7-463DC2278135}" destId="{C13C6F7A-8C34-47C3-9F8F-8C1CF98CE41C}" srcOrd="0" destOrd="0" presId="urn:microsoft.com/office/officeart/2005/8/layout/process5"/>
    <dgm:cxn modelId="{8FEA5561-E169-442C-98AF-27A4AC38ACFD}" type="presOf" srcId="{1CC94EF3-79DC-4A1E-8E3C-A1C70526F080}" destId="{8B083D44-E297-48ED-965E-A7087BD8699F}" srcOrd="1" destOrd="0" presId="urn:microsoft.com/office/officeart/2005/8/layout/process5"/>
    <dgm:cxn modelId="{4F900B65-6946-4907-A8FC-AB0714E4CD54}" srcId="{466EE146-5446-4D2C-BF56-9E6AB229FC60}" destId="{2E232C68-EF57-43D5-BE98-7E08BA94272E}" srcOrd="6" destOrd="0" parTransId="{4BB5FDF5-2163-44F9-8AEB-8C667C55C910}" sibTransId="{949E94D4-493A-475A-AC78-5CCFAA7A99D2}"/>
    <dgm:cxn modelId="{7E83D867-3D13-4EE8-B2D6-362B355E2ECF}" type="presOf" srcId="{40E590BF-AB52-4FE3-B6E0-02A0D987FAE5}" destId="{CC6B76CE-9885-476E-82BA-00AFE0F0A385}" srcOrd="1" destOrd="0" presId="urn:microsoft.com/office/officeart/2005/8/layout/process5"/>
    <dgm:cxn modelId="{57F2D148-EDEE-4B36-BA02-1E4B714BB5FA}" type="presOf" srcId="{A2B4F8B7-AF54-4EA8-B2A5-2C2E168E96EB}" destId="{23E5DB0B-A2DC-4379-8858-A517ACB39A82}" srcOrd="0" destOrd="0" presId="urn:microsoft.com/office/officeart/2005/8/layout/process5"/>
    <dgm:cxn modelId="{79A64253-49C6-4A67-81C4-A4A426AD4711}" type="presOf" srcId="{C03E7245-8099-487D-B90A-3F5253B2B2F3}" destId="{916BA246-14ED-4E85-9364-C0BF8330DA93}" srcOrd="0" destOrd="0" presId="urn:microsoft.com/office/officeart/2005/8/layout/process5"/>
    <dgm:cxn modelId="{80E35077-EDD4-4CBB-B1BF-0352C79AD1AF}" type="presOf" srcId="{CA92D05D-2A7A-4814-94ED-65434CC6F2A6}" destId="{EB20A9A5-76E0-42E6-9C00-EEFF4C51CCF0}" srcOrd="0" destOrd="1" presId="urn:microsoft.com/office/officeart/2005/8/layout/process5"/>
    <dgm:cxn modelId="{CE0FF15A-7BAD-4454-925C-447613FE264F}" type="presOf" srcId="{1287F73C-54B7-4649-B5B6-C6A070911491}" destId="{CC64612F-AA1B-4BA5-880C-5C5627CDBDA0}" srcOrd="0" destOrd="0" presId="urn:microsoft.com/office/officeart/2005/8/layout/process5"/>
    <dgm:cxn modelId="{9893127E-6EF4-4681-8DBB-67FA7EAF0304}" type="presOf" srcId="{5E73A29C-1B3C-442F-960E-805595723C86}" destId="{DB4B5500-D37C-4A69-BF92-48997284C68D}" srcOrd="0" destOrd="0" presId="urn:microsoft.com/office/officeart/2005/8/layout/process5"/>
    <dgm:cxn modelId="{4E64FC86-3E2D-44AF-848B-52C7511E2256}" type="presOf" srcId="{3E6D4964-FB2F-43A4-AB82-595A8B5D9D80}" destId="{7DDE8CCB-3E80-462D-8B0B-6E44CD026589}" srcOrd="0" destOrd="0" presId="urn:microsoft.com/office/officeart/2005/8/layout/process5"/>
    <dgm:cxn modelId="{B513D48C-1CA6-4423-A844-99B9B6FC1766}" srcId="{3E6D4964-FB2F-43A4-AB82-595A8B5D9D80}" destId="{AA1B8D85-A1AB-44C2-B779-1E95345D5964}" srcOrd="1" destOrd="0" parTransId="{33F9189A-1277-4E97-816E-304A55846B03}" sibTransId="{50016A39-5BDE-4F4E-968D-7A2B990941C8}"/>
    <dgm:cxn modelId="{B5FE3B90-75B8-4CE3-950F-0DCDA5286919}" type="presOf" srcId="{0A0BA811-BC84-4166-95C4-69533CEF68F7}" destId="{BFAA5A25-7C11-43EE-AE87-64ABEA9E5D8E}" srcOrd="1" destOrd="0" presId="urn:microsoft.com/office/officeart/2005/8/layout/process5"/>
    <dgm:cxn modelId="{E861EF91-089E-4276-AC30-187B20697450}" type="presOf" srcId="{466EE146-5446-4D2C-BF56-9E6AB229FC60}" destId="{8911FAE2-0B29-4EB0-9C56-6B38393BFEBC}" srcOrd="0" destOrd="0" presId="urn:microsoft.com/office/officeart/2005/8/layout/process5"/>
    <dgm:cxn modelId="{02F3F09C-6813-4185-A090-6AC042C3A988}" srcId="{466EE146-5446-4D2C-BF56-9E6AB229FC60}" destId="{BC743645-3EF8-4C4B-804B-7EBAD049E443}" srcOrd="5" destOrd="0" parTransId="{5F9A15B3-6A7A-4BEA-8A35-A19375E783A6}" sibTransId="{A2B4F8B7-AF54-4EA8-B2A5-2C2E168E96EB}"/>
    <dgm:cxn modelId="{B9F5D2A2-0DEE-48A8-A661-2991D847F85E}" srcId="{466EE146-5446-4D2C-BF56-9E6AB229FC60}" destId="{BD26F0FD-E8B3-439B-9EF7-463DC2278135}" srcOrd="2" destOrd="0" parTransId="{5E653AFB-6D7A-4DF6-BB54-0AAADEFDA08E}" sibTransId="{1CC94EF3-79DC-4A1E-8E3C-A1C70526F080}"/>
    <dgm:cxn modelId="{467903A7-3073-442A-9C20-1B2ED20E011E}" type="presOf" srcId="{AA1B8D85-A1AB-44C2-B779-1E95345D5964}" destId="{7DDE8CCB-3E80-462D-8B0B-6E44CD026589}" srcOrd="0" destOrd="2" presId="urn:microsoft.com/office/officeart/2005/8/layout/process5"/>
    <dgm:cxn modelId="{240C17B3-247B-499D-B57C-C2121CF24679}" type="presOf" srcId="{969F3AAB-2662-490F-8086-30B5BF40E665}" destId="{7DDE8CCB-3E80-462D-8B0B-6E44CD026589}" srcOrd="0" destOrd="1" presId="urn:microsoft.com/office/officeart/2005/8/layout/process5"/>
    <dgm:cxn modelId="{C43454B3-E3FD-4340-92F2-022CD8A35E82}" type="presOf" srcId="{A2B4F8B7-AF54-4EA8-B2A5-2C2E168E96EB}" destId="{84DAB795-B2CD-4D43-9919-946FA9B53B36}" srcOrd="1" destOrd="0" presId="urn:microsoft.com/office/officeart/2005/8/layout/process5"/>
    <dgm:cxn modelId="{796BFCBA-250F-4173-9903-81F9F3083FFD}" type="presOf" srcId="{318EC970-4D41-48A8-A695-3785C2BBA0B7}" destId="{7D5E9586-9BA4-48F0-ACB3-EA004620C33F}" srcOrd="1" destOrd="0" presId="urn:microsoft.com/office/officeart/2005/8/layout/process5"/>
    <dgm:cxn modelId="{53DF9FBD-301D-45C2-A38D-C337F4175A22}" type="presOf" srcId="{C03E7245-8099-487D-B90A-3F5253B2B2F3}" destId="{2C461500-FF72-43FC-9D7D-2C1F959F7497}" srcOrd="1" destOrd="0" presId="urn:microsoft.com/office/officeart/2005/8/layout/process5"/>
    <dgm:cxn modelId="{DDF1EDBE-EDE5-4D8F-8D35-7E3102CA4444}" type="presOf" srcId="{BC743645-3EF8-4C4B-804B-7EBAD049E443}" destId="{4D2C2EFB-986D-49A7-B66E-F8F2C89837FB}" srcOrd="0" destOrd="0" presId="urn:microsoft.com/office/officeart/2005/8/layout/process5"/>
    <dgm:cxn modelId="{FBC843C1-42DF-4724-9985-1D0A3B83D798}" srcId="{3E6D4964-FB2F-43A4-AB82-595A8B5D9D80}" destId="{86F6B3EE-1B96-4595-8B62-0271C42D58FA}" srcOrd="2" destOrd="0" parTransId="{59A7D608-74FD-4D98-801E-2DD27ADA084A}" sibTransId="{E8C1E9BF-9B38-41FA-9FCD-B832013DD290}"/>
    <dgm:cxn modelId="{5067D5CE-CA0C-40BC-B8DA-D12F6498C16B}" srcId="{3E6D4964-FB2F-43A4-AB82-595A8B5D9D80}" destId="{969F3AAB-2662-490F-8086-30B5BF40E665}" srcOrd="0" destOrd="0" parTransId="{25570077-6E95-4DE3-9CA8-B74C795E3EEB}" sibTransId="{74BEA8DD-53B5-4527-B6CE-625C220998FF}"/>
    <dgm:cxn modelId="{2A926AD3-753D-4B48-968E-DD63EB8D306C}" srcId="{466EE146-5446-4D2C-BF56-9E6AB229FC60}" destId="{5E73A29C-1B3C-442F-960E-805595723C86}" srcOrd="0" destOrd="0" parTransId="{E9186205-03B1-4AE1-BE01-E7C8B949AF57}" sibTransId="{40E590BF-AB52-4FE3-B6E0-02A0D987FAE5}"/>
    <dgm:cxn modelId="{259DA4F9-9C15-4236-855A-04083F27973C}" type="presOf" srcId="{318EC970-4D41-48A8-A695-3785C2BBA0B7}" destId="{9E2235B8-D671-412D-9EEE-C2D35AAB3127}" srcOrd="0" destOrd="0" presId="urn:microsoft.com/office/officeart/2005/8/layout/process5"/>
    <dgm:cxn modelId="{F231A7F9-7B7F-44D0-9E73-CBE2E9AAF227}" srcId="{466EE146-5446-4D2C-BF56-9E6AB229FC60}" destId="{3E6D4964-FB2F-43A4-AB82-595A8B5D9D80}" srcOrd="4" destOrd="0" parTransId="{3AF6F357-5BA5-4BCC-87D9-5B0072506CC7}" sibTransId="{C03E7245-8099-487D-B90A-3F5253B2B2F3}"/>
    <dgm:cxn modelId="{C21368FD-7057-404C-9FFB-6178EAF5E4AD}" type="presOf" srcId="{86F6B3EE-1B96-4595-8B62-0271C42D58FA}" destId="{7DDE8CCB-3E80-462D-8B0B-6E44CD026589}" srcOrd="0" destOrd="3" presId="urn:microsoft.com/office/officeart/2005/8/layout/process5"/>
    <dgm:cxn modelId="{C62BA968-F939-4E06-9FD6-861974775238}" type="presParOf" srcId="{8911FAE2-0B29-4EB0-9C56-6B38393BFEBC}" destId="{DB4B5500-D37C-4A69-BF92-48997284C68D}" srcOrd="0" destOrd="0" presId="urn:microsoft.com/office/officeart/2005/8/layout/process5"/>
    <dgm:cxn modelId="{A35380FE-8928-4070-89B1-0A8C18E234F3}" type="presParOf" srcId="{8911FAE2-0B29-4EB0-9C56-6B38393BFEBC}" destId="{B52DCB21-78B2-483D-8F37-9156A7ABFDEC}" srcOrd="1" destOrd="0" presId="urn:microsoft.com/office/officeart/2005/8/layout/process5"/>
    <dgm:cxn modelId="{2AF8D151-30F6-4AAE-9B10-5936EEB1D861}" type="presParOf" srcId="{B52DCB21-78B2-483D-8F37-9156A7ABFDEC}" destId="{CC6B76CE-9885-476E-82BA-00AFE0F0A385}" srcOrd="0" destOrd="0" presId="urn:microsoft.com/office/officeart/2005/8/layout/process5"/>
    <dgm:cxn modelId="{74A466A4-23A6-4A89-8731-43B0F3896A3A}" type="presParOf" srcId="{8911FAE2-0B29-4EB0-9C56-6B38393BFEBC}" destId="{CC64612F-AA1B-4BA5-880C-5C5627CDBDA0}" srcOrd="2" destOrd="0" presId="urn:microsoft.com/office/officeart/2005/8/layout/process5"/>
    <dgm:cxn modelId="{ECB71FB3-DE84-4711-AA5A-2E814C63BF93}" type="presParOf" srcId="{8911FAE2-0B29-4EB0-9C56-6B38393BFEBC}" destId="{F47421F9-4249-4B13-99B3-C63B1A5C3B68}" srcOrd="3" destOrd="0" presId="urn:microsoft.com/office/officeart/2005/8/layout/process5"/>
    <dgm:cxn modelId="{6B26BF48-A770-4485-98CD-D16568BC7DFC}" type="presParOf" srcId="{F47421F9-4249-4B13-99B3-C63B1A5C3B68}" destId="{BFAA5A25-7C11-43EE-AE87-64ABEA9E5D8E}" srcOrd="0" destOrd="0" presId="urn:microsoft.com/office/officeart/2005/8/layout/process5"/>
    <dgm:cxn modelId="{DEC996EA-B139-4201-9237-6BE35BC9A229}" type="presParOf" srcId="{8911FAE2-0B29-4EB0-9C56-6B38393BFEBC}" destId="{C13C6F7A-8C34-47C3-9F8F-8C1CF98CE41C}" srcOrd="4" destOrd="0" presId="urn:microsoft.com/office/officeart/2005/8/layout/process5"/>
    <dgm:cxn modelId="{7DDECB99-91F0-487F-A6F3-BE5F92B6D57A}" type="presParOf" srcId="{8911FAE2-0B29-4EB0-9C56-6B38393BFEBC}" destId="{24B00C8C-E42D-4657-9CFE-479A17FF6091}" srcOrd="5" destOrd="0" presId="urn:microsoft.com/office/officeart/2005/8/layout/process5"/>
    <dgm:cxn modelId="{A4983CFF-B779-4026-ADD0-8EDE064339DC}" type="presParOf" srcId="{24B00C8C-E42D-4657-9CFE-479A17FF6091}" destId="{8B083D44-E297-48ED-965E-A7087BD8699F}" srcOrd="0" destOrd="0" presId="urn:microsoft.com/office/officeart/2005/8/layout/process5"/>
    <dgm:cxn modelId="{55598228-C5A0-4583-B711-C18C1BB41BC2}" type="presParOf" srcId="{8911FAE2-0B29-4EB0-9C56-6B38393BFEBC}" destId="{EB20A9A5-76E0-42E6-9C00-EEFF4C51CCF0}" srcOrd="6" destOrd="0" presId="urn:microsoft.com/office/officeart/2005/8/layout/process5"/>
    <dgm:cxn modelId="{1D8FCAF7-A812-4291-8971-1F7BCB15B095}" type="presParOf" srcId="{8911FAE2-0B29-4EB0-9C56-6B38393BFEBC}" destId="{9E2235B8-D671-412D-9EEE-C2D35AAB3127}" srcOrd="7" destOrd="0" presId="urn:microsoft.com/office/officeart/2005/8/layout/process5"/>
    <dgm:cxn modelId="{499A38C7-BE05-413A-B6DC-F69EAFEC6160}" type="presParOf" srcId="{9E2235B8-D671-412D-9EEE-C2D35AAB3127}" destId="{7D5E9586-9BA4-48F0-ACB3-EA004620C33F}" srcOrd="0" destOrd="0" presId="urn:microsoft.com/office/officeart/2005/8/layout/process5"/>
    <dgm:cxn modelId="{86E67545-ABD1-478F-B12E-53444B826BBA}" type="presParOf" srcId="{8911FAE2-0B29-4EB0-9C56-6B38393BFEBC}" destId="{7DDE8CCB-3E80-462D-8B0B-6E44CD026589}" srcOrd="8" destOrd="0" presId="urn:microsoft.com/office/officeart/2005/8/layout/process5"/>
    <dgm:cxn modelId="{8B1DE716-FA1B-4CFC-A519-26D4599C3852}" type="presParOf" srcId="{8911FAE2-0B29-4EB0-9C56-6B38393BFEBC}" destId="{916BA246-14ED-4E85-9364-C0BF8330DA93}" srcOrd="9" destOrd="0" presId="urn:microsoft.com/office/officeart/2005/8/layout/process5"/>
    <dgm:cxn modelId="{E902B5CF-11C8-4631-B96A-8EB09C26B715}" type="presParOf" srcId="{916BA246-14ED-4E85-9364-C0BF8330DA93}" destId="{2C461500-FF72-43FC-9D7D-2C1F959F7497}" srcOrd="0" destOrd="0" presId="urn:microsoft.com/office/officeart/2005/8/layout/process5"/>
    <dgm:cxn modelId="{F0FDC94F-F2AC-4D70-B516-96AC3C506B34}" type="presParOf" srcId="{8911FAE2-0B29-4EB0-9C56-6B38393BFEBC}" destId="{4D2C2EFB-986D-49A7-B66E-F8F2C89837FB}" srcOrd="10" destOrd="0" presId="urn:microsoft.com/office/officeart/2005/8/layout/process5"/>
    <dgm:cxn modelId="{DD7546EB-F942-4CE8-B432-D9727842517F}" type="presParOf" srcId="{8911FAE2-0B29-4EB0-9C56-6B38393BFEBC}" destId="{23E5DB0B-A2DC-4379-8858-A517ACB39A82}" srcOrd="11" destOrd="0" presId="urn:microsoft.com/office/officeart/2005/8/layout/process5"/>
    <dgm:cxn modelId="{7E2198E4-4E73-479F-9286-EACD3CC114A9}" type="presParOf" srcId="{23E5DB0B-A2DC-4379-8858-A517ACB39A82}" destId="{84DAB795-B2CD-4D43-9919-946FA9B53B36}" srcOrd="0" destOrd="0" presId="urn:microsoft.com/office/officeart/2005/8/layout/process5"/>
    <dgm:cxn modelId="{C03355C8-657F-4E7E-BF7D-7BB1C73145CC}" type="presParOf" srcId="{8911FAE2-0B29-4EB0-9C56-6B38393BFEBC}" destId="{4D67724F-CDD5-42DC-9E04-50AC7F633C57}" srcOrd="12" destOrd="0" presId="urn:microsoft.com/office/officeart/2005/8/layout/process5"/>
    <dgm:cxn modelId="{23F83A18-27EF-407F-8406-C96800387B1E}" type="presParOf" srcId="{8911FAE2-0B29-4EB0-9C56-6B38393BFEBC}" destId="{84F9924D-7927-4B4C-B34F-A726B5F7029A}" srcOrd="13" destOrd="0" presId="urn:microsoft.com/office/officeart/2005/8/layout/process5"/>
    <dgm:cxn modelId="{D82CA768-305C-46B7-AC4B-AF27EDE28A33}" type="presParOf" srcId="{84F9924D-7927-4B4C-B34F-A726B5F7029A}" destId="{7598DE45-19BB-4176-AFA1-317BAE97F23F}" srcOrd="0" destOrd="0" presId="urn:microsoft.com/office/officeart/2005/8/layout/process5"/>
    <dgm:cxn modelId="{4E25FB00-6F86-442E-8970-2D9A96B0CABA}" type="presParOf" srcId="{8911FAE2-0B29-4EB0-9C56-6B38393BFEBC}" destId="{BF1EED7C-B2ED-4C07-B95A-C1DEF1231D82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85744D-AB50-4873-AB72-47E0E903A023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04D1460-F422-4A6F-8709-8DC55D68AD33}">
      <dgm:prSet/>
      <dgm:spPr/>
      <dgm:t>
        <a:bodyPr/>
        <a:lstStyle/>
        <a:p>
          <a:r>
            <a:rPr lang="en-US" dirty="0"/>
            <a:t>Manage Easy</a:t>
          </a:r>
        </a:p>
      </dgm:t>
    </dgm:pt>
    <dgm:pt modelId="{AF4AE3B3-24A9-4FE6-AD44-D8AE002461F2}" type="parTrans" cxnId="{0CE82682-BE2D-4C97-98E6-C84EB458F4F5}">
      <dgm:prSet/>
      <dgm:spPr/>
      <dgm:t>
        <a:bodyPr/>
        <a:lstStyle/>
        <a:p>
          <a:endParaRPr lang="en-US"/>
        </a:p>
      </dgm:t>
    </dgm:pt>
    <dgm:pt modelId="{D9964461-7B97-4F13-862D-0D89E80A22E7}" type="sibTrans" cxnId="{0CE82682-BE2D-4C97-98E6-C84EB458F4F5}">
      <dgm:prSet/>
      <dgm:spPr/>
      <dgm:t>
        <a:bodyPr/>
        <a:lstStyle/>
        <a:p>
          <a:endParaRPr lang="en-US"/>
        </a:p>
      </dgm:t>
    </dgm:pt>
    <dgm:pt modelId="{9964F262-5916-4B63-A444-C5879A8612E8}">
      <dgm:prSet/>
      <dgm:spPr/>
      <dgm:t>
        <a:bodyPr/>
        <a:lstStyle/>
        <a:p>
          <a:r>
            <a:rPr lang="en-US" b="1" i="1" dirty="0"/>
            <a:t>MacroHard</a:t>
          </a:r>
          <a:endParaRPr lang="en-US" dirty="0"/>
        </a:p>
      </dgm:t>
    </dgm:pt>
    <dgm:pt modelId="{AB887B38-8615-4738-9ED9-2DA8C6C31032}" type="parTrans" cxnId="{ED479082-F112-46F8-8D6B-473E5AAE4636}">
      <dgm:prSet/>
      <dgm:spPr/>
      <dgm:t>
        <a:bodyPr/>
        <a:lstStyle/>
        <a:p>
          <a:endParaRPr lang="en-US"/>
        </a:p>
      </dgm:t>
    </dgm:pt>
    <dgm:pt modelId="{9D0CA8EF-2A8F-4782-802C-7BABF2639EC2}" type="sibTrans" cxnId="{ED479082-F112-46F8-8D6B-473E5AAE4636}">
      <dgm:prSet/>
      <dgm:spPr/>
      <dgm:t>
        <a:bodyPr/>
        <a:lstStyle/>
        <a:p>
          <a:endParaRPr lang="en-US"/>
        </a:p>
      </dgm:t>
    </dgm:pt>
    <dgm:pt modelId="{F23476AE-2ED0-4AA5-9CF6-4F6E3159BF38}">
      <dgm:prSet/>
      <dgm:spPr/>
      <dgm:t>
        <a:bodyPr/>
        <a:lstStyle/>
        <a:p>
          <a:r>
            <a:rPr lang="en-US" dirty="0"/>
            <a:t>Simplified</a:t>
          </a:r>
        </a:p>
      </dgm:t>
    </dgm:pt>
    <dgm:pt modelId="{585049F1-AE57-46A9-8190-7C891DA28189}" type="parTrans" cxnId="{925A688C-90D9-47C6-AC94-A62391313D46}">
      <dgm:prSet/>
      <dgm:spPr/>
      <dgm:t>
        <a:bodyPr/>
        <a:lstStyle/>
        <a:p>
          <a:endParaRPr lang="en-US"/>
        </a:p>
      </dgm:t>
    </dgm:pt>
    <dgm:pt modelId="{49DF6007-04D9-4A44-AD09-A717C4120D7F}" type="sibTrans" cxnId="{925A688C-90D9-47C6-AC94-A62391313D46}">
      <dgm:prSet/>
      <dgm:spPr/>
      <dgm:t>
        <a:bodyPr/>
        <a:lstStyle/>
        <a:p>
          <a:endParaRPr lang="en-US"/>
        </a:p>
      </dgm:t>
    </dgm:pt>
    <dgm:pt modelId="{D9ED95A1-C5E6-4E41-AFF4-1178C51864E0}">
      <dgm:prSet/>
      <dgm:spPr/>
      <dgm:t>
        <a:bodyPr/>
        <a:lstStyle/>
        <a:p>
          <a:r>
            <a:rPr lang="en-US" dirty="0"/>
            <a:t>Projectify</a:t>
          </a:r>
        </a:p>
      </dgm:t>
    </dgm:pt>
    <dgm:pt modelId="{4323E8AD-6A61-437F-A340-9A96F0B4F05F}" type="parTrans" cxnId="{00DE7442-9566-4C53-A301-E2B25774A932}">
      <dgm:prSet/>
      <dgm:spPr/>
      <dgm:t>
        <a:bodyPr/>
        <a:lstStyle/>
        <a:p>
          <a:endParaRPr lang="en-US"/>
        </a:p>
      </dgm:t>
    </dgm:pt>
    <dgm:pt modelId="{28B07981-B4AF-466D-BC52-FCE55DC83C53}" type="sibTrans" cxnId="{00DE7442-9566-4C53-A301-E2B25774A932}">
      <dgm:prSet/>
      <dgm:spPr/>
      <dgm:t>
        <a:bodyPr/>
        <a:lstStyle/>
        <a:p>
          <a:endParaRPr lang="en-US"/>
        </a:p>
      </dgm:t>
    </dgm:pt>
    <dgm:pt modelId="{DE8A6BC6-F7ED-41EF-A09D-AE9EFDE0B21A}" type="pres">
      <dgm:prSet presAssocID="{E685744D-AB50-4873-AB72-47E0E903A023}" presName="matrix" presStyleCnt="0">
        <dgm:presLayoutVars>
          <dgm:chMax val="1"/>
          <dgm:dir/>
          <dgm:resizeHandles val="exact"/>
        </dgm:presLayoutVars>
      </dgm:prSet>
      <dgm:spPr/>
    </dgm:pt>
    <dgm:pt modelId="{7E94B817-3FC0-4473-9038-8F9DDFD25284}" type="pres">
      <dgm:prSet presAssocID="{E685744D-AB50-4873-AB72-47E0E903A023}" presName="diamond" presStyleLbl="bgShp" presStyleIdx="0" presStyleCnt="1"/>
      <dgm:spPr/>
    </dgm:pt>
    <dgm:pt modelId="{E8525106-5841-4A05-ABEF-27CD18793BC5}" type="pres">
      <dgm:prSet presAssocID="{E685744D-AB50-4873-AB72-47E0E903A02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4AD0BC4-C581-481E-B295-ECC4BC8C06C1}" type="pres">
      <dgm:prSet presAssocID="{E685744D-AB50-4873-AB72-47E0E903A02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4C90EBF-DD05-426F-A68F-B46C48EC83DD}" type="pres">
      <dgm:prSet presAssocID="{E685744D-AB50-4873-AB72-47E0E903A02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2352F13-3097-43CD-B24D-35B429E3309E}" type="pres">
      <dgm:prSet presAssocID="{E685744D-AB50-4873-AB72-47E0E903A02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2061600-00CB-4EEB-B27F-632D989C596F}" type="presOf" srcId="{304D1460-F422-4A6F-8709-8DC55D68AD33}" destId="{E8525106-5841-4A05-ABEF-27CD18793BC5}" srcOrd="0" destOrd="0" presId="urn:microsoft.com/office/officeart/2005/8/layout/matrix3"/>
    <dgm:cxn modelId="{00DE7442-9566-4C53-A301-E2B25774A932}" srcId="{E685744D-AB50-4873-AB72-47E0E903A023}" destId="{D9ED95A1-C5E6-4E41-AFF4-1178C51864E0}" srcOrd="3" destOrd="0" parTransId="{4323E8AD-6A61-437F-A340-9A96F0B4F05F}" sibTransId="{28B07981-B4AF-466D-BC52-FCE55DC83C53}"/>
    <dgm:cxn modelId="{A48A0A53-165A-48FA-9F45-E27D0BE0504E}" type="presOf" srcId="{F23476AE-2ED0-4AA5-9CF6-4F6E3159BF38}" destId="{C4C90EBF-DD05-426F-A68F-B46C48EC83DD}" srcOrd="0" destOrd="0" presId="urn:microsoft.com/office/officeart/2005/8/layout/matrix3"/>
    <dgm:cxn modelId="{C8BE2B54-3E0E-4E42-9C46-326AA18969A5}" type="presOf" srcId="{E685744D-AB50-4873-AB72-47E0E903A023}" destId="{DE8A6BC6-F7ED-41EF-A09D-AE9EFDE0B21A}" srcOrd="0" destOrd="0" presId="urn:microsoft.com/office/officeart/2005/8/layout/matrix3"/>
    <dgm:cxn modelId="{52C72C7D-B35A-4F5E-A53D-E9089062FF76}" type="presOf" srcId="{9964F262-5916-4B63-A444-C5879A8612E8}" destId="{A4AD0BC4-C581-481E-B295-ECC4BC8C06C1}" srcOrd="0" destOrd="0" presId="urn:microsoft.com/office/officeart/2005/8/layout/matrix3"/>
    <dgm:cxn modelId="{0CE82682-BE2D-4C97-98E6-C84EB458F4F5}" srcId="{E685744D-AB50-4873-AB72-47E0E903A023}" destId="{304D1460-F422-4A6F-8709-8DC55D68AD33}" srcOrd="0" destOrd="0" parTransId="{AF4AE3B3-24A9-4FE6-AD44-D8AE002461F2}" sibTransId="{D9964461-7B97-4F13-862D-0D89E80A22E7}"/>
    <dgm:cxn modelId="{ED479082-F112-46F8-8D6B-473E5AAE4636}" srcId="{E685744D-AB50-4873-AB72-47E0E903A023}" destId="{9964F262-5916-4B63-A444-C5879A8612E8}" srcOrd="1" destOrd="0" parTransId="{AB887B38-8615-4738-9ED9-2DA8C6C31032}" sibTransId="{9D0CA8EF-2A8F-4782-802C-7BABF2639EC2}"/>
    <dgm:cxn modelId="{925A688C-90D9-47C6-AC94-A62391313D46}" srcId="{E685744D-AB50-4873-AB72-47E0E903A023}" destId="{F23476AE-2ED0-4AA5-9CF6-4F6E3159BF38}" srcOrd="2" destOrd="0" parTransId="{585049F1-AE57-46A9-8190-7C891DA28189}" sibTransId="{49DF6007-04D9-4A44-AD09-A717C4120D7F}"/>
    <dgm:cxn modelId="{A05619C6-AB80-4664-92FB-AE38C2FFE7C3}" type="presOf" srcId="{D9ED95A1-C5E6-4E41-AFF4-1178C51864E0}" destId="{92352F13-3097-43CD-B24D-35B429E3309E}" srcOrd="0" destOrd="0" presId="urn:microsoft.com/office/officeart/2005/8/layout/matrix3"/>
    <dgm:cxn modelId="{6B25E309-9810-4370-91E7-35095B799F8E}" type="presParOf" srcId="{DE8A6BC6-F7ED-41EF-A09D-AE9EFDE0B21A}" destId="{7E94B817-3FC0-4473-9038-8F9DDFD25284}" srcOrd="0" destOrd="0" presId="urn:microsoft.com/office/officeart/2005/8/layout/matrix3"/>
    <dgm:cxn modelId="{AF4C1F03-447E-4EF9-B209-660EFDDDCA3A}" type="presParOf" srcId="{DE8A6BC6-F7ED-41EF-A09D-AE9EFDE0B21A}" destId="{E8525106-5841-4A05-ABEF-27CD18793BC5}" srcOrd="1" destOrd="0" presId="urn:microsoft.com/office/officeart/2005/8/layout/matrix3"/>
    <dgm:cxn modelId="{4DCA14E5-41FB-4916-BEAC-C54E80A3B255}" type="presParOf" srcId="{DE8A6BC6-F7ED-41EF-A09D-AE9EFDE0B21A}" destId="{A4AD0BC4-C581-481E-B295-ECC4BC8C06C1}" srcOrd="2" destOrd="0" presId="urn:microsoft.com/office/officeart/2005/8/layout/matrix3"/>
    <dgm:cxn modelId="{5EAFDEC4-F4BC-4A99-8A2F-B769852EF1F5}" type="presParOf" srcId="{DE8A6BC6-F7ED-41EF-A09D-AE9EFDE0B21A}" destId="{C4C90EBF-DD05-426F-A68F-B46C48EC83DD}" srcOrd="3" destOrd="0" presId="urn:microsoft.com/office/officeart/2005/8/layout/matrix3"/>
    <dgm:cxn modelId="{89864F46-91D5-4492-8CA5-DC0D44FB0FD9}" type="presParOf" srcId="{DE8A6BC6-F7ED-41EF-A09D-AE9EFDE0B21A}" destId="{92352F13-3097-43CD-B24D-35B429E3309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88EC82-F81D-4184-8FAA-264BB45BD4C1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E69E333-8D05-4C38-BD60-5ABC9BD225E7}">
      <dgm:prSet custT="1"/>
      <dgm:spPr/>
      <dgm:t>
        <a:bodyPr/>
        <a:lstStyle/>
        <a:p>
          <a:pPr algn="ctr">
            <a:lnSpc>
              <a:spcPct val="90000"/>
            </a:lnSpc>
          </a:pPr>
          <a:r>
            <a:rPr lang="en-US" sz="1000" b="1" dirty="0"/>
            <a:t>Top 3 </a:t>
          </a:r>
        </a:p>
        <a:p>
          <a:pPr algn="l">
            <a:lnSpc>
              <a:spcPct val="100000"/>
            </a:lnSpc>
          </a:pPr>
          <a:r>
            <a:rPr lang="en-US" sz="800" dirty="0"/>
            <a:t>     Who is doing more work? </a:t>
          </a:r>
        </a:p>
        <a:p>
          <a:pPr algn="l">
            <a:lnSpc>
              <a:spcPct val="100000"/>
            </a:lnSpc>
          </a:pPr>
          <a:r>
            <a:rPr lang="en-US" sz="800" dirty="0"/>
            <a:t>     Who is turning in the most? </a:t>
          </a:r>
        </a:p>
        <a:p>
          <a:pPr algn="l">
            <a:lnSpc>
              <a:spcPct val="100000"/>
            </a:lnSpc>
          </a:pPr>
          <a:r>
            <a:rPr lang="en-US" sz="800" dirty="0"/>
            <a:t>     Who is completing faster?</a:t>
          </a:r>
        </a:p>
      </dgm:t>
    </dgm:pt>
    <dgm:pt modelId="{8D67CED1-90AB-4DB8-BAB3-C82CAF5D7FAB}" type="parTrans" cxnId="{25401165-9E7C-4B5C-A646-4360F2A3842A}">
      <dgm:prSet/>
      <dgm:spPr/>
      <dgm:t>
        <a:bodyPr/>
        <a:lstStyle/>
        <a:p>
          <a:endParaRPr lang="en-US"/>
        </a:p>
      </dgm:t>
    </dgm:pt>
    <dgm:pt modelId="{D185CDD0-566A-4FFF-B7DA-D3FEEAADAE8C}" type="sibTrans" cxnId="{25401165-9E7C-4B5C-A646-4360F2A3842A}">
      <dgm:prSet/>
      <dgm:spPr/>
      <dgm:t>
        <a:bodyPr/>
        <a:lstStyle/>
        <a:p>
          <a:endParaRPr lang="en-US"/>
        </a:p>
      </dgm:t>
    </dgm:pt>
    <dgm:pt modelId="{C3FFFF85-E1D9-4BE8-8187-02A67963E175}">
      <dgm:prSet custT="1"/>
      <dgm:spPr/>
      <dgm:t>
        <a:bodyPr/>
        <a:lstStyle/>
        <a:p>
          <a:r>
            <a:rPr lang="en-US" sz="1200" dirty="0"/>
            <a:t>For every project</a:t>
          </a:r>
        </a:p>
      </dgm:t>
    </dgm:pt>
    <dgm:pt modelId="{6F537044-5867-4204-B3E2-8135F017D888}" type="parTrans" cxnId="{05DECA35-AB39-47D0-AE82-038B4BAC613D}">
      <dgm:prSet/>
      <dgm:spPr/>
      <dgm:t>
        <a:bodyPr/>
        <a:lstStyle/>
        <a:p>
          <a:endParaRPr lang="en-US"/>
        </a:p>
      </dgm:t>
    </dgm:pt>
    <dgm:pt modelId="{16A588B0-A411-45ED-BAE3-849BF15873DD}" type="sibTrans" cxnId="{05DECA35-AB39-47D0-AE82-038B4BAC613D}">
      <dgm:prSet/>
      <dgm:spPr/>
      <dgm:t>
        <a:bodyPr/>
        <a:lstStyle/>
        <a:p>
          <a:endParaRPr lang="en-US"/>
        </a:p>
      </dgm:t>
    </dgm:pt>
    <dgm:pt modelId="{1BE3B00C-D0FB-40FD-BBAF-65A04F15A139}">
      <dgm:prSet custT="1"/>
      <dgm:spPr/>
      <dgm:t>
        <a:bodyPr/>
        <a:lstStyle/>
        <a:p>
          <a:r>
            <a:rPr lang="en-US" sz="1000" b="1" dirty="0"/>
            <a:t>Workflow</a:t>
          </a:r>
        </a:p>
      </dgm:t>
    </dgm:pt>
    <dgm:pt modelId="{74A5A477-7C05-4FA2-B81D-34FC012EC878}" type="parTrans" cxnId="{4381F8A0-F4F1-4BCC-BD76-83387DC989EC}">
      <dgm:prSet/>
      <dgm:spPr/>
      <dgm:t>
        <a:bodyPr/>
        <a:lstStyle/>
        <a:p>
          <a:endParaRPr lang="en-US"/>
        </a:p>
      </dgm:t>
    </dgm:pt>
    <dgm:pt modelId="{D4FC3B3B-30A4-40FD-AB07-B5BCD40A6690}" type="sibTrans" cxnId="{4381F8A0-F4F1-4BCC-BD76-83387DC989EC}">
      <dgm:prSet/>
      <dgm:spPr/>
      <dgm:t>
        <a:bodyPr/>
        <a:lstStyle/>
        <a:p>
          <a:endParaRPr lang="en-US"/>
        </a:p>
      </dgm:t>
    </dgm:pt>
    <dgm:pt modelId="{67D857A0-AFA7-4344-ABDB-D8D53B39596E}">
      <dgm:prSet custT="1"/>
      <dgm:spPr/>
      <dgm:t>
        <a:bodyPr/>
        <a:lstStyle/>
        <a:p>
          <a:r>
            <a:rPr lang="en-US" sz="1100" dirty="0"/>
            <a:t>How much work was done week 1 versus week 2?</a:t>
          </a:r>
        </a:p>
      </dgm:t>
    </dgm:pt>
    <dgm:pt modelId="{2C9B98BE-934F-4294-9607-6E2A99131074}" type="parTrans" cxnId="{73CD4345-CAEE-4052-8FE8-11C1B8D4EC0D}">
      <dgm:prSet/>
      <dgm:spPr/>
      <dgm:t>
        <a:bodyPr/>
        <a:lstStyle/>
        <a:p>
          <a:endParaRPr lang="en-US"/>
        </a:p>
      </dgm:t>
    </dgm:pt>
    <dgm:pt modelId="{9AE3089B-A21F-4950-B589-B53F581CFAB1}" type="sibTrans" cxnId="{73CD4345-CAEE-4052-8FE8-11C1B8D4EC0D}">
      <dgm:prSet/>
      <dgm:spPr/>
      <dgm:t>
        <a:bodyPr/>
        <a:lstStyle/>
        <a:p>
          <a:endParaRPr lang="en-US"/>
        </a:p>
      </dgm:t>
    </dgm:pt>
    <dgm:pt modelId="{417E0F14-2143-4C11-B609-08E2AA67FF2D}">
      <dgm:prSet custT="1"/>
      <dgm:spPr/>
      <dgm:t>
        <a:bodyPr/>
        <a:lstStyle/>
        <a:p>
          <a:r>
            <a:rPr lang="en-US" sz="1000" b="1" dirty="0"/>
            <a:t>Completion</a:t>
          </a:r>
        </a:p>
      </dgm:t>
    </dgm:pt>
    <dgm:pt modelId="{0659312B-56D1-4712-9DBC-706E47FE9DC4}" type="parTrans" cxnId="{A1298E85-7A42-47E0-BD32-A87843A73C5B}">
      <dgm:prSet/>
      <dgm:spPr/>
      <dgm:t>
        <a:bodyPr/>
        <a:lstStyle/>
        <a:p>
          <a:endParaRPr lang="en-US"/>
        </a:p>
      </dgm:t>
    </dgm:pt>
    <dgm:pt modelId="{6F6CFFB2-F789-4569-8282-30CC3B17741E}" type="sibTrans" cxnId="{A1298E85-7A42-47E0-BD32-A87843A73C5B}">
      <dgm:prSet/>
      <dgm:spPr/>
      <dgm:t>
        <a:bodyPr/>
        <a:lstStyle/>
        <a:p>
          <a:endParaRPr lang="en-US"/>
        </a:p>
      </dgm:t>
    </dgm:pt>
    <dgm:pt modelId="{D35D6C84-AB0E-447A-8052-55FAF50EF747}">
      <dgm:prSet custT="1"/>
      <dgm:spPr/>
      <dgm:t>
        <a:bodyPr/>
        <a:lstStyle/>
        <a:p>
          <a:r>
            <a:rPr lang="en-US" sz="1100" dirty="0"/>
            <a:t>How much has been completed?</a:t>
          </a:r>
        </a:p>
      </dgm:t>
    </dgm:pt>
    <dgm:pt modelId="{6E556011-1D6A-4249-B4B0-5D72ABAABF0B}" type="parTrans" cxnId="{C93E93ED-B326-4C68-8F3B-DBEED49040BA}">
      <dgm:prSet/>
      <dgm:spPr/>
      <dgm:t>
        <a:bodyPr/>
        <a:lstStyle/>
        <a:p>
          <a:endParaRPr lang="en-US"/>
        </a:p>
      </dgm:t>
    </dgm:pt>
    <dgm:pt modelId="{D8A36205-768D-45E5-BE60-6CAEA57E726B}" type="sibTrans" cxnId="{C93E93ED-B326-4C68-8F3B-DBEED49040BA}">
      <dgm:prSet/>
      <dgm:spPr/>
      <dgm:t>
        <a:bodyPr/>
        <a:lstStyle/>
        <a:p>
          <a:endParaRPr lang="en-US"/>
        </a:p>
      </dgm:t>
    </dgm:pt>
    <dgm:pt modelId="{16EEBDDC-75C0-499F-9019-E77C809AE807}">
      <dgm:prSet custT="1"/>
      <dgm:spPr/>
      <dgm:t>
        <a:bodyPr/>
        <a:lstStyle/>
        <a:p>
          <a:r>
            <a:rPr lang="en-US" sz="1050" dirty="0"/>
            <a:t>How much still needs to be done?</a:t>
          </a:r>
        </a:p>
      </dgm:t>
    </dgm:pt>
    <dgm:pt modelId="{7C86C9D7-18E7-4F4E-937A-CE06814A6E5D}" type="parTrans" cxnId="{72B6F3E7-0654-4C0A-B16F-31C239B3CB13}">
      <dgm:prSet/>
      <dgm:spPr/>
      <dgm:t>
        <a:bodyPr/>
        <a:lstStyle/>
        <a:p>
          <a:endParaRPr lang="en-US"/>
        </a:p>
      </dgm:t>
    </dgm:pt>
    <dgm:pt modelId="{76D9E103-B1AF-4631-A824-398BB80932E6}" type="sibTrans" cxnId="{72B6F3E7-0654-4C0A-B16F-31C239B3CB13}">
      <dgm:prSet/>
      <dgm:spPr/>
      <dgm:t>
        <a:bodyPr/>
        <a:lstStyle/>
        <a:p>
          <a:endParaRPr lang="en-US"/>
        </a:p>
      </dgm:t>
    </dgm:pt>
    <dgm:pt modelId="{4A2D2865-CDC2-42FA-AD59-59F820A63889}">
      <dgm:prSet custT="1"/>
      <dgm:spPr/>
      <dgm:t>
        <a:bodyPr/>
        <a:lstStyle/>
        <a:p>
          <a:pPr algn="l"/>
          <a:r>
            <a:rPr lang="en-US" sz="900" dirty="0"/>
            <a:t>    Users will be judged on  </a:t>
          </a:r>
        </a:p>
        <a:p>
          <a:pPr algn="l"/>
          <a:r>
            <a:rPr lang="en-US" sz="900" dirty="0"/>
            <a:t>     their quality of work </a:t>
          </a:r>
        </a:p>
        <a:p>
          <a:pPr algn="l"/>
          <a:r>
            <a:rPr lang="en-US" sz="900" dirty="0"/>
            <a:t>    It will show on their profiles</a:t>
          </a:r>
        </a:p>
      </dgm:t>
    </dgm:pt>
    <dgm:pt modelId="{44D56B97-78E4-4870-92F7-6162E19ED140}" type="parTrans" cxnId="{5177B602-5850-4CB2-BA20-FCA9F68D048A}">
      <dgm:prSet/>
      <dgm:spPr/>
      <dgm:t>
        <a:bodyPr/>
        <a:lstStyle/>
        <a:p>
          <a:endParaRPr lang="en-US"/>
        </a:p>
      </dgm:t>
    </dgm:pt>
    <dgm:pt modelId="{A787C853-1450-4CA1-8B42-E774E0DF134E}" type="sibTrans" cxnId="{5177B602-5850-4CB2-BA20-FCA9F68D048A}">
      <dgm:prSet/>
      <dgm:spPr/>
      <dgm:t>
        <a:bodyPr/>
        <a:lstStyle/>
        <a:p>
          <a:endParaRPr lang="en-US"/>
        </a:p>
      </dgm:t>
    </dgm:pt>
    <dgm:pt modelId="{1ACB2823-82EE-40DC-92B7-037DBEA29B41}" type="pres">
      <dgm:prSet presAssocID="{7F88EC82-F81D-4184-8FAA-264BB45BD4C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2A6A92B-AC29-437F-BE13-44C06099D1AD}" type="pres">
      <dgm:prSet presAssocID="{3E69E333-8D05-4C38-BD60-5ABC9BD225E7}" presName="root" presStyleCnt="0"/>
      <dgm:spPr/>
    </dgm:pt>
    <dgm:pt modelId="{972880F3-92C4-4DC4-A50E-BA04561BD048}" type="pres">
      <dgm:prSet presAssocID="{3E69E333-8D05-4C38-BD60-5ABC9BD225E7}" presName="rootComposite" presStyleCnt="0"/>
      <dgm:spPr/>
    </dgm:pt>
    <dgm:pt modelId="{5DD52114-DE99-4D3D-A7D1-9D242675BE29}" type="pres">
      <dgm:prSet presAssocID="{3E69E333-8D05-4C38-BD60-5ABC9BD225E7}" presName="rootText" presStyleLbl="node1" presStyleIdx="0" presStyleCnt="4"/>
      <dgm:spPr/>
    </dgm:pt>
    <dgm:pt modelId="{A178ABFF-823A-47BC-9719-393A522B743D}" type="pres">
      <dgm:prSet presAssocID="{3E69E333-8D05-4C38-BD60-5ABC9BD225E7}" presName="rootConnector" presStyleLbl="node1" presStyleIdx="0" presStyleCnt="4"/>
      <dgm:spPr/>
    </dgm:pt>
    <dgm:pt modelId="{6EA6D89F-B833-4B31-8479-60BB4182F852}" type="pres">
      <dgm:prSet presAssocID="{3E69E333-8D05-4C38-BD60-5ABC9BD225E7}" presName="childShape" presStyleCnt="0"/>
      <dgm:spPr/>
    </dgm:pt>
    <dgm:pt modelId="{5D25E7DC-50A4-4E1B-99E4-1FFBD9C4C1E3}" type="pres">
      <dgm:prSet presAssocID="{6F537044-5867-4204-B3E2-8135F017D888}" presName="Name13" presStyleLbl="parChTrans1D2" presStyleIdx="0" presStyleCnt="4"/>
      <dgm:spPr/>
    </dgm:pt>
    <dgm:pt modelId="{84E9F2A5-4C3C-41BE-93C5-FB8A1D0FFBC0}" type="pres">
      <dgm:prSet presAssocID="{C3FFFF85-E1D9-4BE8-8187-02A67963E175}" presName="childText" presStyleLbl="bgAcc1" presStyleIdx="0" presStyleCnt="4">
        <dgm:presLayoutVars>
          <dgm:bulletEnabled val="1"/>
        </dgm:presLayoutVars>
      </dgm:prSet>
      <dgm:spPr/>
    </dgm:pt>
    <dgm:pt modelId="{9871DADD-D3FE-46D7-B6ED-B64B2873F3DE}" type="pres">
      <dgm:prSet presAssocID="{1BE3B00C-D0FB-40FD-BBAF-65A04F15A139}" presName="root" presStyleCnt="0"/>
      <dgm:spPr/>
    </dgm:pt>
    <dgm:pt modelId="{302BC13B-BD21-4963-A543-B5C396C8E8B4}" type="pres">
      <dgm:prSet presAssocID="{1BE3B00C-D0FB-40FD-BBAF-65A04F15A139}" presName="rootComposite" presStyleCnt="0"/>
      <dgm:spPr/>
    </dgm:pt>
    <dgm:pt modelId="{C8150F1A-2C24-413D-920F-529E3AD732C7}" type="pres">
      <dgm:prSet presAssocID="{1BE3B00C-D0FB-40FD-BBAF-65A04F15A139}" presName="rootText" presStyleLbl="node1" presStyleIdx="1" presStyleCnt="4"/>
      <dgm:spPr/>
    </dgm:pt>
    <dgm:pt modelId="{43F705AF-5951-4480-A063-AACB6B8A349E}" type="pres">
      <dgm:prSet presAssocID="{1BE3B00C-D0FB-40FD-BBAF-65A04F15A139}" presName="rootConnector" presStyleLbl="node1" presStyleIdx="1" presStyleCnt="4"/>
      <dgm:spPr/>
    </dgm:pt>
    <dgm:pt modelId="{729B0A72-7997-4831-B354-B63B178C4522}" type="pres">
      <dgm:prSet presAssocID="{1BE3B00C-D0FB-40FD-BBAF-65A04F15A139}" presName="childShape" presStyleCnt="0"/>
      <dgm:spPr/>
    </dgm:pt>
    <dgm:pt modelId="{EA7A9BF3-8169-4C93-AF86-A0ECA9987F51}" type="pres">
      <dgm:prSet presAssocID="{2C9B98BE-934F-4294-9607-6E2A99131074}" presName="Name13" presStyleLbl="parChTrans1D2" presStyleIdx="1" presStyleCnt="4"/>
      <dgm:spPr/>
    </dgm:pt>
    <dgm:pt modelId="{642E209C-4690-49AE-8924-DDC4B91A69B3}" type="pres">
      <dgm:prSet presAssocID="{67D857A0-AFA7-4344-ABDB-D8D53B39596E}" presName="childText" presStyleLbl="bgAcc1" presStyleIdx="1" presStyleCnt="4">
        <dgm:presLayoutVars>
          <dgm:bulletEnabled val="1"/>
        </dgm:presLayoutVars>
      </dgm:prSet>
      <dgm:spPr/>
    </dgm:pt>
    <dgm:pt modelId="{C02FC4F7-15E2-4571-A36F-ACEB3EDFB18C}" type="pres">
      <dgm:prSet presAssocID="{417E0F14-2143-4C11-B609-08E2AA67FF2D}" presName="root" presStyleCnt="0"/>
      <dgm:spPr/>
    </dgm:pt>
    <dgm:pt modelId="{791E5C46-F9C9-47ED-8B36-F61CB6C4E119}" type="pres">
      <dgm:prSet presAssocID="{417E0F14-2143-4C11-B609-08E2AA67FF2D}" presName="rootComposite" presStyleCnt="0"/>
      <dgm:spPr/>
    </dgm:pt>
    <dgm:pt modelId="{9F7013FE-F1C9-4373-9FB2-20BE9D9CF913}" type="pres">
      <dgm:prSet presAssocID="{417E0F14-2143-4C11-B609-08E2AA67FF2D}" presName="rootText" presStyleLbl="node1" presStyleIdx="2" presStyleCnt="4"/>
      <dgm:spPr/>
    </dgm:pt>
    <dgm:pt modelId="{C57040D7-1638-4610-91EE-487C9D09DD68}" type="pres">
      <dgm:prSet presAssocID="{417E0F14-2143-4C11-B609-08E2AA67FF2D}" presName="rootConnector" presStyleLbl="node1" presStyleIdx="2" presStyleCnt="4"/>
      <dgm:spPr/>
    </dgm:pt>
    <dgm:pt modelId="{7773C900-5FCB-4B0E-B989-5AAF4A4D21E5}" type="pres">
      <dgm:prSet presAssocID="{417E0F14-2143-4C11-B609-08E2AA67FF2D}" presName="childShape" presStyleCnt="0"/>
      <dgm:spPr/>
    </dgm:pt>
    <dgm:pt modelId="{C98FDF42-3AA4-4AFA-9649-B204ABF7A158}" type="pres">
      <dgm:prSet presAssocID="{6E556011-1D6A-4249-B4B0-5D72ABAABF0B}" presName="Name13" presStyleLbl="parChTrans1D2" presStyleIdx="2" presStyleCnt="4"/>
      <dgm:spPr/>
    </dgm:pt>
    <dgm:pt modelId="{FDA7568F-6CF3-4504-8F30-5971377861A4}" type="pres">
      <dgm:prSet presAssocID="{D35D6C84-AB0E-447A-8052-55FAF50EF747}" presName="childText" presStyleLbl="bgAcc1" presStyleIdx="2" presStyleCnt="4">
        <dgm:presLayoutVars>
          <dgm:bulletEnabled val="1"/>
        </dgm:presLayoutVars>
      </dgm:prSet>
      <dgm:spPr/>
    </dgm:pt>
    <dgm:pt modelId="{DF3BC4DA-CAEE-43AD-9E18-2EE95E426429}" type="pres">
      <dgm:prSet presAssocID="{7C86C9D7-18E7-4F4E-937A-CE06814A6E5D}" presName="Name13" presStyleLbl="parChTrans1D2" presStyleIdx="3" presStyleCnt="4"/>
      <dgm:spPr/>
    </dgm:pt>
    <dgm:pt modelId="{2295CCE6-B7ED-40E5-8921-DBA3C78B7CCF}" type="pres">
      <dgm:prSet presAssocID="{16EEBDDC-75C0-499F-9019-E77C809AE807}" presName="childText" presStyleLbl="bgAcc1" presStyleIdx="3" presStyleCnt="4">
        <dgm:presLayoutVars>
          <dgm:bulletEnabled val="1"/>
        </dgm:presLayoutVars>
      </dgm:prSet>
      <dgm:spPr/>
    </dgm:pt>
    <dgm:pt modelId="{5AFA1C5E-D793-43A8-AF4D-AC7BF79650CB}" type="pres">
      <dgm:prSet presAssocID="{4A2D2865-CDC2-42FA-AD59-59F820A63889}" presName="root" presStyleCnt="0"/>
      <dgm:spPr/>
    </dgm:pt>
    <dgm:pt modelId="{942DE00B-C481-4733-9818-E20E41B390B8}" type="pres">
      <dgm:prSet presAssocID="{4A2D2865-CDC2-42FA-AD59-59F820A63889}" presName="rootComposite" presStyleCnt="0"/>
      <dgm:spPr/>
    </dgm:pt>
    <dgm:pt modelId="{159604BD-45AF-4A58-8AE9-717AA7134B0C}" type="pres">
      <dgm:prSet presAssocID="{4A2D2865-CDC2-42FA-AD59-59F820A63889}" presName="rootText" presStyleLbl="node1" presStyleIdx="3" presStyleCnt="4"/>
      <dgm:spPr/>
    </dgm:pt>
    <dgm:pt modelId="{8BB1E4D0-1D20-4D2B-ADF3-C82B1CEF5E31}" type="pres">
      <dgm:prSet presAssocID="{4A2D2865-CDC2-42FA-AD59-59F820A63889}" presName="rootConnector" presStyleLbl="node1" presStyleIdx="3" presStyleCnt="4"/>
      <dgm:spPr/>
    </dgm:pt>
    <dgm:pt modelId="{3EF437F3-65B1-4555-BED1-858C5A83DB84}" type="pres">
      <dgm:prSet presAssocID="{4A2D2865-CDC2-42FA-AD59-59F820A63889}" presName="childShape" presStyleCnt="0"/>
      <dgm:spPr/>
    </dgm:pt>
  </dgm:ptLst>
  <dgm:cxnLst>
    <dgm:cxn modelId="{5177B602-5850-4CB2-BA20-FCA9F68D048A}" srcId="{7F88EC82-F81D-4184-8FAA-264BB45BD4C1}" destId="{4A2D2865-CDC2-42FA-AD59-59F820A63889}" srcOrd="3" destOrd="0" parTransId="{44D56B97-78E4-4870-92F7-6162E19ED140}" sibTransId="{A787C853-1450-4CA1-8B42-E774E0DF134E}"/>
    <dgm:cxn modelId="{F9875C0A-FDBC-4407-8E29-7099FA4688B8}" type="presOf" srcId="{67D857A0-AFA7-4344-ABDB-D8D53B39596E}" destId="{642E209C-4690-49AE-8924-DDC4B91A69B3}" srcOrd="0" destOrd="0" presId="urn:microsoft.com/office/officeart/2005/8/layout/hierarchy3"/>
    <dgm:cxn modelId="{F7644E1E-2ADC-41E9-A917-FE70610B6FA6}" type="presOf" srcId="{417E0F14-2143-4C11-B609-08E2AA67FF2D}" destId="{9F7013FE-F1C9-4373-9FB2-20BE9D9CF913}" srcOrd="0" destOrd="0" presId="urn:microsoft.com/office/officeart/2005/8/layout/hierarchy3"/>
    <dgm:cxn modelId="{E5782C22-F116-4E3C-B7D2-30E42F7ABCF5}" type="presOf" srcId="{7F88EC82-F81D-4184-8FAA-264BB45BD4C1}" destId="{1ACB2823-82EE-40DC-92B7-037DBEA29B41}" srcOrd="0" destOrd="0" presId="urn:microsoft.com/office/officeart/2005/8/layout/hierarchy3"/>
    <dgm:cxn modelId="{44C06B22-DB08-4669-B42A-F2733644CDFD}" type="presOf" srcId="{6E556011-1D6A-4249-B4B0-5D72ABAABF0B}" destId="{C98FDF42-3AA4-4AFA-9649-B204ABF7A158}" srcOrd="0" destOrd="0" presId="urn:microsoft.com/office/officeart/2005/8/layout/hierarchy3"/>
    <dgm:cxn modelId="{BAD56335-EA71-49A5-83AD-FA1D87264DD3}" type="presOf" srcId="{4A2D2865-CDC2-42FA-AD59-59F820A63889}" destId="{159604BD-45AF-4A58-8AE9-717AA7134B0C}" srcOrd="0" destOrd="0" presId="urn:microsoft.com/office/officeart/2005/8/layout/hierarchy3"/>
    <dgm:cxn modelId="{05DECA35-AB39-47D0-AE82-038B4BAC613D}" srcId="{3E69E333-8D05-4C38-BD60-5ABC9BD225E7}" destId="{C3FFFF85-E1D9-4BE8-8187-02A67963E175}" srcOrd="0" destOrd="0" parTransId="{6F537044-5867-4204-B3E2-8135F017D888}" sibTransId="{16A588B0-A411-45ED-BAE3-849BF15873DD}"/>
    <dgm:cxn modelId="{8FD2F164-93A7-4BE7-B88B-0433C3E246F2}" type="presOf" srcId="{7C86C9D7-18E7-4F4E-937A-CE06814A6E5D}" destId="{DF3BC4DA-CAEE-43AD-9E18-2EE95E426429}" srcOrd="0" destOrd="0" presId="urn:microsoft.com/office/officeart/2005/8/layout/hierarchy3"/>
    <dgm:cxn modelId="{25401165-9E7C-4B5C-A646-4360F2A3842A}" srcId="{7F88EC82-F81D-4184-8FAA-264BB45BD4C1}" destId="{3E69E333-8D05-4C38-BD60-5ABC9BD225E7}" srcOrd="0" destOrd="0" parTransId="{8D67CED1-90AB-4DB8-BAB3-C82CAF5D7FAB}" sibTransId="{D185CDD0-566A-4FFF-B7DA-D3FEEAADAE8C}"/>
    <dgm:cxn modelId="{73CD4345-CAEE-4052-8FE8-11C1B8D4EC0D}" srcId="{1BE3B00C-D0FB-40FD-BBAF-65A04F15A139}" destId="{67D857A0-AFA7-4344-ABDB-D8D53B39596E}" srcOrd="0" destOrd="0" parTransId="{2C9B98BE-934F-4294-9607-6E2A99131074}" sibTransId="{9AE3089B-A21F-4950-B589-B53F581CFAB1}"/>
    <dgm:cxn modelId="{7689156F-D953-4CAB-AC8E-6ED3FB84DC1E}" type="presOf" srcId="{1BE3B00C-D0FB-40FD-BBAF-65A04F15A139}" destId="{43F705AF-5951-4480-A063-AACB6B8A349E}" srcOrd="1" destOrd="0" presId="urn:microsoft.com/office/officeart/2005/8/layout/hierarchy3"/>
    <dgm:cxn modelId="{71585159-D561-4898-9021-AC8054EAB6AC}" type="presOf" srcId="{417E0F14-2143-4C11-B609-08E2AA67FF2D}" destId="{C57040D7-1638-4610-91EE-487C9D09DD68}" srcOrd="1" destOrd="0" presId="urn:microsoft.com/office/officeart/2005/8/layout/hierarchy3"/>
    <dgm:cxn modelId="{9E55647D-08E0-4F51-947A-46F982AE6CFE}" type="presOf" srcId="{6F537044-5867-4204-B3E2-8135F017D888}" destId="{5D25E7DC-50A4-4E1B-99E4-1FFBD9C4C1E3}" srcOrd="0" destOrd="0" presId="urn:microsoft.com/office/officeart/2005/8/layout/hierarchy3"/>
    <dgm:cxn modelId="{CAEED081-2255-4EA8-91A6-0C00FBAE1D86}" type="presOf" srcId="{C3FFFF85-E1D9-4BE8-8187-02A67963E175}" destId="{84E9F2A5-4C3C-41BE-93C5-FB8A1D0FFBC0}" srcOrd="0" destOrd="0" presId="urn:microsoft.com/office/officeart/2005/8/layout/hierarchy3"/>
    <dgm:cxn modelId="{A1298E85-7A42-47E0-BD32-A87843A73C5B}" srcId="{7F88EC82-F81D-4184-8FAA-264BB45BD4C1}" destId="{417E0F14-2143-4C11-B609-08E2AA67FF2D}" srcOrd="2" destOrd="0" parTransId="{0659312B-56D1-4712-9DBC-706E47FE9DC4}" sibTransId="{6F6CFFB2-F789-4569-8282-30CC3B17741E}"/>
    <dgm:cxn modelId="{4381F8A0-F4F1-4BCC-BD76-83387DC989EC}" srcId="{7F88EC82-F81D-4184-8FAA-264BB45BD4C1}" destId="{1BE3B00C-D0FB-40FD-BBAF-65A04F15A139}" srcOrd="1" destOrd="0" parTransId="{74A5A477-7C05-4FA2-B81D-34FC012EC878}" sibTransId="{D4FC3B3B-30A4-40FD-AB07-B5BCD40A6690}"/>
    <dgm:cxn modelId="{29A32FA4-C38E-41A8-AD81-0E3EA16FE025}" type="presOf" srcId="{D35D6C84-AB0E-447A-8052-55FAF50EF747}" destId="{FDA7568F-6CF3-4504-8F30-5971377861A4}" srcOrd="0" destOrd="0" presId="urn:microsoft.com/office/officeart/2005/8/layout/hierarchy3"/>
    <dgm:cxn modelId="{4A1CEFA9-802C-4C43-9774-E5050D14A48C}" type="presOf" srcId="{4A2D2865-CDC2-42FA-AD59-59F820A63889}" destId="{8BB1E4D0-1D20-4D2B-ADF3-C82B1CEF5E31}" srcOrd="1" destOrd="0" presId="urn:microsoft.com/office/officeart/2005/8/layout/hierarchy3"/>
    <dgm:cxn modelId="{445369C1-4340-40D2-8448-057759C6DD35}" type="presOf" srcId="{1BE3B00C-D0FB-40FD-BBAF-65A04F15A139}" destId="{C8150F1A-2C24-413D-920F-529E3AD732C7}" srcOrd="0" destOrd="0" presId="urn:microsoft.com/office/officeart/2005/8/layout/hierarchy3"/>
    <dgm:cxn modelId="{AAFF7FCF-CD9A-453F-9379-50C641D62423}" type="presOf" srcId="{3E69E333-8D05-4C38-BD60-5ABC9BD225E7}" destId="{5DD52114-DE99-4D3D-A7D1-9D242675BE29}" srcOrd="0" destOrd="0" presId="urn:microsoft.com/office/officeart/2005/8/layout/hierarchy3"/>
    <dgm:cxn modelId="{466609D1-357E-4991-A5EC-FCE1BA1D3DEC}" type="presOf" srcId="{16EEBDDC-75C0-499F-9019-E77C809AE807}" destId="{2295CCE6-B7ED-40E5-8921-DBA3C78B7CCF}" srcOrd="0" destOrd="0" presId="urn:microsoft.com/office/officeart/2005/8/layout/hierarchy3"/>
    <dgm:cxn modelId="{72B6F3E7-0654-4C0A-B16F-31C239B3CB13}" srcId="{417E0F14-2143-4C11-B609-08E2AA67FF2D}" destId="{16EEBDDC-75C0-499F-9019-E77C809AE807}" srcOrd="1" destOrd="0" parTransId="{7C86C9D7-18E7-4F4E-937A-CE06814A6E5D}" sibTransId="{76D9E103-B1AF-4631-A824-398BB80932E6}"/>
    <dgm:cxn modelId="{0B1A66E8-60B5-468B-B08D-EFE33CFBFDA5}" type="presOf" srcId="{2C9B98BE-934F-4294-9607-6E2A99131074}" destId="{EA7A9BF3-8169-4C93-AF86-A0ECA9987F51}" srcOrd="0" destOrd="0" presId="urn:microsoft.com/office/officeart/2005/8/layout/hierarchy3"/>
    <dgm:cxn modelId="{C93E93ED-B326-4C68-8F3B-DBEED49040BA}" srcId="{417E0F14-2143-4C11-B609-08E2AA67FF2D}" destId="{D35D6C84-AB0E-447A-8052-55FAF50EF747}" srcOrd="0" destOrd="0" parTransId="{6E556011-1D6A-4249-B4B0-5D72ABAABF0B}" sibTransId="{D8A36205-768D-45E5-BE60-6CAEA57E726B}"/>
    <dgm:cxn modelId="{D4DF36F5-041A-453F-AD5A-B32EF6FECA6C}" type="presOf" srcId="{3E69E333-8D05-4C38-BD60-5ABC9BD225E7}" destId="{A178ABFF-823A-47BC-9719-393A522B743D}" srcOrd="1" destOrd="0" presId="urn:microsoft.com/office/officeart/2005/8/layout/hierarchy3"/>
    <dgm:cxn modelId="{7F5985B3-F72B-4D39-8DF2-6FBD8D4D4F39}" type="presParOf" srcId="{1ACB2823-82EE-40DC-92B7-037DBEA29B41}" destId="{72A6A92B-AC29-437F-BE13-44C06099D1AD}" srcOrd="0" destOrd="0" presId="urn:microsoft.com/office/officeart/2005/8/layout/hierarchy3"/>
    <dgm:cxn modelId="{3D38D4ED-1C77-4B0E-8280-59895BBBA63C}" type="presParOf" srcId="{72A6A92B-AC29-437F-BE13-44C06099D1AD}" destId="{972880F3-92C4-4DC4-A50E-BA04561BD048}" srcOrd="0" destOrd="0" presId="urn:microsoft.com/office/officeart/2005/8/layout/hierarchy3"/>
    <dgm:cxn modelId="{BCE51643-E85D-4BD6-BD6C-C3F78853B070}" type="presParOf" srcId="{972880F3-92C4-4DC4-A50E-BA04561BD048}" destId="{5DD52114-DE99-4D3D-A7D1-9D242675BE29}" srcOrd="0" destOrd="0" presId="urn:microsoft.com/office/officeart/2005/8/layout/hierarchy3"/>
    <dgm:cxn modelId="{47D895DA-FCC8-4BA6-8E43-E845FD481931}" type="presParOf" srcId="{972880F3-92C4-4DC4-A50E-BA04561BD048}" destId="{A178ABFF-823A-47BC-9719-393A522B743D}" srcOrd="1" destOrd="0" presId="urn:microsoft.com/office/officeart/2005/8/layout/hierarchy3"/>
    <dgm:cxn modelId="{6320BFF6-029F-45D3-8CC9-023BB92AE8B7}" type="presParOf" srcId="{72A6A92B-AC29-437F-BE13-44C06099D1AD}" destId="{6EA6D89F-B833-4B31-8479-60BB4182F852}" srcOrd="1" destOrd="0" presId="urn:microsoft.com/office/officeart/2005/8/layout/hierarchy3"/>
    <dgm:cxn modelId="{B578B8D3-FA82-4879-9416-1134F80CF6DA}" type="presParOf" srcId="{6EA6D89F-B833-4B31-8479-60BB4182F852}" destId="{5D25E7DC-50A4-4E1B-99E4-1FFBD9C4C1E3}" srcOrd="0" destOrd="0" presId="urn:microsoft.com/office/officeart/2005/8/layout/hierarchy3"/>
    <dgm:cxn modelId="{6716AEFC-B586-4DA7-8397-C6EF48BCC4B4}" type="presParOf" srcId="{6EA6D89F-B833-4B31-8479-60BB4182F852}" destId="{84E9F2A5-4C3C-41BE-93C5-FB8A1D0FFBC0}" srcOrd="1" destOrd="0" presId="urn:microsoft.com/office/officeart/2005/8/layout/hierarchy3"/>
    <dgm:cxn modelId="{DD6FB9A4-5613-4956-B828-89AE96D20967}" type="presParOf" srcId="{1ACB2823-82EE-40DC-92B7-037DBEA29B41}" destId="{9871DADD-D3FE-46D7-B6ED-B64B2873F3DE}" srcOrd="1" destOrd="0" presId="urn:microsoft.com/office/officeart/2005/8/layout/hierarchy3"/>
    <dgm:cxn modelId="{F11FE9E1-F61D-4EE3-A987-18ACF7114636}" type="presParOf" srcId="{9871DADD-D3FE-46D7-B6ED-B64B2873F3DE}" destId="{302BC13B-BD21-4963-A543-B5C396C8E8B4}" srcOrd="0" destOrd="0" presId="urn:microsoft.com/office/officeart/2005/8/layout/hierarchy3"/>
    <dgm:cxn modelId="{D501F2E2-15DA-4672-8A33-04C56E7088D3}" type="presParOf" srcId="{302BC13B-BD21-4963-A543-B5C396C8E8B4}" destId="{C8150F1A-2C24-413D-920F-529E3AD732C7}" srcOrd="0" destOrd="0" presId="urn:microsoft.com/office/officeart/2005/8/layout/hierarchy3"/>
    <dgm:cxn modelId="{B2BA408A-190E-443A-9307-89A02A01AEB5}" type="presParOf" srcId="{302BC13B-BD21-4963-A543-B5C396C8E8B4}" destId="{43F705AF-5951-4480-A063-AACB6B8A349E}" srcOrd="1" destOrd="0" presId="urn:microsoft.com/office/officeart/2005/8/layout/hierarchy3"/>
    <dgm:cxn modelId="{E69B6036-B1E2-4C51-B4CF-58F4B873A0F4}" type="presParOf" srcId="{9871DADD-D3FE-46D7-B6ED-B64B2873F3DE}" destId="{729B0A72-7997-4831-B354-B63B178C4522}" srcOrd="1" destOrd="0" presId="urn:microsoft.com/office/officeart/2005/8/layout/hierarchy3"/>
    <dgm:cxn modelId="{832B3848-0AA5-4955-BAB2-2F251D71D3DB}" type="presParOf" srcId="{729B0A72-7997-4831-B354-B63B178C4522}" destId="{EA7A9BF3-8169-4C93-AF86-A0ECA9987F51}" srcOrd="0" destOrd="0" presId="urn:microsoft.com/office/officeart/2005/8/layout/hierarchy3"/>
    <dgm:cxn modelId="{CB2515E2-BEB5-4706-851D-919CB1070F09}" type="presParOf" srcId="{729B0A72-7997-4831-B354-B63B178C4522}" destId="{642E209C-4690-49AE-8924-DDC4B91A69B3}" srcOrd="1" destOrd="0" presId="urn:microsoft.com/office/officeart/2005/8/layout/hierarchy3"/>
    <dgm:cxn modelId="{890303AF-BD80-41D9-B403-3295F18EC788}" type="presParOf" srcId="{1ACB2823-82EE-40DC-92B7-037DBEA29B41}" destId="{C02FC4F7-15E2-4571-A36F-ACEB3EDFB18C}" srcOrd="2" destOrd="0" presId="urn:microsoft.com/office/officeart/2005/8/layout/hierarchy3"/>
    <dgm:cxn modelId="{D1ACB1C4-F30D-45B5-A25A-9021CF9CC39B}" type="presParOf" srcId="{C02FC4F7-15E2-4571-A36F-ACEB3EDFB18C}" destId="{791E5C46-F9C9-47ED-8B36-F61CB6C4E119}" srcOrd="0" destOrd="0" presId="urn:microsoft.com/office/officeart/2005/8/layout/hierarchy3"/>
    <dgm:cxn modelId="{370A5D9D-9725-4C18-81BE-5FC7046289CC}" type="presParOf" srcId="{791E5C46-F9C9-47ED-8B36-F61CB6C4E119}" destId="{9F7013FE-F1C9-4373-9FB2-20BE9D9CF913}" srcOrd="0" destOrd="0" presId="urn:microsoft.com/office/officeart/2005/8/layout/hierarchy3"/>
    <dgm:cxn modelId="{D1209722-8FEF-436B-925C-CE5DC5E330D4}" type="presParOf" srcId="{791E5C46-F9C9-47ED-8B36-F61CB6C4E119}" destId="{C57040D7-1638-4610-91EE-487C9D09DD68}" srcOrd="1" destOrd="0" presId="urn:microsoft.com/office/officeart/2005/8/layout/hierarchy3"/>
    <dgm:cxn modelId="{4D129A3F-11C3-4972-9AE7-B2DB97E1D35F}" type="presParOf" srcId="{C02FC4F7-15E2-4571-A36F-ACEB3EDFB18C}" destId="{7773C900-5FCB-4B0E-B989-5AAF4A4D21E5}" srcOrd="1" destOrd="0" presId="urn:microsoft.com/office/officeart/2005/8/layout/hierarchy3"/>
    <dgm:cxn modelId="{B85F6349-6FA0-443D-9684-EC598AF15B23}" type="presParOf" srcId="{7773C900-5FCB-4B0E-B989-5AAF4A4D21E5}" destId="{C98FDF42-3AA4-4AFA-9649-B204ABF7A158}" srcOrd="0" destOrd="0" presId="urn:microsoft.com/office/officeart/2005/8/layout/hierarchy3"/>
    <dgm:cxn modelId="{7CDD5568-FC2A-4E10-B485-1102B45F9E83}" type="presParOf" srcId="{7773C900-5FCB-4B0E-B989-5AAF4A4D21E5}" destId="{FDA7568F-6CF3-4504-8F30-5971377861A4}" srcOrd="1" destOrd="0" presId="urn:microsoft.com/office/officeart/2005/8/layout/hierarchy3"/>
    <dgm:cxn modelId="{99D2F5C0-EE20-4F7B-99D7-A6547A4AD6B2}" type="presParOf" srcId="{7773C900-5FCB-4B0E-B989-5AAF4A4D21E5}" destId="{DF3BC4DA-CAEE-43AD-9E18-2EE95E426429}" srcOrd="2" destOrd="0" presId="urn:microsoft.com/office/officeart/2005/8/layout/hierarchy3"/>
    <dgm:cxn modelId="{13620993-559C-4A4E-B3F4-E982DFE8EBEA}" type="presParOf" srcId="{7773C900-5FCB-4B0E-B989-5AAF4A4D21E5}" destId="{2295CCE6-B7ED-40E5-8921-DBA3C78B7CCF}" srcOrd="3" destOrd="0" presId="urn:microsoft.com/office/officeart/2005/8/layout/hierarchy3"/>
    <dgm:cxn modelId="{25BE8F81-82AD-4F08-BEF7-D09605D25562}" type="presParOf" srcId="{1ACB2823-82EE-40DC-92B7-037DBEA29B41}" destId="{5AFA1C5E-D793-43A8-AF4D-AC7BF79650CB}" srcOrd="3" destOrd="0" presId="urn:microsoft.com/office/officeart/2005/8/layout/hierarchy3"/>
    <dgm:cxn modelId="{CE2EA90E-42FD-4200-BF90-9B88711D26FC}" type="presParOf" srcId="{5AFA1C5E-D793-43A8-AF4D-AC7BF79650CB}" destId="{942DE00B-C481-4733-9818-E20E41B390B8}" srcOrd="0" destOrd="0" presId="urn:microsoft.com/office/officeart/2005/8/layout/hierarchy3"/>
    <dgm:cxn modelId="{01783B3C-A6B1-4668-B530-5A57BAD5CE58}" type="presParOf" srcId="{942DE00B-C481-4733-9818-E20E41B390B8}" destId="{159604BD-45AF-4A58-8AE9-717AA7134B0C}" srcOrd="0" destOrd="0" presId="urn:microsoft.com/office/officeart/2005/8/layout/hierarchy3"/>
    <dgm:cxn modelId="{E7709C33-5C99-432A-9EA5-C0138E9E306D}" type="presParOf" srcId="{942DE00B-C481-4733-9818-E20E41B390B8}" destId="{8BB1E4D0-1D20-4D2B-ADF3-C82B1CEF5E31}" srcOrd="1" destOrd="0" presId="urn:microsoft.com/office/officeart/2005/8/layout/hierarchy3"/>
    <dgm:cxn modelId="{A6BBC8D2-BC71-4661-A49F-1B59C20C6CC7}" type="presParOf" srcId="{5AFA1C5E-D793-43A8-AF4D-AC7BF79650CB}" destId="{3EF437F3-65B1-4555-BED1-858C5A83DB8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00CC486-CFD1-4A52-95BF-1AA98D33636D}" type="doc">
      <dgm:prSet loTypeId="urn:microsoft.com/office/officeart/2005/8/layout/hierarchy2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CD782C6-E907-42C0-954C-334BC5F9CC68}">
      <dgm:prSet/>
      <dgm:spPr/>
      <dgm:t>
        <a:bodyPr/>
        <a:lstStyle/>
        <a:p>
          <a:r>
            <a:rPr lang="en-US" dirty="0"/>
            <a:t>For every project </a:t>
          </a:r>
        </a:p>
        <a:p>
          <a:r>
            <a:rPr lang="en-US" dirty="0"/>
            <a:t>&amp; </a:t>
          </a:r>
        </a:p>
        <a:p>
          <a:r>
            <a:rPr lang="en-US" dirty="0"/>
            <a:t>For every group within the project </a:t>
          </a:r>
        </a:p>
      </dgm:t>
    </dgm:pt>
    <dgm:pt modelId="{0149F93E-3663-44E8-8937-FD3ACDF6CA76}" type="parTrans" cxnId="{0B3C2A0C-F7FB-439C-8694-7BD4B90D62D3}">
      <dgm:prSet/>
      <dgm:spPr/>
      <dgm:t>
        <a:bodyPr/>
        <a:lstStyle/>
        <a:p>
          <a:endParaRPr lang="en-US"/>
        </a:p>
      </dgm:t>
    </dgm:pt>
    <dgm:pt modelId="{61564A49-C5F0-4F11-B6E2-674840054D43}" type="sibTrans" cxnId="{0B3C2A0C-F7FB-439C-8694-7BD4B90D62D3}">
      <dgm:prSet/>
      <dgm:spPr/>
      <dgm:t>
        <a:bodyPr/>
        <a:lstStyle/>
        <a:p>
          <a:endParaRPr lang="en-US"/>
        </a:p>
      </dgm:t>
    </dgm:pt>
    <dgm:pt modelId="{4709656B-9163-4F81-911C-BE3D97666464}">
      <dgm:prSet/>
      <dgm:spPr/>
      <dgm:t>
        <a:bodyPr/>
        <a:lstStyle/>
        <a:p>
          <a:r>
            <a:rPr lang="en-US" dirty="0"/>
            <a:t>Tasks completed &amp; </a:t>
          </a:r>
        </a:p>
        <a:p>
          <a:r>
            <a:rPr lang="en-US" dirty="0"/>
            <a:t>tasks yet to be complete</a:t>
          </a:r>
        </a:p>
      </dgm:t>
    </dgm:pt>
    <dgm:pt modelId="{881E6C00-5DAD-4D4A-9F1C-4BDCB203BCAE}" type="parTrans" cxnId="{73D56A90-EC47-43B6-8500-5978DFE69E0C}">
      <dgm:prSet/>
      <dgm:spPr/>
      <dgm:t>
        <a:bodyPr/>
        <a:lstStyle/>
        <a:p>
          <a:endParaRPr lang="en-US" dirty="0"/>
        </a:p>
      </dgm:t>
    </dgm:pt>
    <dgm:pt modelId="{9F9E6D32-1D8A-4E29-AF16-71CD5D3D9224}" type="sibTrans" cxnId="{73D56A90-EC47-43B6-8500-5978DFE69E0C}">
      <dgm:prSet/>
      <dgm:spPr/>
      <dgm:t>
        <a:bodyPr/>
        <a:lstStyle/>
        <a:p>
          <a:endParaRPr lang="en-US"/>
        </a:p>
      </dgm:t>
    </dgm:pt>
    <dgm:pt modelId="{0FFF7705-629B-40A4-BCF1-2261B926DE7C}">
      <dgm:prSet/>
      <dgm:spPr/>
      <dgm:t>
        <a:bodyPr/>
        <a:lstStyle/>
        <a:p>
          <a:r>
            <a:rPr lang="en-US" dirty="0"/>
            <a:t>Tasks submitted on time &amp; tasks submitted late</a:t>
          </a:r>
        </a:p>
      </dgm:t>
    </dgm:pt>
    <dgm:pt modelId="{157FBB49-7C9C-448F-8DD1-AEE4E352490C}" type="parTrans" cxnId="{4E22D69A-9A2A-4BB4-A0E7-929EA43DB852}">
      <dgm:prSet/>
      <dgm:spPr/>
      <dgm:t>
        <a:bodyPr/>
        <a:lstStyle/>
        <a:p>
          <a:endParaRPr lang="en-US" dirty="0"/>
        </a:p>
      </dgm:t>
    </dgm:pt>
    <dgm:pt modelId="{AEA90F7D-6E3D-4B11-94FC-3AF36FCB7A20}" type="sibTrans" cxnId="{4E22D69A-9A2A-4BB4-A0E7-929EA43DB852}">
      <dgm:prSet/>
      <dgm:spPr/>
      <dgm:t>
        <a:bodyPr/>
        <a:lstStyle/>
        <a:p>
          <a:endParaRPr lang="en-US"/>
        </a:p>
      </dgm:t>
    </dgm:pt>
    <dgm:pt modelId="{82ACDCA2-1979-486D-8324-AE2C10AFFE8F}">
      <dgm:prSet/>
      <dgm:spPr/>
      <dgm:t>
        <a:bodyPr/>
        <a:lstStyle/>
        <a:p>
          <a:r>
            <a:rPr lang="en-US" dirty="0"/>
            <a:t>Tasks not completed &amp; </a:t>
          </a:r>
        </a:p>
        <a:p>
          <a:r>
            <a:rPr lang="en-US" dirty="0"/>
            <a:t>tasks overdue</a:t>
          </a:r>
        </a:p>
      </dgm:t>
    </dgm:pt>
    <dgm:pt modelId="{90C51C86-78F9-495D-988D-9572CE4261BC}" type="parTrans" cxnId="{F9D985E8-BE2A-4128-B20C-33A44E016A81}">
      <dgm:prSet/>
      <dgm:spPr/>
      <dgm:t>
        <a:bodyPr/>
        <a:lstStyle/>
        <a:p>
          <a:endParaRPr lang="en-US" dirty="0"/>
        </a:p>
      </dgm:t>
    </dgm:pt>
    <dgm:pt modelId="{23492622-F893-4A77-9711-2B4F78F08C27}" type="sibTrans" cxnId="{F9D985E8-BE2A-4128-B20C-33A44E016A81}">
      <dgm:prSet/>
      <dgm:spPr/>
      <dgm:t>
        <a:bodyPr/>
        <a:lstStyle/>
        <a:p>
          <a:endParaRPr lang="en-US"/>
        </a:p>
      </dgm:t>
    </dgm:pt>
    <dgm:pt modelId="{D3F6B89B-1DF0-434E-B938-6E290555E01C}">
      <dgm:prSet/>
      <dgm:spPr/>
      <dgm:t>
        <a:bodyPr/>
        <a:lstStyle/>
        <a:p>
          <a:r>
            <a:rPr lang="en-US" dirty="0"/>
            <a:t>Groups get an overall view of task avg scores</a:t>
          </a:r>
        </a:p>
        <a:p>
          <a:r>
            <a:rPr lang="en-US" dirty="0"/>
            <a:t>Groups are putting out the best work</a:t>
          </a:r>
        </a:p>
        <a:p>
          <a:r>
            <a:rPr lang="en-US" dirty="0"/>
            <a:t>Groups that need help</a:t>
          </a:r>
        </a:p>
      </dgm:t>
    </dgm:pt>
    <dgm:pt modelId="{A7D2A857-6668-4CBF-B945-2B23F2F5B659}" type="parTrans" cxnId="{3BF9D7EF-E87A-43F4-A18B-D2872F8852AD}">
      <dgm:prSet/>
      <dgm:spPr/>
      <dgm:t>
        <a:bodyPr/>
        <a:lstStyle/>
        <a:p>
          <a:endParaRPr lang="en-US"/>
        </a:p>
      </dgm:t>
    </dgm:pt>
    <dgm:pt modelId="{2AB6A975-1975-42D1-A306-AB2907240BF8}" type="sibTrans" cxnId="{3BF9D7EF-E87A-43F4-A18B-D2872F8852AD}">
      <dgm:prSet/>
      <dgm:spPr/>
      <dgm:t>
        <a:bodyPr/>
        <a:lstStyle/>
        <a:p>
          <a:endParaRPr lang="en-US"/>
        </a:p>
      </dgm:t>
    </dgm:pt>
    <dgm:pt modelId="{73AAD989-868F-4FD1-A1E1-E35917FB3A20}">
      <dgm:prSet custT="1"/>
      <dgm:spPr>
        <a:solidFill>
          <a:schemeClr val="tx1"/>
        </a:solidFill>
      </dgm:spPr>
      <dgm:t>
        <a:bodyPr anchor="t"/>
        <a:lstStyle/>
        <a:p>
          <a:r>
            <a:rPr lang="en-US" sz="2400" b="1" dirty="0">
              <a:solidFill>
                <a:schemeClr val="accent3"/>
              </a:solidFill>
            </a:rPr>
            <a:t>Pie Charts</a:t>
          </a:r>
        </a:p>
      </dgm:t>
    </dgm:pt>
    <dgm:pt modelId="{E295411D-3695-4B13-AB35-8AC481F812AA}" type="sibTrans" cxnId="{191EEC44-8388-446C-AEFB-2A8FCB61EC12}">
      <dgm:prSet/>
      <dgm:spPr/>
      <dgm:t>
        <a:bodyPr/>
        <a:lstStyle/>
        <a:p>
          <a:endParaRPr lang="en-US"/>
        </a:p>
      </dgm:t>
    </dgm:pt>
    <dgm:pt modelId="{ACF57B08-4080-47A9-A84B-8574853A6FB8}" type="parTrans" cxnId="{191EEC44-8388-446C-AEFB-2A8FCB61EC12}">
      <dgm:prSet/>
      <dgm:spPr/>
      <dgm:t>
        <a:bodyPr/>
        <a:lstStyle/>
        <a:p>
          <a:endParaRPr lang="en-US" dirty="0"/>
        </a:p>
      </dgm:t>
    </dgm:pt>
    <dgm:pt modelId="{47700753-C90D-4119-8D67-8863343E0354}" type="pres">
      <dgm:prSet presAssocID="{200CC486-CFD1-4A52-95BF-1AA98D33636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58CE778-E0C9-4B24-9E98-96DAB753F4A4}" type="pres">
      <dgm:prSet presAssocID="{2CD782C6-E907-42C0-954C-334BC5F9CC68}" presName="root1" presStyleCnt="0"/>
      <dgm:spPr/>
    </dgm:pt>
    <dgm:pt modelId="{4592395B-63B0-44DE-9936-920EBD57E8E9}" type="pres">
      <dgm:prSet presAssocID="{2CD782C6-E907-42C0-954C-334BC5F9CC68}" presName="LevelOneTextNode" presStyleLbl="node0" presStyleIdx="0" presStyleCnt="2">
        <dgm:presLayoutVars>
          <dgm:chPref val="3"/>
        </dgm:presLayoutVars>
      </dgm:prSet>
      <dgm:spPr/>
    </dgm:pt>
    <dgm:pt modelId="{4AD7F8A3-E9B3-4FBF-A30A-BDE06FC89EED}" type="pres">
      <dgm:prSet presAssocID="{2CD782C6-E907-42C0-954C-334BC5F9CC68}" presName="level2hierChild" presStyleCnt="0"/>
      <dgm:spPr/>
    </dgm:pt>
    <dgm:pt modelId="{8456CE45-0908-4CE8-BD03-694F29738800}" type="pres">
      <dgm:prSet presAssocID="{ACF57B08-4080-47A9-A84B-8574853A6FB8}" presName="conn2-1" presStyleLbl="parChTrans1D2" presStyleIdx="0" presStyleCnt="1"/>
      <dgm:spPr/>
    </dgm:pt>
    <dgm:pt modelId="{362E17DC-B923-46B9-BCF8-B362F1E8DE03}" type="pres">
      <dgm:prSet presAssocID="{ACF57B08-4080-47A9-A84B-8574853A6FB8}" presName="connTx" presStyleLbl="parChTrans1D2" presStyleIdx="0" presStyleCnt="1"/>
      <dgm:spPr/>
    </dgm:pt>
    <dgm:pt modelId="{6487329D-BED4-4723-9164-B4C4170FBDF9}" type="pres">
      <dgm:prSet presAssocID="{73AAD989-868F-4FD1-A1E1-E35917FB3A20}" presName="root2" presStyleCnt="0"/>
      <dgm:spPr/>
    </dgm:pt>
    <dgm:pt modelId="{AA0D0232-A3A5-48EA-86E7-AD76D667CE4A}" type="pres">
      <dgm:prSet presAssocID="{73AAD989-868F-4FD1-A1E1-E35917FB3A20}" presName="LevelTwoTextNode" presStyleLbl="node2" presStyleIdx="0" presStyleCnt="1" custScaleY="179388">
        <dgm:presLayoutVars>
          <dgm:chPref val="3"/>
        </dgm:presLayoutVars>
      </dgm:prSet>
      <dgm:spPr/>
    </dgm:pt>
    <dgm:pt modelId="{8C19AA75-0583-4CA2-A291-C113217AEA69}" type="pres">
      <dgm:prSet presAssocID="{73AAD989-868F-4FD1-A1E1-E35917FB3A20}" presName="level3hierChild" presStyleCnt="0"/>
      <dgm:spPr/>
    </dgm:pt>
    <dgm:pt modelId="{19436F50-B4A7-4317-A8D2-B5ADC8199662}" type="pres">
      <dgm:prSet presAssocID="{881E6C00-5DAD-4D4A-9F1C-4BDCB203BCAE}" presName="conn2-1" presStyleLbl="parChTrans1D3" presStyleIdx="0" presStyleCnt="3"/>
      <dgm:spPr/>
    </dgm:pt>
    <dgm:pt modelId="{7A4B4879-5D48-4533-B286-248F6D3A6EE0}" type="pres">
      <dgm:prSet presAssocID="{881E6C00-5DAD-4D4A-9F1C-4BDCB203BCAE}" presName="connTx" presStyleLbl="parChTrans1D3" presStyleIdx="0" presStyleCnt="3"/>
      <dgm:spPr/>
    </dgm:pt>
    <dgm:pt modelId="{5BCDCF13-E971-48C2-A7DD-5F61AC7228B3}" type="pres">
      <dgm:prSet presAssocID="{4709656B-9163-4F81-911C-BE3D97666464}" presName="root2" presStyleCnt="0"/>
      <dgm:spPr/>
    </dgm:pt>
    <dgm:pt modelId="{29AC1F2A-8494-47A2-85F6-65BD212AAEE5}" type="pres">
      <dgm:prSet presAssocID="{4709656B-9163-4F81-911C-BE3D97666464}" presName="LevelTwoTextNode" presStyleLbl="node3" presStyleIdx="0" presStyleCnt="3">
        <dgm:presLayoutVars>
          <dgm:chPref val="3"/>
        </dgm:presLayoutVars>
      </dgm:prSet>
      <dgm:spPr/>
    </dgm:pt>
    <dgm:pt modelId="{4386F5B5-BCC2-45B1-877E-91E9164A4ACD}" type="pres">
      <dgm:prSet presAssocID="{4709656B-9163-4F81-911C-BE3D97666464}" presName="level3hierChild" presStyleCnt="0"/>
      <dgm:spPr/>
    </dgm:pt>
    <dgm:pt modelId="{76916811-3C77-408E-ACA8-25A9C650C483}" type="pres">
      <dgm:prSet presAssocID="{157FBB49-7C9C-448F-8DD1-AEE4E352490C}" presName="conn2-1" presStyleLbl="parChTrans1D3" presStyleIdx="1" presStyleCnt="3"/>
      <dgm:spPr/>
    </dgm:pt>
    <dgm:pt modelId="{660DE887-2ADA-4C63-849F-6E1F81A3E620}" type="pres">
      <dgm:prSet presAssocID="{157FBB49-7C9C-448F-8DD1-AEE4E352490C}" presName="connTx" presStyleLbl="parChTrans1D3" presStyleIdx="1" presStyleCnt="3"/>
      <dgm:spPr/>
    </dgm:pt>
    <dgm:pt modelId="{E1D931CA-CC0B-43C4-A086-D9E2409AF288}" type="pres">
      <dgm:prSet presAssocID="{0FFF7705-629B-40A4-BCF1-2261B926DE7C}" presName="root2" presStyleCnt="0"/>
      <dgm:spPr/>
    </dgm:pt>
    <dgm:pt modelId="{0F389836-6433-464B-86BA-81C8EFDA6194}" type="pres">
      <dgm:prSet presAssocID="{0FFF7705-629B-40A4-BCF1-2261B926DE7C}" presName="LevelTwoTextNode" presStyleLbl="node3" presStyleIdx="1" presStyleCnt="3">
        <dgm:presLayoutVars>
          <dgm:chPref val="3"/>
        </dgm:presLayoutVars>
      </dgm:prSet>
      <dgm:spPr/>
    </dgm:pt>
    <dgm:pt modelId="{C15A6A18-D825-4F4B-913E-5C9429A5113F}" type="pres">
      <dgm:prSet presAssocID="{0FFF7705-629B-40A4-BCF1-2261B926DE7C}" presName="level3hierChild" presStyleCnt="0"/>
      <dgm:spPr/>
    </dgm:pt>
    <dgm:pt modelId="{69A6F0E5-0D85-463D-918C-9C0F25E66CFB}" type="pres">
      <dgm:prSet presAssocID="{90C51C86-78F9-495D-988D-9572CE4261BC}" presName="conn2-1" presStyleLbl="parChTrans1D3" presStyleIdx="2" presStyleCnt="3"/>
      <dgm:spPr/>
    </dgm:pt>
    <dgm:pt modelId="{36A96BE1-AD26-45C8-93E5-86B8E2663B23}" type="pres">
      <dgm:prSet presAssocID="{90C51C86-78F9-495D-988D-9572CE4261BC}" presName="connTx" presStyleLbl="parChTrans1D3" presStyleIdx="2" presStyleCnt="3"/>
      <dgm:spPr/>
    </dgm:pt>
    <dgm:pt modelId="{12AA7FBB-7462-40B7-942A-C3EA4411670E}" type="pres">
      <dgm:prSet presAssocID="{82ACDCA2-1979-486D-8324-AE2C10AFFE8F}" presName="root2" presStyleCnt="0"/>
      <dgm:spPr/>
    </dgm:pt>
    <dgm:pt modelId="{D28DFB13-17AE-4DF5-9BF8-A06AADF90D96}" type="pres">
      <dgm:prSet presAssocID="{82ACDCA2-1979-486D-8324-AE2C10AFFE8F}" presName="LevelTwoTextNode" presStyleLbl="node3" presStyleIdx="2" presStyleCnt="3">
        <dgm:presLayoutVars>
          <dgm:chPref val="3"/>
        </dgm:presLayoutVars>
      </dgm:prSet>
      <dgm:spPr/>
    </dgm:pt>
    <dgm:pt modelId="{16373B59-C49E-44A5-9850-2F9C60C39760}" type="pres">
      <dgm:prSet presAssocID="{82ACDCA2-1979-486D-8324-AE2C10AFFE8F}" presName="level3hierChild" presStyleCnt="0"/>
      <dgm:spPr/>
    </dgm:pt>
    <dgm:pt modelId="{263670FE-EDB3-4D0B-BAB6-BEDF5AD5C351}" type="pres">
      <dgm:prSet presAssocID="{D3F6B89B-1DF0-434E-B938-6E290555E01C}" presName="root1" presStyleCnt="0"/>
      <dgm:spPr/>
    </dgm:pt>
    <dgm:pt modelId="{4BDF06B9-703C-418C-B60A-AD929A3E584C}" type="pres">
      <dgm:prSet presAssocID="{D3F6B89B-1DF0-434E-B938-6E290555E01C}" presName="LevelOneTextNode" presStyleLbl="node0" presStyleIdx="1" presStyleCnt="2">
        <dgm:presLayoutVars>
          <dgm:chPref val="3"/>
        </dgm:presLayoutVars>
      </dgm:prSet>
      <dgm:spPr/>
    </dgm:pt>
    <dgm:pt modelId="{28CEE9DC-5116-4BD5-8F66-1B71DA11D545}" type="pres">
      <dgm:prSet presAssocID="{D3F6B89B-1DF0-434E-B938-6E290555E01C}" presName="level2hierChild" presStyleCnt="0"/>
      <dgm:spPr/>
    </dgm:pt>
  </dgm:ptLst>
  <dgm:cxnLst>
    <dgm:cxn modelId="{DD052002-486C-44AC-BAC2-90550A9C6FD2}" type="presOf" srcId="{73AAD989-868F-4FD1-A1E1-E35917FB3A20}" destId="{AA0D0232-A3A5-48EA-86E7-AD76D667CE4A}" srcOrd="0" destOrd="0" presId="urn:microsoft.com/office/officeart/2005/8/layout/hierarchy2"/>
    <dgm:cxn modelId="{0B3C2A0C-F7FB-439C-8694-7BD4B90D62D3}" srcId="{200CC486-CFD1-4A52-95BF-1AA98D33636D}" destId="{2CD782C6-E907-42C0-954C-334BC5F9CC68}" srcOrd="0" destOrd="0" parTransId="{0149F93E-3663-44E8-8937-FD3ACDF6CA76}" sibTransId="{61564A49-C5F0-4F11-B6E2-674840054D43}"/>
    <dgm:cxn modelId="{318FC018-06AC-4A00-A1B2-47400F168CEF}" type="presOf" srcId="{90C51C86-78F9-495D-988D-9572CE4261BC}" destId="{69A6F0E5-0D85-463D-918C-9C0F25E66CFB}" srcOrd="0" destOrd="0" presId="urn:microsoft.com/office/officeart/2005/8/layout/hierarchy2"/>
    <dgm:cxn modelId="{1A617C1A-5F40-403F-B97A-CB2062EF0F4B}" type="presOf" srcId="{157FBB49-7C9C-448F-8DD1-AEE4E352490C}" destId="{76916811-3C77-408E-ACA8-25A9C650C483}" srcOrd="0" destOrd="0" presId="urn:microsoft.com/office/officeart/2005/8/layout/hierarchy2"/>
    <dgm:cxn modelId="{B072EC23-CCCC-4721-B3F7-9652791D3349}" type="presOf" srcId="{157FBB49-7C9C-448F-8DD1-AEE4E352490C}" destId="{660DE887-2ADA-4C63-849F-6E1F81A3E620}" srcOrd="1" destOrd="0" presId="urn:microsoft.com/office/officeart/2005/8/layout/hierarchy2"/>
    <dgm:cxn modelId="{CF987235-14C4-4E2B-95FF-22ECF5243C97}" type="presOf" srcId="{ACF57B08-4080-47A9-A84B-8574853A6FB8}" destId="{8456CE45-0908-4CE8-BD03-694F29738800}" srcOrd="0" destOrd="0" presId="urn:microsoft.com/office/officeart/2005/8/layout/hierarchy2"/>
    <dgm:cxn modelId="{191EEC44-8388-446C-AEFB-2A8FCB61EC12}" srcId="{2CD782C6-E907-42C0-954C-334BC5F9CC68}" destId="{73AAD989-868F-4FD1-A1E1-E35917FB3A20}" srcOrd="0" destOrd="0" parTransId="{ACF57B08-4080-47A9-A84B-8574853A6FB8}" sibTransId="{E295411D-3695-4B13-AB35-8AC481F812AA}"/>
    <dgm:cxn modelId="{C6220C74-4E2F-40B9-BC99-966BA07A5681}" type="presOf" srcId="{90C51C86-78F9-495D-988D-9572CE4261BC}" destId="{36A96BE1-AD26-45C8-93E5-86B8E2663B23}" srcOrd="1" destOrd="0" presId="urn:microsoft.com/office/officeart/2005/8/layout/hierarchy2"/>
    <dgm:cxn modelId="{FEA89786-F130-4D42-9197-79F97FD10EF5}" type="presOf" srcId="{2CD782C6-E907-42C0-954C-334BC5F9CC68}" destId="{4592395B-63B0-44DE-9936-920EBD57E8E9}" srcOrd="0" destOrd="0" presId="urn:microsoft.com/office/officeart/2005/8/layout/hierarchy2"/>
    <dgm:cxn modelId="{B0FB5389-778D-4A78-B3B3-5863EAD1A745}" type="presOf" srcId="{4709656B-9163-4F81-911C-BE3D97666464}" destId="{29AC1F2A-8494-47A2-85F6-65BD212AAEE5}" srcOrd="0" destOrd="0" presId="urn:microsoft.com/office/officeart/2005/8/layout/hierarchy2"/>
    <dgm:cxn modelId="{73D56A90-EC47-43B6-8500-5978DFE69E0C}" srcId="{73AAD989-868F-4FD1-A1E1-E35917FB3A20}" destId="{4709656B-9163-4F81-911C-BE3D97666464}" srcOrd="0" destOrd="0" parTransId="{881E6C00-5DAD-4D4A-9F1C-4BDCB203BCAE}" sibTransId="{9F9E6D32-1D8A-4E29-AF16-71CD5D3D9224}"/>
    <dgm:cxn modelId="{4E22D69A-9A2A-4BB4-A0E7-929EA43DB852}" srcId="{73AAD989-868F-4FD1-A1E1-E35917FB3A20}" destId="{0FFF7705-629B-40A4-BCF1-2261B926DE7C}" srcOrd="1" destOrd="0" parTransId="{157FBB49-7C9C-448F-8DD1-AEE4E352490C}" sibTransId="{AEA90F7D-6E3D-4B11-94FC-3AF36FCB7A20}"/>
    <dgm:cxn modelId="{3DF23EA2-A5F2-4DFF-A45A-96ED5160E9AF}" type="presOf" srcId="{0FFF7705-629B-40A4-BCF1-2261B926DE7C}" destId="{0F389836-6433-464B-86BA-81C8EFDA6194}" srcOrd="0" destOrd="0" presId="urn:microsoft.com/office/officeart/2005/8/layout/hierarchy2"/>
    <dgm:cxn modelId="{74324DA4-AB4C-4BF7-9E5B-BA9A7FD75155}" type="presOf" srcId="{881E6C00-5DAD-4D4A-9F1C-4BDCB203BCAE}" destId="{19436F50-B4A7-4317-A8D2-B5ADC8199662}" srcOrd="0" destOrd="0" presId="urn:microsoft.com/office/officeart/2005/8/layout/hierarchy2"/>
    <dgm:cxn modelId="{A053D7AB-73C9-4A5D-9E6D-6B3E957E3FC5}" type="presOf" srcId="{ACF57B08-4080-47A9-A84B-8574853A6FB8}" destId="{362E17DC-B923-46B9-BCF8-B362F1E8DE03}" srcOrd="1" destOrd="0" presId="urn:microsoft.com/office/officeart/2005/8/layout/hierarchy2"/>
    <dgm:cxn modelId="{F08377D0-61B0-480E-B406-1219037FD530}" type="presOf" srcId="{200CC486-CFD1-4A52-95BF-1AA98D33636D}" destId="{47700753-C90D-4119-8D67-8863343E0354}" srcOrd="0" destOrd="0" presId="urn:microsoft.com/office/officeart/2005/8/layout/hierarchy2"/>
    <dgm:cxn modelId="{3FC30AE5-302F-4542-A094-22F0447BB585}" type="presOf" srcId="{D3F6B89B-1DF0-434E-B938-6E290555E01C}" destId="{4BDF06B9-703C-418C-B60A-AD929A3E584C}" srcOrd="0" destOrd="0" presId="urn:microsoft.com/office/officeart/2005/8/layout/hierarchy2"/>
    <dgm:cxn modelId="{F9D985E8-BE2A-4128-B20C-33A44E016A81}" srcId="{73AAD989-868F-4FD1-A1E1-E35917FB3A20}" destId="{82ACDCA2-1979-486D-8324-AE2C10AFFE8F}" srcOrd="2" destOrd="0" parTransId="{90C51C86-78F9-495D-988D-9572CE4261BC}" sibTransId="{23492622-F893-4A77-9711-2B4F78F08C27}"/>
    <dgm:cxn modelId="{3BF9D7EF-E87A-43F4-A18B-D2872F8852AD}" srcId="{200CC486-CFD1-4A52-95BF-1AA98D33636D}" destId="{D3F6B89B-1DF0-434E-B938-6E290555E01C}" srcOrd="1" destOrd="0" parTransId="{A7D2A857-6668-4CBF-B945-2B23F2F5B659}" sibTransId="{2AB6A975-1975-42D1-A306-AB2907240BF8}"/>
    <dgm:cxn modelId="{E031C2F8-CB8D-4055-A280-321629004F20}" type="presOf" srcId="{82ACDCA2-1979-486D-8324-AE2C10AFFE8F}" destId="{D28DFB13-17AE-4DF5-9BF8-A06AADF90D96}" srcOrd="0" destOrd="0" presId="urn:microsoft.com/office/officeart/2005/8/layout/hierarchy2"/>
    <dgm:cxn modelId="{32737CFE-ADB4-4795-BDC1-7F7C1AE74D52}" type="presOf" srcId="{881E6C00-5DAD-4D4A-9F1C-4BDCB203BCAE}" destId="{7A4B4879-5D48-4533-B286-248F6D3A6EE0}" srcOrd="1" destOrd="0" presId="urn:microsoft.com/office/officeart/2005/8/layout/hierarchy2"/>
    <dgm:cxn modelId="{182E7E03-64C0-4A51-93D2-7E685A85777B}" type="presParOf" srcId="{47700753-C90D-4119-8D67-8863343E0354}" destId="{058CE778-E0C9-4B24-9E98-96DAB753F4A4}" srcOrd="0" destOrd="0" presId="urn:microsoft.com/office/officeart/2005/8/layout/hierarchy2"/>
    <dgm:cxn modelId="{E7A417E5-47F9-48F6-B5B8-C5BA04A096EB}" type="presParOf" srcId="{058CE778-E0C9-4B24-9E98-96DAB753F4A4}" destId="{4592395B-63B0-44DE-9936-920EBD57E8E9}" srcOrd="0" destOrd="0" presId="urn:microsoft.com/office/officeart/2005/8/layout/hierarchy2"/>
    <dgm:cxn modelId="{DF8E3789-028D-4A0E-BB7E-2E9B6485E729}" type="presParOf" srcId="{058CE778-E0C9-4B24-9E98-96DAB753F4A4}" destId="{4AD7F8A3-E9B3-4FBF-A30A-BDE06FC89EED}" srcOrd="1" destOrd="0" presId="urn:microsoft.com/office/officeart/2005/8/layout/hierarchy2"/>
    <dgm:cxn modelId="{FE534B47-B150-4778-A366-574E3FD4CF55}" type="presParOf" srcId="{4AD7F8A3-E9B3-4FBF-A30A-BDE06FC89EED}" destId="{8456CE45-0908-4CE8-BD03-694F29738800}" srcOrd="0" destOrd="0" presId="urn:microsoft.com/office/officeart/2005/8/layout/hierarchy2"/>
    <dgm:cxn modelId="{42FB399B-0B75-4A6D-A5B5-8F937561576D}" type="presParOf" srcId="{8456CE45-0908-4CE8-BD03-694F29738800}" destId="{362E17DC-B923-46B9-BCF8-B362F1E8DE03}" srcOrd="0" destOrd="0" presId="urn:microsoft.com/office/officeart/2005/8/layout/hierarchy2"/>
    <dgm:cxn modelId="{86F4E78F-5996-43DE-BA94-70D54E47BE5F}" type="presParOf" srcId="{4AD7F8A3-E9B3-4FBF-A30A-BDE06FC89EED}" destId="{6487329D-BED4-4723-9164-B4C4170FBDF9}" srcOrd="1" destOrd="0" presId="urn:microsoft.com/office/officeart/2005/8/layout/hierarchy2"/>
    <dgm:cxn modelId="{2C5D7930-9D6B-4A36-A3A6-0DB1D35046BC}" type="presParOf" srcId="{6487329D-BED4-4723-9164-B4C4170FBDF9}" destId="{AA0D0232-A3A5-48EA-86E7-AD76D667CE4A}" srcOrd="0" destOrd="0" presId="urn:microsoft.com/office/officeart/2005/8/layout/hierarchy2"/>
    <dgm:cxn modelId="{9DF83BB6-934E-4B9B-8911-6F0C3BFD5A5E}" type="presParOf" srcId="{6487329D-BED4-4723-9164-B4C4170FBDF9}" destId="{8C19AA75-0583-4CA2-A291-C113217AEA69}" srcOrd="1" destOrd="0" presId="urn:microsoft.com/office/officeart/2005/8/layout/hierarchy2"/>
    <dgm:cxn modelId="{C6B97E61-8F37-4297-8692-94429CB2B27F}" type="presParOf" srcId="{8C19AA75-0583-4CA2-A291-C113217AEA69}" destId="{19436F50-B4A7-4317-A8D2-B5ADC8199662}" srcOrd="0" destOrd="0" presId="urn:microsoft.com/office/officeart/2005/8/layout/hierarchy2"/>
    <dgm:cxn modelId="{37D31FA8-4816-4303-B22D-C3AC7805994B}" type="presParOf" srcId="{19436F50-B4A7-4317-A8D2-B5ADC8199662}" destId="{7A4B4879-5D48-4533-B286-248F6D3A6EE0}" srcOrd="0" destOrd="0" presId="urn:microsoft.com/office/officeart/2005/8/layout/hierarchy2"/>
    <dgm:cxn modelId="{27C40769-B359-4902-80C5-46A8A6B7A876}" type="presParOf" srcId="{8C19AA75-0583-4CA2-A291-C113217AEA69}" destId="{5BCDCF13-E971-48C2-A7DD-5F61AC7228B3}" srcOrd="1" destOrd="0" presId="urn:microsoft.com/office/officeart/2005/8/layout/hierarchy2"/>
    <dgm:cxn modelId="{33CF324C-B2FF-4851-A382-29BFC739DA7A}" type="presParOf" srcId="{5BCDCF13-E971-48C2-A7DD-5F61AC7228B3}" destId="{29AC1F2A-8494-47A2-85F6-65BD212AAEE5}" srcOrd="0" destOrd="0" presId="urn:microsoft.com/office/officeart/2005/8/layout/hierarchy2"/>
    <dgm:cxn modelId="{B9D8C1FF-7ECF-4193-A30F-75383299F723}" type="presParOf" srcId="{5BCDCF13-E971-48C2-A7DD-5F61AC7228B3}" destId="{4386F5B5-BCC2-45B1-877E-91E9164A4ACD}" srcOrd="1" destOrd="0" presId="urn:microsoft.com/office/officeart/2005/8/layout/hierarchy2"/>
    <dgm:cxn modelId="{9AC98BEB-DB92-48AC-90A7-CCF17C1F9D87}" type="presParOf" srcId="{8C19AA75-0583-4CA2-A291-C113217AEA69}" destId="{76916811-3C77-408E-ACA8-25A9C650C483}" srcOrd="2" destOrd="0" presId="urn:microsoft.com/office/officeart/2005/8/layout/hierarchy2"/>
    <dgm:cxn modelId="{BEE6A541-343B-4901-A49E-57BF54E1B9E9}" type="presParOf" srcId="{76916811-3C77-408E-ACA8-25A9C650C483}" destId="{660DE887-2ADA-4C63-849F-6E1F81A3E620}" srcOrd="0" destOrd="0" presId="urn:microsoft.com/office/officeart/2005/8/layout/hierarchy2"/>
    <dgm:cxn modelId="{613E160F-FF64-438A-8B04-6F443EA9248A}" type="presParOf" srcId="{8C19AA75-0583-4CA2-A291-C113217AEA69}" destId="{E1D931CA-CC0B-43C4-A086-D9E2409AF288}" srcOrd="3" destOrd="0" presId="urn:microsoft.com/office/officeart/2005/8/layout/hierarchy2"/>
    <dgm:cxn modelId="{F8CC2C4F-95D2-462D-AFD2-8346A08E6C18}" type="presParOf" srcId="{E1D931CA-CC0B-43C4-A086-D9E2409AF288}" destId="{0F389836-6433-464B-86BA-81C8EFDA6194}" srcOrd="0" destOrd="0" presId="urn:microsoft.com/office/officeart/2005/8/layout/hierarchy2"/>
    <dgm:cxn modelId="{F24BAB13-FEBD-429E-8DD5-5261370EBA82}" type="presParOf" srcId="{E1D931CA-CC0B-43C4-A086-D9E2409AF288}" destId="{C15A6A18-D825-4F4B-913E-5C9429A5113F}" srcOrd="1" destOrd="0" presId="urn:microsoft.com/office/officeart/2005/8/layout/hierarchy2"/>
    <dgm:cxn modelId="{E87A9554-7681-4A67-9047-6BEBCA0F1CE6}" type="presParOf" srcId="{8C19AA75-0583-4CA2-A291-C113217AEA69}" destId="{69A6F0E5-0D85-463D-918C-9C0F25E66CFB}" srcOrd="4" destOrd="0" presId="urn:microsoft.com/office/officeart/2005/8/layout/hierarchy2"/>
    <dgm:cxn modelId="{E154A2A3-183A-401B-A8ED-CAF54FA431DE}" type="presParOf" srcId="{69A6F0E5-0D85-463D-918C-9C0F25E66CFB}" destId="{36A96BE1-AD26-45C8-93E5-86B8E2663B23}" srcOrd="0" destOrd="0" presId="urn:microsoft.com/office/officeart/2005/8/layout/hierarchy2"/>
    <dgm:cxn modelId="{2AD0A1EB-BBA2-470B-9D14-9B43496B9E14}" type="presParOf" srcId="{8C19AA75-0583-4CA2-A291-C113217AEA69}" destId="{12AA7FBB-7462-40B7-942A-C3EA4411670E}" srcOrd="5" destOrd="0" presId="urn:microsoft.com/office/officeart/2005/8/layout/hierarchy2"/>
    <dgm:cxn modelId="{2BC22FB6-1683-488D-8DE6-4A38AD261D94}" type="presParOf" srcId="{12AA7FBB-7462-40B7-942A-C3EA4411670E}" destId="{D28DFB13-17AE-4DF5-9BF8-A06AADF90D96}" srcOrd="0" destOrd="0" presId="urn:microsoft.com/office/officeart/2005/8/layout/hierarchy2"/>
    <dgm:cxn modelId="{D8F98239-BD32-47E1-B320-B038B4431B65}" type="presParOf" srcId="{12AA7FBB-7462-40B7-942A-C3EA4411670E}" destId="{16373B59-C49E-44A5-9850-2F9C60C39760}" srcOrd="1" destOrd="0" presId="urn:microsoft.com/office/officeart/2005/8/layout/hierarchy2"/>
    <dgm:cxn modelId="{B0EB06EE-4C68-4BBA-B82C-F9A23EA73DF6}" type="presParOf" srcId="{47700753-C90D-4119-8D67-8863343E0354}" destId="{263670FE-EDB3-4D0B-BAB6-BEDF5AD5C351}" srcOrd="1" destOrd="0" presId="urn:microsoft.com/office/officeart/2005/8/layout/hierarchy2"/>
    <dgm:cxn modelId="{786E0FB6-5FC5-4E7D-9953-A0C7E042DA6D}" type="presParOf" srcId="{263670FE-EDB3-4D0B-BAB6-BEDF5AD5C351}" destId="{4BDF06B9-703C-418C-B60A-AD929A3E584C}" srcOrd="0" destOrd="0" presId="urn:microsoft.com/office/officeart/2005/8/layout/hierarchy2"/>
    <dgm:cxn modelId="{5F2B5DFB-C94A-4608-BE2C-CE007547A412}" type="presParOf" srcId="{263670FE-EDB3-4D0B-BAB6-BEDF5AD5C351}" destId="{28CEE9DC-5116-4BD5-8F66-1B71DA11D54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79F873-91EB-4537-A3F2-82304884B027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0E4D4DD-192A-4425-AD7D-0A5C345F1860}">
      <dgm:prSet custT="1"/>
      <dgm:spPr/>
      <dgm:t>
        <a:bodyPr/>
        <a:lstStyle/>
        <a:p>
          <a:r>
            <a:rPr lang="en-US" sz="2800" b="1" dirty="0"/>
            <a:t>User CAN View</a:t>
          </a:r>
        </a:p>
      </dgm:t>
    </dgm:pt>
    <dgm:pt modelId="{98D42257-BA1E-4800-B40D-7D9CFFFC337B}" type="parTrans" cxnId="{D8590CE4-5DF8-462E-B962-564E087509BB}">
      <dgm:prSet/>
      <dgm:spPr/>
      <dgm:t>
        <a:bodyPr/>
        <a:lstStyle/>
        <a:p>
          <a:endParaRPr lang="en-US"/>
        </a:p>
      </dgm:t>
    </dgm:pt>
    <dgm:pt modelId="{5AA60572-695A-4D69-9DF7-8129B1D2BDB6}" type="sibTrans" cxnId="{D8590CE4-5DF8-462E-B962-564E087509BB}">
      <dgm:prSet/>
      <dgm:spPr/>
      <dgm:t>
        <a:bodyPr/>
        <a:lstStyle/>
        <a:p>
          <a:endParaRPr lang="en-US"/>
        </a:p>
      </dgm:t>
    </dgm:pt>
    <dgm:pt modelId="{FDF7E55C-7438-4653-A7D1-8E2535C4D1E4}">
      <dgm:prSet/>
      <dgm:spPr/>
      <dgm:t>
        <a:bodyPr anchor="t"/>
        <a:lstStyle/>
        <a:p>
          <a:pPr algn="l">
            <a:lnSpc>
              <a:spcPct val="150000"/>
            </a:lnSpc>
          </a:pPr>
          <a:endParaRPr lang="en-US" sz="1000" dirty="0"/>
        </a:p>
      </dgm:t>
    </dgm:pt>
    <dgm:pt modelId="{A3C58269-A630-4831-BDAF-83544FB9E3BF}" type="parTrans" cxnId="{41062D28-2E0A-4015-9565-00F43DD45822}">
      <dgm:prSet/>
      <dgm:spPr/>
      <dgm:t>
        <a:bodyPr/>
        <a:lstStyle/>
        <a:p>
          <a:endParaRPr lang="en-US"/>
        </a:p>
      </dgm:t>
    </dgm:pt>
    <dgm:pt modelId="{7D07F6C8-E763-4AA4-B50E-DD4C9108A77A}" type="sibTrans" cxnId="{41062D28-2E0A-4015-9565-00F43DD45822}">
      <dgm:prSet/>
      <dgm:spPr/>
      <dgm:t>
        <a:bodyPr/>
        <a:lstStyle/>
        <a:p>
          <a:endParaRPr lang="en-US"/>
        </a:p>
      </dgm:t>
    </dgm:pt>
    <dgm:pt modelId="{5F8244BC-0E8A-49D5-A05E-A237DA696973}">
      <dgm:prSet custT="1"/>
      <dgm:spPr/>
      <dgm:t>
        <a:bodyPr anchor="t"/>
        <a:lstStyle/>
        <a:p>
          <a:pPr algn="l">
            <a:lnSpc>
              <a:spcPct val="150000"/>
            </a:lnSpc>
          </a:pPr>
          <a:r>
            <a:rPr lang="en-US" sz="1050" dirty="0"/>
            <a:t> What can't they view?</a:t>
          </a:r>
        </a:p>
      </dgm:t>
    </dgm:pt>
    <dgm:pt modelId="{26DC3BDE-E6A5-444B-ABD2-33069F7AC992}" type="parTrans" cxnId="{891049DB-63E2-4770-B2FA-B96474320B24}">
      <dgm:prSet/>
      <dgm:spPr/>
      <dgm:t>
        <a:bodyPr/>
        <a:lstStyle/>
        <a:p>
          <a:endParaRPr lang="en-US"/>
        </a:p>
      </dgm:t>
    </dgm:pt>
    <dgm:pt modelId="{0CD29C36-1F53-4184-B6C6-CF0D9ED6D1AF}" type="sibTrans" cxnId="{891049DB-63E2-4770-B2FA-B96474320B24}">
      <dgm:prSet/>
      <dgm:spPr/>
      <dgm:t>
        <a:bodyPr/>
        <a:lstStyle/>
        <a:p>
          <a:endParaRPr lang="en-US"/>
        </a:p>
      </dgm:t>
    </dgm:pt>
    <dgm:pt modelId="{C4F20191-3B39-4FFC-BF8A-8043C4B1EEE9}">
      <dgm:prSet custT="1"/>
      <dgm:spPr/>
      <dgm:t>
        <a:bodyPr/>
        <a:lstStyle/>
        <a:p>
          <a:r>
            <a:rPr lang="en-US" sz="2800" b="1" dirty="0"/>
            <a:t>Functionality</a:t>
          </a:r>
          <a:r>
            <a:rPr lang="en-US" sz="2600" dirty="0"/>
            <a:t> </a:t>
          </a:r>
        </a:p>
      </dgm:t>
    </dgm:pt>
    <dgm:pt modelId="{4703D26C-3044-4056-87BD-CB419710159C}" type="parTrans" cxnId="{619001DE-1B59-4182-9F64-F819041B3262}">
      <dgm:prSet/>
      <dgm:spPr/>
      <dgm:t>
        <a:bodyPr/>
        <a:lstStyle/>
        <a:p>
          <a:endParaRPr lang="en-US"/>
        </a:p>
      </dgm:t>
    </dgm:pt>
    <dgm:pt modelId="{8B4DBA5A-28E2-4E77-9AB0-739505021684}" type="sibTrans" cxnId="{619001DE-1B59-4182-9F64-F819041B3262}">
      <dgm:prSet/>
      <dgm:spPr/>
      <dgm:t>
        <a:bodyPr/>
        <a:lstStyle/>
        <a:p>
          <a:endParaRPr lang="en-US"/>
        </a:p>
      </dgm:t>
    </dgm:pt>
    <dgm:pt modelId="{22FC58E7-E24D-4751-99DE-FDE7FC8FC2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Communicate with other students/faculty.</a:t>
          </a:r>
        </a:p>
      </dgm:t>
    </dgm:pt>
    <dgm:pt modelId="{67A565D9-17DE-4A00-B562-3BCA40DCE277}" type="parTrans" cxnId="{8B7EC6E6-E3D1-4A67-A972-8847AAD76D62}">
      <dgm:prSet/>
      <dgm:spPr/>
      <dgm:t>
        <a:bodyPr/>
        <a:lstStyle/>
        <a:p>
          <a:endParaRPr lang="en-US"/>
        </a:p>
      </dgm:t>
    </dgm:pt>
    <dgm:pt modelId="{B365C7BF-C734-4405-819C-3FE08D18836A}" type="sibTrans" cxnId="{8B7EC6E6-E3D1-4A67-A972-8847AAD76D62}">
      <dgm:prSet/>
      <dgm:spPr/>
      <dgm:t>
        <a:bodyPr/>
        <a:lstStyle/>
        <a:p>
          <a:endParaRPr lang="en-US"/>
        </a:p>
      </dgm:t>
    </dgm:pt>
    <dgm:pt modelId="{515A78F2-38DD-4E3E-A2BD-D08B2B9964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Submit / work on deliverables.</a:t>
          </a:r>
        </a:p>
      </dgm:t>
    </dgm:pt>
    <dgm:pt modelId="{4B41EB87-6E3B-4F5C-B0D5-FC05CAB11B55}" type="parTrans" cxnId="{7A63B7C1-9C4F-491A-91B1-FB3E885E29A5}">
      <dgm:prSet/>
      <dgm:spPr/>
      <dgm:t>
        <a:bodyPr/>
        <a:lstStyle/>
        <a:p>
          <a:endParaRPr lang="en-US"/>
        </a:p>
      </dgm:t>
    </dgm:pt>
    <dgm:pt modelId="{FF411EB9-DD6F-46DC-B997-43EBDBB84B3B}" type="sibTrans" cxnId="{7A63B7C1-9C4F-491A-91B1-FB3E885E29A5}">
      <dgm:prSet/>
      <dgm:spPr/>
      <dgm:t>
        <a:bodyPr/>
        <a:lstStyle/>
        <a:p>
          <a:endParaRPr lang="en-US"/>
        </a:p>
      </dgm:t>
    </dgm:pt>
    <dgm:pt modelId="{805F4E1C-CB41-42F0-A154-1553EEF6C4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Evaluate peers - comments/awards: Only within their groups or no restrictions?</a:t>
          </a:r>
        </a:p>
      </dgm:t>
    </dgm:pt>
    <dgm:pt modelId="{AD4BC9E3-E6DB-4C18-8622-A27603BEC495}" type="parTrans" cxnId="{E13964EF-D606-45EB-ABCE-D1C73BEE7D0C}">
      <dgm:prSet/>
      <dgm:spPr/>
      <dgm:t>
        <a:bodyPr/>
        <a:lstStyle/>
        <a:p>
          <a:endParaRPr lang="en-US"/>
        </a:p>
      </dgm:t>
    </dgm:pt>
    <dgm:pt modelId="{6706AD8A-DD81-4B1E-9D00-3FF49F8E5E8D}" type="sibTrans" cxnId="{E13964EF-D606-45EB-ABCE-D1C73BEE7D0C}">
      <dgm:prSet/>
      <dgm:spPr/>
      <dgm:t>
        <a:bodyPr/>
        <a:lstStyle/>
        <a:p>
          <a:endParaRPr lang="en-US"/>
        </a:p>
      </dgm:t>
    </dgm:pt>
    <dgm:pt modelId="{1BB54AB1-9959-4B96-8901-C319D6A5B1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Can use any features to set goals and measure their effective delivery. </a:t>
          </a:r>
        </a:p>
      </dgm:t>
    </dgm:pt>
    <dgm:pt modelId="{FB64F1F5-CA67-4B9C-A06F-7622B881C68B}" type="parTrans" cxnId="{5DCA21BC-7C8D-4860-98F2-D861537DDA98}">
      <dgm:prSet/>
      <dgm:spPr/>
      <dgm:t>
        <a:bodyPr/>
        <a:lstStyle/>
        <a:p>
          <a:endParaRPr lang="en-US"/>
        </a:p>
      </dgm:t>
    </dgm:pt>
    <dgm:pt modelId="{A6EBBE92-F9B9-4AA5-A483-4BC8DC57A96F}" type="sibTrans" cxnId="{5DCA21BC-7C8D-4860-98F2-D861537DDA98}">
      <dgm:prSet/>
      <dgm:spPr/>
      <dgm:t>
        <a:bodyPr/>
        <a:lstStyle/>
        <a:p>
          <a:endParaRPr lang="en-US"/>
        </a:p>
      </dgm:t>
    </dgm:pt>
    <dgm:pt modelId="{B9CCD7BF-1DCD-4ADF-ADAF-7F03092C7B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Can edit/delete their profile.</a:t>
          </a:r>
        </a:p>
      </dgm:t>
    </dgm:pt>
    <dgm:pt modelId="{9BD6CAA5-E0EF-40FB-8321-8B46AC087C11}" type="parTrans" cxnId="{D085B9B5-4B74-4906-8DF1-B3BE51BA0E02}">
      <dgm:prSet/>
      <dgm:spPr/>
      <dgm:t>
        <a:bodyPr/>
        <a:lstStyle/>
        <a:p>
          <a:endParaRPr lang="en-US"/>
        </a:p>
      </dgm:t>
    </dgm:pt>
    <dgm:pt modelId="{C2BABCC0-AB09-48E6-B767-5E232FFE1E5E}" type="sibTrans" cxnId="{D085B9B5-4B74-4906-8DF1-B3BE51BA0E02}">
      <dgm:prSet/>
      <dgm:spPr/>
      <dgm:t>
        <a:bodyPr/>
        <a:lstStyle/>
        <a:p>
          <a:endParaRPr lang="en-US"/>
        </a:p>
      </dgm:t>
    </dgm:pt>
    <dgm:pt modelId="{0C4D3DB1-ED9F-4539-A14D-1C5B203E3C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Can opt into responsibilities / agreements.</a:t>
          </a:r>
        </a:p>
      </dgm:t>
    </dgm:pt>
    <dgm:pt modelId="{2A948E6A-4B3A-4E16-88B1-C4CD77656C05}" type="parTrans" cxnId="{CBD4483A-70C0-4A3B-B7DC-8237D5EB268C}">
      <dgm:prSet/>
      <dgm:spPr/>
      <dgm:t>
        <a:bodyPr/>
        <a:lstStyle/>
        <a:p>
          <a:endParaRPr lang="en-US"/>
        </a:p>
      </dgm:t>
    </dgm:pt>
    <dgm:pt modelId="{78167962-27D3-495C-9631-A2A02AD086CD}" type="sibTrans" cxnId="{CBD4483A-70C0-4A3B-B7DC-8237D5EB268C}">
      <dgm:prSet/>
      <dgm:spPr/>
      <dgm:t>
        <a:bodyPr/>
        <a:lstStyle/>
        <a:p>
          <a:endParaRPr lang="en-US"/>
        </a:p>
      </dgm:t>
    </dgm:pt>
    <dgm:pt modelId="{6B22391A-113C-4325-B84B-9A9D3D50AAD6}">
      <dgm:prSet custT="1"/>
      <dgm:spPr/>
      <dgm:t>
        <a:bodyPr anchor="t"/>
        <a:lstStyle/>
        <a:p>
          <a:pPr algn="l">
            <a:lnSpc>
              <a:spcPct val="150000"/>
            </a:lnSpc>
          </a:pPr>
          <a:r>
            <a:rPr lang="en-US" sz="1050" dirty="0"/>
            <a:t> Groups / tasks / comments / awards.</a:t>
          </a:r>
        </a:p>
      </dgm:t>
    </dgm:pt>
    <dgm:pt modelId="{8EEE65D2-83CF-40B6-97C5-97EF35DABA5F}" type="parTrans" cxnId="{092B943C-475E-4C8B-8FCF-0EE270DF998D}">
      <dgm:prSet/>
      <dgm:spPr/>
      <dgm:t>
        <a:bodyPr/>
        <a:lstStyle/>
        <a:p>
          <a:endParaRPr lang="en-US"/>
        </a:p>
      </dgm:t>
    </dgm:pt>
    <dgm:pt modelId="{60165038-5D97-438A-8324-95D8C6BB293D}" type="sibTrans" cxnId="{092B943C-475E-4C8B-8FCF-0EE270DF998D}">
      <dgm:prSet/>
      <dgm:spPr/>
      <dgm:t>
        <a:bodyPr/>
        <a:lstStyle/>
        <a:p>
          <a:endParaRPr lang="en-US"/>
        </a:p>
      </dgm:t>
    </dgm:pt>
    <dgm:pt modelId="{3076DEDC-A365-44EF-961F-2D4744774FDB}">
      <dgm:prSet custT="1"/>
      <dgm:spPr/>
      <dgm:t>
        <a:bodyPr anchor="t"/>
        <a:lstStyle/>
        <a:p>
          <a:pPr algn="l">
            <a:lnSpc>
              <a:spcPct val="150000"/>
            </a:lnSpc>
          </a:pPr>
          <a:r>
            <a:rPr lang="en-US" sz="1050" dirty="0"/>
            <a:t> Everything within the project they have been assigned to. </a:t>
          </a:r>
        </a:p>
      </dgm:t>
    </dgm:pt>
    <dgm:pt modelId="{5ABC6AB0-3A2F-44AE-A024-804BAD36E557}" type="sibTrans" cxnId="{D211ED4F-0754-41F8-965C-9FB51CA5C5CA}">
      <dgm:prSet/>
      <dgm:spPr/>
      <dgm:t>
        <a:bodyPr/>
        <a:lstStyle/>
        <a:p>
          <a:endParaRPr lang="en-US"/>
        </a:p>
      </dgm:t>
    </dgm:pt>
    <dgm:pt modelId="{06C2E317-DBD8-4D61-877E-D50250E6F86D}" type="parTrans" cxnId="{D211ED4F-0754-41F8-965C-9FB51CA5C5CA}">
      <dgm:prSet/>
      <dgm:spPr/>
      <dgm:t>
        <a:bodyPr/>
        <a:lstStyle/>
        <a:p>
          <a:endParaRPr lang="en-US"/>
        </a:p>
      </dgm:t>
    </dgm:pt>
    <dgm:pt modelId="{8C7C763A-0D82-4F49-8CA9-5C5D21411273}" type="pres">
      <dgm:prSet presAssocID="{AF79F873-91EB-4537-A3F2-82304884B027}" presName="Name0" presStyleCnt="0">
        <dgm:presLayoutVars>
          <dgm:dir/>
          <dgm:animLvl val="lvl"/>
          <dgm:resizeHandles val="exact"/>
        </dgm:presLayoutVars>
      </dgm:prSet>
      <dgm:spPr/>
    </dgm:pt>
    <dgm:pt modelId="{51778DA8-2015-4A4E-BD61-61570F232214}" type="pres">
      <dgm:prSet presAssocID="{20E4D4DD-192A-4425-AD7D-0A5C345F1860}" presName="linNode" presStyleCnt="0"/>
      <dgm:spPr/>
    </dgm:pt>
    <dgm:pt modelId="{3FB949A6-3254-4981-827B-18822C92C47B}" type="pres">
      <dgm:prSet presAssocID="{20E4D4DD-192A-4425-AD7D-0A5C345F1860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6504878F-AFFC-4639-AF79-01684D3E7D33}" type="pres">
      <dgm:prSet presAssocID="{20E4D4DD-192A-4425-AD7D-0A5C345F1860}" presName="descendantText" presStyleLbl="alignAccFollowNode1" presStyleIdx="0" presStyleCnt="2">
        <dgm:presLayoutVars>
          <dgm:bulletEnabled val="1"/>
        </dgm:presLayoutVars>
      </dgm:prSet>
      <dgm:spPr/>
    </dgm:pt>
    <dgm:pt modelId="{8522B686-0060-4652-BCD6-9882E76CBE7F}" type="pres">
      <dgm:prSet presAssocID="{5AA60572-695A-4D69-9DF7-8129B1D2BDB6}" presName="sp" presStyleCnt="0"/>
      <dgm:spPr/>
    </dgm:pt>
    <dgm:pt modelId="{0E4588F6-CB58-4BF5-A0D9-D46AEE38BDDA}" type="pres">
      <dgm:prSet presAssocID="{C4F20191-3B39-4FFC-BF8A-8043C4B1EEE9}" presName="linNode" presStyleCnt="0"/>
      <dgm:spPr/>
    </dgm:pt>
    <dgm:pt modelId="{8729E553-BA1D-453A-ACE9-EA3DEC6BBA4A}" type="pres">
      <dgm:prSet presAssocID="{C4F20191-3B39-4FFC-BF8A-8043C4B1EEE9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67D78646-4913-4CA1-9E63-6B0AAFECCCDB}" type="pres">
      <dgm:prSet presAssocID="{C4F20191-3B39-4FFC-BF8A-8043C4B1EEE9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3874100C-515F-4393-A0C6-C21351A70F98}" type="presOf" srcId="{22FC58E7-E24D-4751-99DE-FDE7FC8FC23D}" destId="{67D78646-4913-4CA1-9E63-6B0AAFECCCDB}" srcOrd="0" destOrd="0" presId="urn:microsoft.com/office/officeart/2005/8/layout/vList5"/>
    <dgm:cxn modelId="{D1C84910-D500-4DB6-B032-4EF64788E609}" type="presOf" srcId="{515A78F2-38DD-4E3E-A2BD-D08B2B9964BE}" destId="{67D78646-4913-4CA1-9E63-6B0AAFECCCDB}" srcOrd="0" destOrd="1" presId="urn:microsoft.com/office/officeart/2005/8/layout/vList5"/>
    <dgm:cxn modelId="{41062D28-2E0A-4015-9565-00F43DD45822}" srcId="{20E4D4DD-192A-4425-AD7D-0A5C345F1860}" destId="{FDF7E55C-7438-4653-A7D1-8E2535C4D1E4}" srcOrd="0" destOrd="0" parTransId="{A3C58269-A630-4831-BDAF-83544FB9E3BF}" sibTransId="{7D07F6C8-E763-4AA4-B50E-DD4C9108A77A}"/>
    <dgm:cxn modelId="{CBD4483A-70C0-4A3B-B7DC-8237D5EB268C}" srcId="{C4F20191-3B39-4FFC-BF8A-8043C4B1EEE9}" destId="{0C4D3DB1-ED9F-4539-A14D-1C5B203E3C65}" srcOrd="5" destOrd="0" parTransId="{2A948E6A-4B3A-4E16-88B1-C4CD77656C05}" sibTransId="{78167962-27D3-495C-9631-A2A02AD086CD}"/>
    <dgm:cxn modelId="{092B943C-475E-4C8B-8FCF-0EE270DF998D}" srcId="{FDF7E55C-7438-4653-A7D1-8E2535C4D1E4}" destId="{6B22391A-113C-4325-B84B-9A9D3D50AAD6}" srcOrd="1" destOrd="0" parTransId="{8EEE65D2-83CF-40B6-97C5-97EF35DABA5F}" sibTransId="{60165038-5D97-438A-8324-95D8C6BB293D}"/>
    <dgm:cxn modelId="{C24CC03E-23FF-4D16-AE21-33FF87C27AF5}" type="presOf" srcId="{5F8244BC-0E8A-49D5-A05E-A237DA696973}" destId="{6504878F-AFFC-4639-AF79-01684D3E7D33}" srcOrd="0" destOrd="3" presId="urn:microsoft.com/office/officeart/2005/8/layout/vList5"/>
    <dgm:cxn modelId="{D246B96F-8C90-49C9-BED8-301F0727F85F}" type="presOf" srcId="{0C4D3DB1-ED9F-4539-A14D-1C5B203E3C65}" destId="{67D78646-4913-4CA1-9E63-6B0AAFECCCDB}" srcOrd="0" destOrd="5" presId="urn:microsoft.com/office/officeart/2005/8/layout/vList5"/>
    <dgm:cxn modelId="{D211ED4F-0754-41F8-965C-9FB51CA5C5CA}" srcId="{FDF7E55C-7438-4653-A7D1-8E2535C4D1E4}" destId="{3076DEDC-A365-44EF-961F-2D4744774FDB}" srcOrd="0" destOrd="0" parTransId="{06C2E317-DBD8-4D61-877E-D50250E6F86D}" sibTransId="{5ABC6AB0-3A2F-44AE-A024-804BAD36E557}"/>
    <dgm:cxn modelId="{22977D56-115D-487A-973A-C2039AF3711F}" type="presOf" srcId="{20E4D4DD-192A-4425-AD7D-0A5C345F1860}" destId="{3FB949A6-3254-4981-827B-18822C92C47B}" srcOrd="0" destOrd="0" presId="urn:microsoft.com/office/officeart/2005/8/layout/vList5"/>
    <dgm:cxn modelId="{DBB29F5A-F791-4FB9-A52E-1BBF9FB08DFC}" type="presOf" srcId="{B9CCD7BF-1DCD-4ADF-ADAF-7F03092C7BC8}" destId="{67D78646-4913-4CA1-9E63-6B0AAFECCCDB}" srcOrd="0" destOrd="4" presId="urn:microsoft.com/office/officeart/2005/8/layout/vList5"/>
    <dgm:cxn modelId="{C5DCC39A-0380-41E2-9157-92A76802F3B3}" type="presOf" srcId="{C4F20191-3B39-4FFC-BF8A-8043C4B1EEE9}" destId="{8729E553-BA1D-453A-ACE9-EA3DEC6BBA4A}" srcOrd="0" destOrd="0" presId="urn:microsoft.com/office/officeart/2005/8/layout/vList5"/>
    <dgm:cxn modelId="{467EB2A8-A554-4C30-89C3-16A4410076DA}" type="presOf" srcId="{6B22391A-113C-4325-B84B-9A9D3D50AAD6}" destId="{6504878F-AFFC-4639-AF79-01684D3E7D33}" srcOrd="0" destOrd="2" presId="urn:microsoft.com/office/officeart/2005/8/layout/vList5"/>
    <dgm:cxn modelId="{49474AB2-8DD4-4940-B374-C97C31EF837B}" type="presOf" srcId="{FDF7E55C-7438-4653-A7D1-8E2535C4D1E4}" destId="{6504878F-AFFC-4639-AF79-01684D3E7D33}" srcOrd="0" destOrd="0" presId="urn:microsoft.com/office/officeart/2005/8/layout/vList5"/>
    <dgm:cxn modelId="{D085B9B5-4B74-4906-8DF1-B3BE51BA0E02}" srcId="{C4F20191-3B39-4FFC-BF8A-8043C4B1EEE9}" destId="{B9CCD7BF-1DCD-4ADF-ADAF-7F03092C7BC8}" srcOrd="4" destOrd="0" parTransId="{9BD6CAA5-E0EF-40FB-8321-8B46AC087C11}" sibTransId="{C2BABCC0-AB09-48E6-B767-5E232FFE1E5E}"/>
    <dgm:cxn modelId="{EA043FB9-A351-4B56-A102-4BFBD1AD2F91}" type="presOf" srcId="{805F4E1C-CB41-42F0-A154-1553EEF6C4D7}" destId="{67D78646-4913-4CA1-9E63-6B0AAFECCCDB}" srcOrd="0" destOrd="2" presId="urn:microsoft.com/office/officeart/2005/8/layout/vList5"/>
    <dgm:cxn modelId="{5DCA21BC-7C8D-4860-98F2-D861537DDA98}" srcId="{C4F20191-3B39-4FFC-BF8A-8043C4B1EEE9}" destId="{1BB54AB1-9959-4B96-8901-C319D6A5B1C8}" srcOrd="3" destOrd="0" parTransId="{FB64F1F5-CA67-4B9C-A06F-7622B881C68B}" sibTransId="{A6EBBE92-F9B9-4AA5-A483-4BC8DC57A96F}"/>
    <dgm:cxn modelId="{7A63B7C1-9C4F-491A-91B1-FB3E885E29A5}" srcId="{C4F20191-3B39-4FFC-BF8A-8043C4B1EEE9}" destId="{515A78F2-38DD-4E3E-A2BD-D08B2B9964BE}" srcOrd="1" destOrd="0" parTransId="{4B41EB87-6E3B-4F5C-B0D5-FC05CAB11B55}" sibTransId="{FF411EB9-DD6F-46DC-B997-43EBDBB84B3B}"/>
    <dgm:cxn modelId="{CAE4CFCA-7EEA-49A3-B2B5-15053CD231E6}" type="presOf" srcId="{1BB54AB1-9959-4B96-8901-C319D6A5B1C8}" destId="{67D78646-4913-4CA1-9E63-6B0AAFECCCDB}" srcOrd="0" destOrd="3" presId="urn:microsoft.com/office/officeart/2005/8/layout/vList5"/>
    <dgm:cxn modelId="{891049DB-63E2-4770-B2FA-B96474320B24}" srcId="{FDF7E55C-7438-4653-A7D1-8E2535C4D1E4}" destId="{5F8244BC-0E8A-49D5-A05E-A237DA696973}" srcOrd="2" destOrd="0" parTransId="{26DC3BDE-E6A5-444B-ABD2-33069F7AC992}" sibTransId="{0CD29C36-1F53-4184-B6C6-CF0D9ED6D1AF}"/>
    <dgm:cxn modelId="{619001DE-1B59-4182-9F64-F819041B3262}" srcId="{AF79F873-91EB-4537-A3F2-82304884B027}" destId="{C4F20191-3B39-4FFC-BF8A-8043C4B1EEE9}" srcOrd="1" destOrd="0" parTransId="{4703D26C-3044-4056-87BD-CB419710159C}" sibTransId="{8B4DBA5A-28E2-4E77-9AB0-739505021684}"/>
    <dgm:cxn modelId="{D8590CE4-5DF8-462E-B962-564E087509BB}" srcId="{AF79F873-91EB-4537-A3F2-82304884B027}" destId="{20E4D4DD-192A-4425-AD7D-0A5C345F1860}" srcOrd="0" destOrd="0" parTransId="{98D42257-BA1E-4800-B40D-7D9CFFFC337B}" sibTransId="{5AA60572-695A-4D69-9DF7-8129B1D2BDB6}"/>
    <dgm:cxn modelId="{8B7EC6E6-E3D1-4A67-A972-8847AAD76D62}" srcId="{C4F20191-3B39-4FFC-BF8A-8043C4B1EEE9}" destId="{22FC58E7-E24D-4751-99DE-FDE7FC8FC23D}" srcOrd="0" destOrd="0" parTransId="{67A565D9-17DE-4A00-B562-3BCA40DCE277}" sibTransId="{B365C7BF-C734-4405-819C-3FE08D18836A}"/>
    <dgm:cxn modelId="{2CBE88E9-E06E-4126-BD71-D710CD7F4046}" type="presOf" srcId="{AF79F873-91EB-4537-A3F2-82304884B027}" destId="{8C7C763A-0D82-4F49-8CA9-5C5D21411273}" srcOrd="0" destOrd="0" presId="urn:microsoft.com/office/officeart/2005/8/layout/vList5"/>
    <dgm:cxn modelId="{E13964EF-D606-45EB-ABCE-D1C73BEE7D0C}" srcId="{C4F20191-3B39-4FFC-BF8A-8043C4B1EEE9}" destId="{805F4E1C-CB41-42F0-A154-1553EEF6C4D7}" srcOrd="2" destOrd="0" parTransId="{AD4BC9E3-E6DB-4C18-8622-A27603BEC495}" sibTransId="{6706AD8A-DD81-4B1E-9D00-3FF49F8E5E8D}"/>
    <dgm:cxn modelId="{B0D550FB-F2D5-4B0A-9279-49E8BABB9CB7}" type="presOf" srcId="{3076DEDC-A365-44EF-961F-2D4744774FDB}" destId="{6504878F-AFFC-4639-AF79-01684D3E7D33}" srcOrd="0" destOrd="1" presId="urn:microsoft.com/office/officeart/2005/8/layout/vList5"/>
    <dgm:cxn modelId="{7DAF3C3C-EF39-4D9B-A3F1-DE041E272918}" type="presParOf" srcId="{8C7C763A-0D82-4F49-8CA9-5C5D21411273}" destId="{51778DA8-2015-4A4E-BD61-61570F232214}" srcOrd="0" destOrd="0" presId="urn:microsoft.com/office/officeart/2005/8/layout/vList5"/>
    <dgm:cxn modelId="{B459FB7F-7AC4-41E3-93E1-C9EA1713693E}" type="presParOf" srcId="{51778DA8-2015-4A4E-BD61-61570F232214}" destId="{3FB949A6-3254-4981-827B-18822C92C47B}" srcOrd="0" destOrd="0" presId="urn:microsoft.com/office/officeart/2005/8/layout/vList5"/>
    <dgm:cxn modelId="{EA8F2BF7-D032-4B3F-9CA0-A88AA94B14E1}" type="presParOf" srcId="{51778DA8-2015-4A4E-BD61-61570F232214}" destId="{6504878F-AFFC-4639-AF79-01684D3E7D33}" srcOrd="1" destOrd="0" presId="urn:microsoft.com/office/officeart/2005/8/layout/vList5"/>
    <dgm:cxn modelId="{9515F7C1-D4C8-4570-AD09-AAADA0D15EAF}" type="presParOf" srcId="{8C7C763A-0D82-4F49-8CA9-5C5D21411273}" destId="{8522B686-0060-4652-BCD6-9882E76CBE7F}" srcOrd="1" destOrd="0" presId="urn:microsoft.com/office/officeart/2005/8/layout/vList5"/>
    <dgm:cxn modelId="{306180FC-E387-46E3-A901-A324933B44E5}" type="presParOf" srcId="{8C7C763A-0D82-4F49-8CA9-5C5D21411273}" destId="{0E4588F6-CB58-4BF5-A0D9-D46AEE38BDDA}" srcOrd="2" destOrd="0" presId="urn:microsoft.com/office/officeart/2005/8/layout/vList5"/>
    <dgm:cxn modelId="{A0FF46D7-AEBE-4722-95DF-B55CC01FB3D3}" type="presParOf" srcId="{0E4588F6-CB58-4BF5-A0D9-D46AEE38BDDA}" destId="{8729E553-BA1D-453A-ACE9-EA3DEC6BBA4A}" srcOrd="0" destOrd="0" presId="urn:microsoft.com/office/officeart/2005/8/layout/vList5"/>
    <dgm:cxn modelId="{4A340BE2-294A-45FF-AF9C-A06FC83759B6}" type="presParOf" srcId="{0E4588F6-CB58-4BF5-A0D9-D46AEE38BDDA}" destId="{67D78646-4913-4CA1-9E63-6B0AAFECCCD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F7E6D78-19F9-45CF-8A3C-44BDF9C0A86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2EAAAB4-DD21-4F54-AA7B-8BD2B295C68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Can assign student users to project teams</a:t>
          </a:r>
          <a:endParaRPr lang="en-US"/>
        </a:p>
      </dgm:t>
    </dgm:pt>
    <dgm:pt modelId="{77D5545A-BA5B-4A29-92AC-742CA2874C82}" type="parTrans" cxnId="{7957AE29-A667-4F37-991F-ADD0B45E25E6}">
      <dgm:prSet/>
      <dgm:spPr/>
      <dgm:t>
        <a:bodyPr/>
        <a:lstStyle/>
        <a:p>
          <a:endParaRPr lang="en-US"/>
        </a:p>
      </dgm:t>
    </dgm:pt>
    <dgm:pt modelId="{828D5857-0F31-4204-A56B-856E24AB2D7C}" type="sibTrans" cxnId="{7957AE29-A667-4F37-991F-ADD0B45E25E6}">
      <dgm:prSet/>
      <dgm:spPr/>
      <dgm:t>
        <a:bodyPr/>
        <a:lstStyle/>
        <a:p>
          <a:endParaRPr lang="en-US"/>
        </a:p>
      </dgm:t>
    </dgm:pt>
    <dgm:pt modelId="{F51DF48A-F55E-4CD6-BA60-5ED3AF849D2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Communicate with students</a:t>
          </a:r>
          <a:endParaRPr lang="en-US" dirty="0"/>
        </a:p>
      </dgm:t>
    </dgm:pt>
    <dgm:pt modelId="{D8D38B2C-41D1-4A52-AECF-EA5366AE66A2}" type="parTrans" cxnId="{C5DCCB45-F6DC-42B5-AADD-BFE679C6E45B}">
      <dgm:prSet/>
      <dgm:spPr/>
      <dgm:t>
        <a:bodyPr/>
        <a:lstStyle/>
        <a:p>
          <a:endParaRPr lang="en-US"/>
        </a:p>
      </dgm:t>
    </dgm:pt>
    <dgm:pt modelId="{A025888A-8ABC-496E-9256-C3F1F8D89BBD}" type="sibTrans" cxnId="{C5DCCB45-F6DC-42B5-AADD-BFE679C6E45B}">
      <dgm:prSet/>
      <dgm:spPr/>
      <dgm:t>
        <a:bodyPr/>
        <a:lstStyle/>
        <a:p>
          <a:endParaRPr lang="en-US"/>
        </a:p>
      </dgm:t>
    </dgm:pt>
    <dgm:pt modelId="{67B08A5C-5110-4A90-92F8-DFBC949B750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View all schedules comments &amp; awards</a:t>
          </a:r>
          <a:endParaRPr lang="en-US"/>
        </a:p>
      </dgm:t>
    </dgm:pt>
    <dgm:pt modelId="{9F988808-8928-4821-B8D7-57C1279AAA2F}" type="parTrans" cxnId="{5AE0B230-4D2E-43EA-9091-E36F37DDB281}">
      <dgm:prSet/>
      <dgm:spPr/>
      <dgm:t>
        <a:bodyPr/>
        <a:lstStyle/>
        <a:p>
          <a:endParaRPr lang="en-US"/>
        </a:p>
      </dgm:t>
    </dgm:pt>
    <dgm:pt modelId="{A30A6BBD-19BC-4560-ABAB-F2856C434D02}" type="sibTrans" cxnId="{5AE0B230-4D2E-43EA-9091-E36F37DDB281}">
      <dgm:prSet/>
      <dgm:spPr/>
      <dgm:t>
        <a:bodyPr/>
        <a:lstStyle/>
        <a:p>
          <a:endParaRPr lang="en-US"/>
        </a:p>
      </dgm:t>
    </dgm:pt>
    <dgm:pt modelId="{9D7176D8-9AC6-4506-BF1F-5DBC1D1BD73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Make comments &amp; give awards</a:t>
          </a:r>
          <a:endParaRPr lang="en-US"/>
        </a:p>
      </dgm:t>
    </dgm:pt>
    <dgm:pt modelId="{7ADC5BCE-F97E-42B3-A276-A5778432A270}" type="parTrans" cxnId="{64EA0C79-27DE-4739-9F95-FF17DD85550C}">
      <dgm:prSet/>
      <dgm:spPr/>
      <dgm:t>
        <a:bodyPr/>
        <a:lstStyle/>
        <a:p>
          <a:endParaRPr lang="en-US"/>
        </a:p>
      </dgm:t>
    </dgm:pt>
    <dgm:pt modelId="{8E7FD870-E826-4162-925A-1417879E48EA}" type="sibTrans" cxnId="{64EA0C79-27DE-4739-9F95-FF17DD85550C}">
      <dgm:prSet/>
      <dgm:spPr/>
      <dgm:t>
        <a:bodyPr/>
        <a:lstStyle/>
        <a:p>
          <a:endParaRPr lang="en-US"/>
        </a:p>
      </dgm:t>
    </dgm:pt>
    <dgm:pt modelId="{B1AC6C58-3652-43A1-9849-5A2BC53D315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Can attach &amp; appoint grades</a:t>
          </a:r>
          <a:endParaRPr lang="en-US"/>
        </a:p>
      </dgm:t>
    </dgm:pt>
    <dgm:pt modelId="{0C1A4B61-4E0C-45F8-9989-A89A8015F4B9}" type="parTrans" cxnId="{83013526-F9C8-427D-ABF9-ABDDBF6CC0EA}">
      <dgm:prSet/>
      <dgm:spPr/>
      <dgm:t>
        <a:bodyPr/>
        <a:lstStyle/>
        <a:p>
          <a:endParaRPr lang="en-US"/>
        </a:p>
      </dgm:t>
    </dgm:pt>
    <dgm:pt modelId="{D8923B9A-28E4-494B-B775-AF1F34C6D9CF}" type="sibTrans" cxnId="{83013526-F9C8-427D-ABF9-ABDDBF6CC0EA}">
      <dgm:prSet/>
      <dgm:spPr/>
      <dgm:t>
        <a:bodyPr/>
        <a:lstStyle/>
        <a:p>
          <a:endParaRPr lang="en-US"/>
        </a:p>
      </dgm:t>
    </dgm:pt>
    <dgm:pt modelId="{94B4D7AA-4803-4CDE-A199-B203D45A130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Can create projects </a:t>
          </a:r>
          <a:endParaRPr lang="en-US"/>
        </a:p>
      </dgm:t>
    </dgm:pt>
    <dgm:pt modelId="{6D6F7150-0B05-4AA0-9B9D-45B55F9CDCF6}" type="parTrans" cxnId="{EC67DBA7-8E78-43B0-9FA4-543097203BCB}">
      <dgm:prSet/>
      <dgm:spPr/>
      <dgm:t>
        <a:bodyPr/>
        <a:lstStyle/>
        <a:p>
          <a:endParaRPr lang="en-US"/>
        </a:p>
      </dgm:t>
    </dgm:pt>
    <dgm:pt modelId="{BEA3C526-279E-444A-A3DF-F238BE3BE4DF}" type="sibTrans" cxnId="{EC67DBA7-8E78-43B0-9FA4-543097203BCB}">
      <dgm:prSet/>
      <dgm:spPr/>
      <dgm:t>
        <a:bodyPr/>
        <a:lstStyle/>
        <a:p>
          <a:endParaRPr lang="en-US"/>
        </a:p>
      </dgm:t>
    </dgm:pt>
    <dgm:pt modelId="{12B97449-E2E8-4569-BBF6-D8AE1F07C0A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Can edit/delete their profile</a:t>
          </a:r>
          <a:endParaRPr lang="en-US"/>
        </a:p>
      </dgm:t>
    </dgm:pt>
    <dgm:pt modelId="{614FD2FB-5B3A-4C5B-8CF9-0760352C69C3}" type="parTrans" cxnId="{C721D922-23A5-4FCF-82AE-991B2173CE34}">
      <dgm:prSet/>
      <dgm:spPr/>
      <dgm:t>
        <a:bodyPr/>
        <a:lstStyle/>
        <a:p>
          <a:endParaRPr lang="en-US"/>
        </a:p>
      </dgm:t>
    </dgm:pt>
    <dgm:pt modelId="{899D6587-00C7-4A75-AF2A-3C841C87A225}" type="sibTrans" cxnId="{C721D922-23A5-4FCF-82AE-991B2173CE34}">
      <dgm:prSet/>
      <dgm:spPr/>
      <dgm:t>
        <a:bodyPr/>
        <a:lstStyle/>
        <a:p>
          <a:endParaRPr lang="en-US"/>
        </a:p>
      </dgm:t>
    </dgm:pt>
    <dgm:pt modelId="{99A2130A-65E8-4CE5-978C-F9BD82B44DBB}" type="pres">
      <dgm:prSet presAssocID="{5F7E6D78-19F9-45CF-8A3C-44BDF9C0A866}" presName="root" presStyleCnt="0">
        <dgm:presLayoutVars>
          <dgm:dir/>
          <dgm:resizeHandles val="exact"/>
        </dgm:presLayoutVars>
      </dgm:prSet>
      <dgm:spPr/>
    </dgm:pt>
    <dgm:pt modelId="{EFB22A6C-D2AB-4578-B1D3-FC0D4F14C520}" type="pres">
      <dgm:prSet presAssocID="{42EAAAB4-DD21-4F54-AA7B-8BD2B295C682}" presName="compNode" presStyleCnt="0"/>
      <dgm:spPr/>
    </dgm:pt>
    <dgm:pt modelId="{A1B210A2-DB22-4B1F-9A9D-7A7E479E744D}" type="pres">
      <dgm:prSet presAssocID="{42EAAAB4-DD21-4F54-AA7B-8BD2B295C682}" presName="iconBgRect" presStyleLbl="bgShp" presStyleIdx="0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A362C514-B057-44EE-941D-C196366F9F95}" type="pres">
      <dgm:prSet presAssocID="{42EAAAB4-DD21-4F54-AA7B-8BD2B295C68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F357546-9F43-47E9-8230-8512DCCD43AD}" type="pres">
      <dgm:prSet presAssocID="{42EAAAB4-DD21-4F54-AA7B-8BD2B295C682}" presName="spaceRect" presStyleCnt="0"/>
      <dgm:spPr/>
    </dgm:pt>
    <dgm:pt modelId="{74DECEEC-3E4B-4348-ACE6-5788FBA2889D}" type="pres">
      <dgm:prSet presAssocID="{42EAAAB4-DD21-4F54-AA7B-8BD2B295C682}" presName="textRect" presStyleLbl="revTx" presStyleIdx="0" presStyleCnt="7">
        <dgm:presLayoutVars>
          <dgm:chMax val="1"/>
          <dgm:chPref val="1"/>
        </dgm:presLayoutVars>
      </dgm:prSet>
      <dgm:spPr/>
    </dgm:pt>
    <dgm:pt modelId="{EF255986-31F3-4657-9FCF-8DF7BD8F8840}" type="pres">
      <dgm:prSet presAssocID="{828D5857-0F31-4204-A56B-856E24AB2D7C}" presName="sibTrans" presStyleCnt="0"/>
      <dgm:spPr/>
    </dgm:pt>
    <dgm:pt modelId="{84146742-F3E8-4C4B-A565-B13EB5DC79A5}" type="pres">
      <dgm:prSet presAssocID="{F51DF48A-F55E-4CD6-BA60-5ED3AF849D29}" presName="compNode" presStyleCnt="0"/>
      <dgm:spPr/>
    </dgm:pt>
    <dgm:pt modelId="{70E604D4-E3DB-4BD1-A6E9-31428FEF42E2}" type="pres">
      <dgm:prSet presAssocID="{F51DF48A-F55E-4CD6-BA60-5ED3AF849D29}" presName="iconBgRect" presStyleLbl="bgShp" presStyleIdx="1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5A477E38-6FB9-4D4F-99F9-645F28828B61}" type="pres">
      <dgm:prSet presAssocID="{F51DF48A-F55E-4CD6-BA60-5ED3AF849D2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4ECAAC2B-8B97-4999-91E6-4B92561E5A3A}" type="pres">
      <dgm:prSet presAssocID="{F51DF48A-F55E-4CD6-BA60-5ED3AF849D29}" presName="spaceRect" presStyleCnt="0"/>
      <dgm:spPr/>
    </dgm:pt>
    <dgm:pt modelId="{AA2B257C-6385-4A0E-B41E-63142F04524B}" type="pres">
      <dgm:prSet presAssocID="{F51DF48A-F55E-4CD6-BA60-5ED3AF849D29}" presName="textRect" presStyleLbl="revTx" presStyleIdx="1" presStyleCnt="7" custScaleX="125896">
        <dgm:presLayoutVars>
          <dgm:chMax val="1"/>
          <dgm:chPref val="1"/>
        </dgm:presLayoutVars>
      </dgm:prSet>
      <dgm:spPr/>
    </dgm:pt>
    <dgm:pt modelId="{D775F66C-E436-426C-A602-D25A14C0EED1}" type="pres">
      <dgm:prSet presAssocID="{A025888A-8ABC-496E-9256-C3F1F8D89BBD}" presName="sibTrans" presStyleCnt="0"/>
      <dgm:spPr/>
    </dgm:pt>
    <dgm:pt modelId="{715777E1-F4A4-419C-BA5E-487919F5F0BC}" type="pres">
      <dgm:prSet presAssocID="{67B08A5C-5110-4A90-92F8-DFBC949B7509}" presName="compNode" presStyleCnt="0"/>
      <dgm:spPr/>
    </dgm:pt>
    <dgm:pt modelId="{9306771F-7630-4E1C-B8F3-C9CE3D8BE53E}" type="pres">
      <dgm:prSet presAssocID="{67B08A5C-5110-4A90-92F8-DFBC949B7509}" presName="iconBgRect" presStyleLbl="bgShp" presStyleIdx="2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DC6831D5-7A29-4ABB-A53A-721077D0917A}" type="pres">
      <dgm:prSet presAssocID="{67B08A5C-5110-4A90-92F8-DFBC949B7509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9C7003F7-2508-48FF-AD62-4B32A8CE294B}" type="pres">
      <dgm:prSet presAssocID="{67B08A5C-5110-4A90-92F8-DFBC949B7509}" presName="spaceRect" presStyleCnt="0"/>
      <dgm:spPr/>
    </dgm:pt>
    <dgm:pt modelId="{53D9DB72-D66F-4D59-BE04-592C3980F82C}" type="pres">
      <dgm:prSet presAssocID="{67B08A5C-5110-4A90-92F8-DFBC949B7509}" presName="textRect" presStyleLbl="revTx" presStyleIdx="2" presStyleCnt="7">
        <dgm:presLayoutVars>
          <dgm:chMax val="1"/>
          <dgm:chPref val="1"/>
        </dgm:presLayoutVars>
      </dgm:prSet>
      <dgm:spPr/>
    </dgm:pt>
    <dgm:pt modelId="{1FF3DA7E-D784-4466-88D2-39EE8F6C2F0E}" type="pres">
      <dgm:prSet presAssocID="{A30A6BBD-19BC-4560-ABAB-F2856C434D02}" presName="sibTrans" presStyleCnt="0"/>
      <dgm:spPr/>
    </dgm:pt>
    <dgm:pt modelId="{95C1C60F-A32D-42CC-982E-433D83E5B409}" type="pres">
      <dgm:prSet presAssocID="{9D7176D8-9AC6-4506-BF1F-5DBC1D1BD73E}" presName="compNode" presStyleCnt="0"/>
      <dgm:spPr/>
    </dgm:pt>
    <dgm:pt modelId="{3EE3E24B-0D4D-479F-B35C-E24534E4E2DC}" type="pres">
      <dgm:prSet presAssocID="{9D7176D8-9AC6-4506-BF1F-5DBC1D1BD73E}" presName="iconBgRect" presStyleLbl="bgShp" presStyleIdx="3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EC1237C0-E8B1-4A5D-A521-B5A133675BF2}" type="pres">
      <dgm:prSet presAssocID="{9D7176D8-9AC6-4506-BF1F-5DBC1D1BD73E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ADAC189F-6DEB-4880-B30A-86C84904AF48}" type="pres">
      <dgm:prSet presAssocID="{9D7176D8-9AC6-4506-BF1F-5DBC1D1BD73E}" presName="spaceRect" presStyleCnt="0"/>
      <dgm:spPr/>
    </dgm:pt>
    <dgm:pt modelId="{F2CDEA3B-5FC1-45B5-B1F1-81386606FD1E}" type="pres">
      <dgm:prSet presAssocID="{9D7176D8-9AC6-4506-BF1F-5DBC1D1BD73E}" presName="textRect" presStyleLbl="revTx" presStyleIdx="3" presStyleCnt="7">
        <dgm:presLayoutVars>
          <dgm:chMax val="1"/>
          <dgm:chPref val="1"/>
        </dgm:presLayoutVars>
      </dgm:prSet>
      <dgm:spPr/>
    </dgm:pt>
    <dgm:pt modelId="{AD4D3B7E-277F-442D-8B5E-A2089B39DE43}" type="pres">
      <dgm:prSet presAssocID="{8E7FD870-E826-4162-925A-1417879E48EA}" presName="sibTrans" presStyleCnt="0"/>
      <dgm:spPr/>
    </dgm:pt>
    <dgm:pt modelId="{DE781A5A-5128-4E48-9B41-4D8E343552DB}" type="pres">
      <dgm:prSet presAssocID="{B1AC6C58-3652-43A1-9849-5A2BC53D3159}" presName="compNode" presStyleCnt="0"/>
      <dgm:spPr/>
    </dgm:pt>
    <dgm:pt modelId="{14ECA836-7D00-441F-9EFF-47B9B94A20B5}" type="pres">
      <dgm:prSet presAssocID="{B1AC6C58-3652-43A1-9849-5A2BC53D3159}" presName="iconBgRect" presStyleLbl="bgShp" presStyleIdx="4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027F1485-D7DA-44F9-8C8A-CF67D652A526}" type="pres">
      <dgm:prSet presAssocID="{B1AC6C58-3652-43A1-9849-5A2BC53D315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pler"/>
        </a:ext>
      </dgm:extLst>
    </dgm:pt>
    <dgm:pt modelId="{35BD9B18-C0B2-4DC1-8AE7-0B3FE79ADF20}" type="pres">
      <dgm:prSet presAssocID="{B1AC6C58-3652-43A1-9849-5A2BC53D3159}" presName="spaceRect" presStyleCnt="0"/>
      <dgm:spPr/>
    </dgm:pt>
    <dgm:pt modelId="{45AAB178-534F-48C4-864A-19156230C87B}" type="pres">
      <dgm:prSet presAssocID="{B1AC6C58-3652-43A1-9849-5A2BC53D3159}" presName="textRect" presStyleLbl="revTx" presStyleIdx="4" presStyleCnt="7">
        <dgm:presLayoutVars>
          <dgm:chMax val="1"/>
          <dgm:chPref val="1"/>
        </dgm:presLayoutVars>
      </dgm:prSet>
      <dgm:spPr/>
    </dgm:pt>
    <dgm:pt modelId="{27797B95-9765-4970-B7CA-F677B418F58A}" type="pres">
      <dgm:prSet presAssocID="{D8923B9A-28E4-494B-B775-AF1F34C6D9CF}" presName="sibTrans" presStyleCnt="0"/>
      <dgm:spPr/>
    </dgm:pt>
    <dgm:pt modelId="{C83D373D-B6D4-430F-9CDF-4710CF926F22}" type="pres">
      <dgm:prSet presAssocID="{94B4D7AA-4803-4CDE-A199-B203D45A130D}" presName="compNode" presStyleCnt="0"/>
      <dgm:spPr/>
    </dgm:pt>
    <dgm:pt modelId="{8269F56B-67E6-4218-9832-4F317959A71E}" type="pres">
      <dgm:prSet presAssocID="{94B4D7AA-4803-4CDE-A199-B203D45A130D}" presName="iconBgRect" presStyleLbl="bgShp" presStyleIdx="5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EBC4D84D-146C-4BB5-B3CE-B815C53A1729}" type="pres">
      <dgm:prSet presAssocID="{94B4D7AA-4803-4CDE-A199-B203D45A130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7597DD6A-DAF9-4427-AF8F-22D204387034}" type="pres">
      <dgm:prSet presAssocID="{94B4D7AA-4803-4CDE-A199-B203D45A130D}" presName="spaceRect" presStyleCnt="0"/>
      <dgm:spPr/>
    </dgm:pt>
    <dgm:pt modelId="{B9D5CB57-4EAD-4F84-9628-B6E06A9F924C}" type="pres">
      <dgm:prSet presAssocID="{94B4D7AA-4803-4CDE-A199-B203D45A130D}" presName="textRect" presStyleLbl="revTx" presStyleIdx="5" presStyleCnt="7">
        <dgm:presLayoutVars>
          <dgm:chMax val="1"/>
          <dgm:chPref val="1"/>
        </dgm:presLayoutVars>
      </dgm:prSet>
      <dgm:spPr/>
    </dgm:pt>
    <dgm:pt modelId="{A8992F51-F517-4561-AEF3-FD84AF99DEFD}" type="pres">
      <dgm:prSet presAssocID="{BEA3C526-279E-444A-A3DF-F238BE3BE4DF}" presName="sibTrans" presStyleCnt="0"/>
      <dgm:spPr/>
    </dgm:pt>
    <dgm:pt modelId="{E87444EF-2A17-4C74-B4B8-63B8D1B74E0A}" type="pres">
      <dgm:prSet presAssocID="{12B97449-E2E8-4569-BBF6-D8AE1F07C0A3}" presName="compNode" presStyleCnt="0"/>
      <dgm:spPr/>
    </dgm:pt>
    <dgm:pt modelId="{1738B060-2F53-42D3-A627-9A2BAFB24415}" type="pres">
      <dgm:prSet presAssocID="{12B97449-E2E8-4569-BBF6-D8AE1F07C0A3}" presName="iconBgRect" presStyleLbl="bgShp" presStyleIdx="6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6989C051-22B4-4D97-9D31-7CFEF31889A5}" type="pres">
      <dgm:prSet presAssocID="{12B97449-E2E8-4569-BBF6-D8AE1F07C0A3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99DEA7C3-FBD7-4799-99D5-38225041A188}" type="pres">
      <dgm:prSet presAssocID="{12B97449-E2E8-4569-BBF6-D8AE1F07C0A3}" presName="spaceRect" presStyleCnt="0"/>
      <dgm:spPr/>
    </dgm:pt>
    <dgm:pt modelId="{52BAC5F4-F24E-4F9A-B485-9A7285972B09}" type="pres">
      <dgm:prSet presAssocID="{12B97449-E2E8-4569-BBF6-D8AE1F07C0A3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C721D922-23A5-4FCF-82AE-991B2173CE34}" srcId="{5F7E6D78-19F9-45CF-8A3C-44BDF9C0A866}" destId="{12B97449-E2E8-4569-BBF6-D8AE1F07C0A3}" srcOrd="6" destOrd="0" parTransId="{614FD2FB-5B3A-4C5B-8CF9-0760352C69C3}" sibTransId="{899D6587-00C7-4A75-AF2A-3C841C87A225}"/>
    <dgm:cxn modelId="{83013526-F9C8-427D-ABF9-ABDDBF6CC0EA}" srcId="{5F7E6D78-19F9-45CF-8A3C-44BDF9C0A866}" destId="{B1AC6C58-3652-43A1-9849-5A2BC53D3159}" srcOrd="4" destOrd="0" parTransId="{0C1A4B61-4E0C-45F8-9989-A89A8015F4B9}" sibTransId="{D8923B9A-28E4-494B-B775-AF1F34C6D9CF}"/>
    <dgm:cxn modelId="{7957AE29-A667-4F37-991F-ADD0B45E25E6}" srcId="{5F7E6D78-19F9-45CF-8A3C-44BDF9C0A866}" destId="{42EAAAB4-DD21-4F54-AA7B-8BD2B295C682}" srcOrd="0" destOrd="0" parTransId="{77D5545A-BA5B-4A29-92AC-742CA2874C82}" sibTransId="{828D5857-0F31-4204-A56B-856E24AB2D7C}"/>
    <dgm:cxn modelId="{5AE0B230-4D2E-43EA-9091-E36F37DDB281}" srcId="{5F7E6D78-19F9-45CF-8A3C-44BDF9C0A866}" destId="{67B08A5C-5110-4A90-92F8-DFBC949B7509}" srcOrd="2" destOrd="0" parTransId="{9F988808-8928-4821-B8D7-57C1279AAA2F}" sibTransId="{A30A6BBD-19BC-4560-ABAB-F2856C434D02}"/>
    <dgm:cxn modelId="{FEB76133-0434-4838-A5B2-C1EFB4F576D0}" type="presOf" srcId="{12B97449-E2E8-4569-BBF6-D8AE1F07C0A3}" destId="{52BAC5F4-F24E-4F9A-B485-9A7285972B09}" srcOrd="0" destOrd="0" presId="urn:microsoft.com/office/officeart/2018/5/layout/IconLeafLabelList"/>
    <dgm:cxn modelId="{EB11415D-7A79-4E69-946D-D5520B335068}" type="presOf" srcId="{67B08A5C-5110-4A90-92F8-DFBC949B7509}" destId="{53D9DB72-D66F-4D59-BE04-592C3980F82C}" srcOrd="0" destOrd="0" presId="urn:microsoft.com/office/officeart/2018/5/layout/IconLeafLabelList"/>
    <dgm:cxn modelId="{39204C5D-7E29-443F-B47E-89DC1250EC87}" type="presOf" srcId="{42EAAAB4-DD21-4F54-AA7B-8BD2B295C682}" destId="{74DECEEC-3E4B-4348-ACE6-5788FBA2889D}" srcOrd="0" destOrd="0" presId="urn:microsoft.com/office/officeart/2018/5/layout/IconLeafLabelList"/>
    <dgm:cxn modelId="{C5DCCB45-F6DC-42B5-AADD-BFE679C6E45B}" srcId="{5F7E6D78-19F9-45CF-8A3C-44BDF9C0A866}" destId="{F51DF48A-F55E-4CD6-BA60-5ED3AF849D29}" srcOrd="1" destOrd="0" parTransId="{D8D38B2C-41D1-4A52-AECF-EA5366AE66A2}" sibTransId="{A025888A-8ABC-496E-9256-C3F1F8D89BBD}"/>
    <dgm:cxn modelId="{1DAED66A-543A-488E-B0DB-D765AB6F9810}" type="presOf" srcId="{5F7E6D78-19F9-45CF-8A3C-44BDF9C0A866}" destId="{99A2130A-65E8-4CE5-978C-F9BD82B44DBB}" srcOrd="0" destOrd="0" presId="urn:microsoft.com/office/officeart/2018/5/layout/IconLeafLabelList"/>
    <dgm:cxn modelId="{20FEC377-FEF4-4549-AD7A-C62999A46258}" type="presOf" srcId="{9D7176D8-9AC6-4506-BF1F-5DBC1D1BD73E}" destId="{F2CDEA3B-5FC1-45B5-B1F1-81386606FD1E}" srcOrd="0" destOrd="0" presId="urn:microsoft.com/office/officeart/2018/5/layout/IconLeafLabelList"/>
    <dgm:cxn modelId="{64EA0C79-27DE-4739-9F95-FF17DD85550C}" srcId="{5F7E6D78-19F9-45CF-8A3C-44BDF9C0A866}" destId="{9D7176D8-9AC6-4506-BF1F-5DBC1D1BD73E}" srcOrd="3" destOrd="0" parTransId="{7ADC5BCE-F97E-42B3-A276-A5778432A270}" sibTransId="{8E7FD870-E826-4162-925A-1417879E48EA}"/>
    <dgm:cxn modelId="{27BB069B-4667-4A1A-AF8C-26889EE09E77}" type="presOf" srcId="{94B4D7AA-4803-4CDE-A199-B203D45A130D}" destId="{B9D5CB57-4EAD-4F84-9628-B6E06A9F924C}" srcOrd="0" destOrd="0" presId="urn:microsoft.com/office/officeart/2018/5/layout/IconLeafLabelList"/>
    <dgm:cxn modelId="{EC67DBA7-8E78-43B0-9FA4-543097203BCB}" srcId="{5F7E6D78-19F9-45CF-8A3C-44BDF9C0A866}" destId="{94B4D7AA-4803-4CDE-A199-B203D45A130D}" srcOrd="5" destOrd="0" parTransId="{6D6F7150-0B05-4AA0-9B9D-45B55F9CDCF6}" sibTransId="{BEA3C526-279E-444A-A3DF-F238BE3BE4DF}"/>
    <dgm:cxn modelId="{B4A98DAF-7E8F-4E7D-A0EC-033F2C4EAB6A}" type="presOf" srcId="{B1AC6C58-3652-43A1-9849-5A2BC53D3159}" destId="{45AAB178-534F-48C4-864A-19156230C87B}" srcOrd="0" destOrd="0" presId="urn:microsoft.com/office/officeart/2018/5/layout/IconLeafLabelList"/>
    <dgm:cxn modelId="{3EADD8C2-7B8D-4D7F-8B55-EBD6EACA494F}" type="presOf" srcId="{F51DF48A-F55E-4CD6-BA60-5ED3AF849D29}" destId="{AA2B257C-6385-4A0E-B41E-63142F04524B}" srcOrd="0" destOrd="0" presId="urn:microsoft.com/office/officeart/2018/5/layout/IconLeafLabelList"/>
    <dgm:cxn modelId="{400BBD07-817F-4FED-A846-BCEB57137CEB}" type="presParOf" srcId="{99A2130A-65E8-4CE5-978C-F9BD82B44DBB}" destId="{EFB22A6C-D2AB-4578-B1D3-FC0D4F14C520}" srcOrd="0" destOrd="0" presId="urn:microsoft.com/office/officeart/2018/5/layout/IconLeafLabelList"/>
    <dgm:cxn modelId="{BDA37B71-48C9-4AF8-A0D6-02B317C6B4DA}" type="presParOf" srcId="{EFB22A6C-D2AB-4578-B1D3-FC0D4F14C520}" destId="{A1B210A2-DB22-4B1F-9A9D-7A7E479E744D}" srcOrd="0" destOrd="0" presId="urn:microsoft.com/office/officeart/2018/5/layout/IconLeafLabelList"/>
    <dgm:cxn modelId="{8F3F49CF-E6CC-495B-B542-653FE73C00A5}" type="presParOf" srcId="{EFB22A6C-D2AB-4578-B1D3-FC0D4F14C520}" destId="{A362C514-B057-44EE-941D-C196366F9F95}" srcOrd="1" destOrd="0" presId="urn:microsoft.com/office/officeart/2018/5/layout/IconLeafLabelList"/>
    <dgm:cxn modelId="{0E3D1B53-7912-44C8-BC07-24A0D7FF0666}" type="presParOf" srcId="{EFB22A6C-D2AB-4578-B1D3-FC0D4F14C520}" destId="{6F357546-9F43-47E9-8230-8512DCCD43AD}" srcOrd="2" destOrd="0" presId="urn:microsoft.com/office/officeart/2018/5/layout/IconLeafLabelList"/>
    <dgm:cxn modelId="{B8679650-8F03-4F69-9E33-71C8140AF3BC}" type="presParOf" srcId="{EFB22A6C-D2AB-4578-B1D3-FC0D4F14C520}" destId="{74DECEEC-3E4B-4348-ACE6-5788FBA2889D}" srcOrd="3" destOrd="0" presId="urn:microsoft.com/office/officeart/2018/5/layout/IconLeafLabelList"/>
    <dgm:cxn modelId="{7A374E40-7FFB-494B-AD5D-1F3B9805860C}" type="presParOf" srcId="{99A2130A-65E8-4CE5-978C-F9BD82B44DBB}" destId="{EF255986-31F3-4657-9FCF-8DF7BD8F8840}" srcOrd="1" destOrd="0" presId="urn:microsoft.com/office/officeart/2018/5/layout/IconLeafLabelList"/>
    <dgm:cxn modelId="{ECC4226B-4B19-4710-A9E8-9144562218A8}" type="presParOf" srcId="{99A2130A-65E8-4CE5-978C-F9BD82B44DBB}" destId="{84146742-F3E8-4C4B-A565-B13EB5DC79A5}" srcOrd="2" destOrd="0" presId="urn:microsoft.com/office/officeart/2018/5/layout/IconLeafLabelList"/>
    <dgm:cxn modelId="{19DB00C0-4571-4270-8D51-121128C70206}" type="presParOf" srcId="{84146742-F3E8-4C4B-A565-B13EB5DC79A5}" destId="{70E604D4-E3DB-4BD1-A6E9-31428FEF42E2}" srcOrd="0" destOrd="0" presId="urn:microsoft.com/office/officeart/2018/5/layout/IconLeafLabelList"/>
    <dgm:cxn modelId="{FB922C69-39E8-4459-B48F-844AE30B3625}" type="presParOf" srcId="{84146742-F3E8-4C4B-A565-B13EB5DC79A5}" destId="{5A477E38-6FB9-4D4F-99F9-645F28828B61}" srcOrd="1" destOrd="0" presId="urn:microsoft.com/office/officeart/2018/5/layout/IconLeafLabelList"/>
    <dgm:cxn modelId="{5D339D64-BEED-4ED3-8954-4CA30D881DC1}" type="presParOf" srcId="{84146742-F3E8-4C4B-A565-B13EB5DC79A5}" destId="{4ECAAC2B-8B97-4999-91E6-4B92561E5A3A}" srcOrd="2" destOrd="0" presId="urn:microsoft.com/office/officeart/2018/5/layout/IconLeafLabelList"/>
    <dgm:cxn modelId="{F76F2C46-9A47-42B8-A7AC-6C2121C08BF6}" type="presParOf" srcId="{84146742-F3E8-4C4B-A565-B13EB5DC79A5}" destId="{AA2B257C-6385-4A0E-B41E-63142F04524B}" srcOrd="3" destOrd="0" presId="urn:microsoft.com/office/officeart/2018/5/layout/IconLeafLabelList"/>
    <dgm:cxn modelId="{9C716DDD-D6C3-4389-A91C-A46F189F4CB7}" type="presParOf" srcId="{99A2130A-65E8-4CE5-978C-F9BD82B44DBB}" destId="{D775F66C-E436-426C-A602-D25A14C0EED1}" srcOrd="3" destOrd="0" presId="urn:microsoft.com/office/officeart/2018/5/layout/IconLeafLabelList"/>
    <dgm:cxn modelId="{D99034F3-6CBC-4CB5-9C75-CEFA41698546}" type="presParOf" srcId="{99A2130A-65E8-4CE5-978C-F9BD82B44DBB}" destId="{715777E1-F4A4-419C-BA5E-487919F5F0BC}" srcOrd="4" destOrd="0" presId="urn:microsoft.com/office/officeart/2018/5/layout/IconLeafLabelList"/>
    <dgm:cxn modelId="{2F9B1589-DA42-4798-9E32-E514151CED4A}" type="presParOf" srcId="{715777E1-F4A4-419C-BA5E-487919F5F0BC}" destId="{9306771F-7630-4E1C-B8F3-C9CE3D8BE53E}" srcOrd="0" destOrd="0" presId="urn:microsoft.com/office/officeart/2018/5/layout/IconLeafLabelList"/>
    <dgm:cxn modelId="{B5D9C45F-DD2C-476C-A9B5-EB1470123697}" type="presParOf" srcId="{715777E1-F4A4-419C-BA5E-487919F5F0BC}" destId="{DC6831D5-7A29-4ABB-A53A-721077D0917A}" srcOrd="1" destOrd="0" presId="urn:microsoft.com/office/officeart/2018/5/layout/IconLeafLabelList"/>
    <dgm:cxn modelId="{0E65025E-8884-4885-B9EC-994FFEC3743D}" type="presParOf" srcId="{715777E1-F4A4-419C-BA5E-487919F5F0BC}" destId="{9C7003F7-2508-48FF-AD62-4B32A8CE294B}" srcOrd="2" destOrd="0" presId="urn:microsoft.com/office/officeart/2018/5/layout/IconLeafLabelList"/>
    <dgm:cxn modelId="{DB745322-6699-4887-A2B1-78821E847D74}" type="presParOf" srcId="{715777E1-F4A4-419C-BA5E-487919F5F0BC}" destId="{53D9DB72-D66F-4D59-BE04-592C3980F82C}" srcOrd="3" destOrd="0" presId="urn:microsoft.com/office/officeart/2018/5/layout/IconLeafLabelList"/>
    <dgm:cxn modelId="{519F5C0B-8249-42A1-A81B-8BB70271E9D0}" type="presParOf" srcId="{99A2130A-65E8-4CE5-978C-F9BD82B44DBB}" destId="{1FF3DA7E-D784-4466-88D2-39EE8F6C2F0E}" srcOrd="5" destOrd="0" presId="urn:microsoft.com/office/officeart/2018/5/layout/IconLeafLabelList"/>
    <dgm:cxn modelId="{92563BE3-1C8C-4993-93C1-5A59EED09A4A}" type="presParOf" srcId="{99A2130A-65E8-4CE5-978C-F9BD82B44DBB}" destId="{95C1C60F-A32D-42CC-982E-433D83E5B409}" srcOrd="6" destOrd="0" presId="urn:microsoft.com/office/officeart/2018/5/layout/IconLeafLabelList"/>
    <dgm:cxn modelId="{2D18E01F-6BBB-45B9-A999-CEEFAC3A6A9A}" type="presParOf" srcId="{95C1C60F-A32D-42CC-982E-433D83E5B409}" destId="{3EE3E24B-0D4D-479F-B35C-E24534E4E2DC}" srcOrd="0" destOrd="0" presId="urn:microsoft.com/office/officeart/2018/5/layout/IconLeafLabelList"/>
    <dgm:cxn modelId="{1819FC47-308C-44BE-A0F1-6AEB67BD3C81}" type="presParOf" srcId="{95C1C60F-A32D-42CC-982E-433D83E5B409}" destId="{EC1237C0-E8B1-4A5D-A521-B5A133675BF2}" srcOrd="1" destOrd="0" presId="urn:microsoft.com/office/officeart/2018/5/layout/IconLeafLabelList"/>
    <dgm:cxn modelId="{74604C2D-9275-4454-914A-1517E5618E08}" type="presParOf" srcId="{95C1C60F-A32D-42CC-982E-433D83E5B409}" destId="{ADAC189F-6DEB-4880-B30A-86C84904AF48}" srcOrd="2" destOrd="0" presId="urn:microsoft.com/office/officeart/2018/5/layout/IconLeafLabelList"/>
    <dgm:cxn modelId="{DF16845A-EDCE-4849-A6D0-37C2234F5F57}" type="presParOf" srcId="{95C1C60F-A32D-42CC-982E-433D83E5B409}" destId="{F2CDEA3B-5FC1-45B5-B1F1-81386606FD1E}" srcOrd="3" destOrd="0" presId="urn:microsoft.com/office/officeart/2018/5/layout/IconLeafLabelList"/>
    <dgm:cxn modelId="{DEBBB32E-2826-4962-A904-7B8CDF8BA38A}" type="presParOf" srcId="{99A2130A-65E8-4CE5-978C-F9BD82B44DBB}" destId="{AD4D3B7E-277F-442D-8B5E-A2089B39DE43}" srcOrd="7" destOrd="0" presId="urn:microsoft.com/office/officeart/2018/5/layout/IconLeafLabelList"/>
    <dgm:cxn modelId="{F73E2F70-3101-4BC7-9EE4-2772EB16A98C}" type="presParOf" srcId="{99A2130A-65E8-4CE5-978C-F9BD82B44DBB}" destId="{DE781A5A-5128-4E48-9B41-4D8E343552DB}" srcOrd="8" destOrd="0" presId="urn:microsoft.com/office/officeart/2018/5/layout/IconLeafLabelList"/>
    <dgm:cxn modelId="{AB8C50F5-4E7D-4FEE-820E-E3544C497269}" type="presParOf" srcId="{DE781A5A-5128-4E48-9B41-4D8E343552DB}" destId="{14ECA836-7D00-441F-9EFF-47B9B94A20B5}" srcOrd="0" destOrd="0" presId="urn:microsoft.com/office/officeart/2018/5/layout/IconLeafLabelList"/>
    <dgm:cxn modelId="{47F90E98-8CE4-403F-BAAF-25378C57C140}" type="presParOf" srcId="{DE781A5A-5128-4E48-9B41-4D8E343552DB}" destId="{027F1485-D7DA-44F9-8C8A-CF67D652A526}" srcOrd="1" destOrd="0" presId="urn:microsoft.com/office/officeart/2018/5/layout/IconLeafLabelList"/>
    <dgm:cxn modelId="{80DD1B4F-52FF-497C-BC9B-93206288F723}" type="presParOf" srcId="{DE781A5A-5128-4E48-9B41-4D8E343552DB}" destId="{35BD9B18-C0B2-4DC1-8AE7-0B3FE79ADF20}" srcOrd="2" destOrd="0" presId="urn:microsoft.com/office/officeart/2018/5/layout/IconLeafLabelList"/>
    <dgm:cxn modelId="{ABB105DE-CB6A-43AB-923E-6EF65CF78836}" type="presParOf" srcId="{DE781A5A-5128-4E48-9B41-4D8E343552DB}" destId="{45AAB178-534F-48C4-864A-19156230C87B}" srcOrd="3" destOrd="0" presId="urn:microsoft.com/office/officeart/2018/5/layout/IconLeafLabelList"/>
    <dgm:cxn modelId="{45585446-7B88-4FE0-8830-29AFB2F3EBD6}" type="presParOf" srcId="{99A2130A-65E8-4CE5-978C-F9BD82B44DBB}" destId="{27797B95-9765-4970-B7CA-F677B418F58A}" srcOrd="9" destOrd="0" presId="urn:microsoft.com/office/officeart/2018/5/layout/IconLeafLabelList"/>
    <dgm:cxn modelId="{B6A3EFC9-E53D-4910-A9A8-2DDE01768B03}" type="presParOf" srcId="{99A2130A-65E8-4CE5-978C-F9BD82B44DBB}" destId="{C83D373D-B6D4-430F-9CDF-4710CF926F22}" srcOrd="10" destOrd="0" presId="urn:microsoft.com/office/officeart/2018/5/layout/IconLeafLabelList"/>
    <dgm:cxn modelId="{204F7F94-496D-4E10-AD30-6EE39502FE1F}" type="presParOf" srcId="{C83D373D-B6D4-430F-9CDF-4710CF926F22}" destId="{8269F56B-67E6-4218-9832-4F317959A71E}" srcOrd="0" destOrd="0" presId="urn:microsoft.com/office/officeart/2018/5/layout/IconLeafLabelList"/>
    <dgm:cxn modelId="{F78281B7-D31A-4B17-94DD-D508A6EA51C4}" type="presParOf" srcId="{C83D373D-B6D4-430F-9CDF-4710CF926F22}" destId="{EBC4D84D-146C-4BB5-B3CE-B815C53A1729}" srcOrd="1" destOrd="0" presId="urn:microsoft.com/office/officeart/2018/5/layout/IconLeafLabelList"/>
    <dgm:cxn modelId="{FDA6F6AC-51E1-496A-A10D-B1890F5E418A}" type="presParOf" srcId="{C83D373D-B6D4-430F-9CDF-4710CF926F22}" destId="{7597DD6A-DAF9-4427-AF8F-22D204387034}" srcOrd="2" destOrd="0" presId="urn:microsoft.com/office/officeart/2018/5/layout/IconLeafLabelList"/>
    <dgm:cxn modelId="{461DDF95-3723-413C-BE1D-DDCA549F4962}" type="presParOf" srcId="{C83D373D-B6D4-430F-9CDF-4710CF926F22}" destId="{B9D5CB57-4EAD-4F84-9628-B6E06A9F924C}" srcOrd="3" destOrd="0" presId="urn:microsoft.com/office/officeart/2018/5/layout/IconLeafLabelList"/>
    <dgm:cxn modelId="{850956FA-AADB-450B-8C55-96CE0B16E526}" type="presParOf" srcId="{99A2130A-65E8-4CE5-978C-F9BD82B44DBB}" destId="{A8992F51-F517-4561-AEF3-FD84AF99DEFD}" srcOrd="11" destOrd="0" presId="urn:microsoft.com/office/officeart/2018/5/layout/IconLeafLabelList"/>
    <dgm:cxn modelId="{6F4DC0AB-C46A-4014-8926-B5EFCA93EDF5}" type="presParOf" srcId="{99A2130A-65E8-4CE5-978C-F9BD82B44DBB}" destId="{E87444EF-2A17-4C74-B4B8-63B8D1B74E0A}" srcOrd="12" destOrd="0" presId="urn:microsoft.com/office/officeart/2018/5/layout/IconLeafLabelList"/>
    <dgm:cxn modelId="{3D769E8D-E493-4E8B-ABF9-DE4B398E3B81}" type="presParOf" srcId="{E87444EF-2A17-4C74-B4B8-63B8D1B74E0A}" destId="{1738B060-2F53-42D3-A627-9A2BAFB24415}" srcOrd="0" destOrd="0" presId="urn:microsoft.com/office/officeart/2018/5/layout/IconLeafLabelList"/>
    <dgm:cxn modelId="{EEB4B5C8-63C7-40F8-B227-160FB720962B}" type="presParOf" srcId="{E87444EF-2A17-4C74-B4B8-63B8D1B74E0A}" destId="{6989C051-22B4-4D97-9D31-7CFEF31889A5}" srcOrd="1" destOrd="0" presId="urn:microsoft.com/office/officeart/2018/5/layout/IconLeafLabelList"/>
    <dgm:cxn modelId="{4552C038-191E-4DF3-AC70-A7E9F75DACF1}" type="presParOf" srcId="{E87444EF-2A17-4C74-B4B8-63B8D1B74E0A}" destId="{99DEA7C3-FBD7-4799-99D5-38225041A188}" srcOrd="2" destOrd="0" presId="urn:microsoft.com/office/officeart/2018/5/layout/IconLeafLabelList"/>
    <dgm:cxn modelId="{B33FE2DE-AC5C-4531-BF57-BF96E46252ED}" type="presParOf" srcId="{E87444EF-2A17-4C74-B4B8-63B8D1B74E0A}" destId="{52BAC5F4-F24E-4F9A-B485-9A7285972B0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36061EA-721C-414A-8B09-8A66A11D9F19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A989FB8-487B-47EA-8498-FAB9E1489EB2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b="0" i="0" dirty="0"/>
            <a:t>Login</a:t>
          </a:r>
        </a:p>
        <a:p>
          <a:pPr>
            <a:lnSpc>
              <a:spcPct val="150000"/>
            </a:lnSpc>
          </a:pPr>
          <a:r>
            <a:rPr lang="en-US" b="0" i="0" dirty="0"/>
            <a:t>Manage </a:t>
          </a:r>
        </a:p>
        <a:p>
          <a:pPr>
            <a:lnSpc>
              <a:spcPct val="150000"/>
            </a:lnSpc>
          </a:pPr>
          <a:r>
            <a:rPr lang="en-US" b="0" i="0" dirty="0"/>
            <a:t>Maintain site</a:t>
          </a:r>
          <a:endParaRPr lang="en-US" dirty="0"/>
        </a:p>
      </dgm:t>
    </dgm:pt>
    <dgm:pt modelId="{AC827034-4072-4937-A746-677840338B0B}" type="parTrans" cxnId="{3A2BCE6F-34BA-4C34-96FF-04AF23E3802D}">
      <dgm:prSet/>
      <dgm:spPr/>
      <dgm:t>
        <a:bodyPr/>
        <a:lstStyle/>
        <a:p>
          <a:endParaRPr lang="en-US"/>
        </a:p>
      </dgm:t>
    </dgm:pt>
    <dgm:pt modelId="{1ABB69B8-FB26-4EA5-B5EF-CFA94A217EFB}" type="sibTrans" cxnId="{3A2BCE6F-34BA-4C34-96FF-04AF23E3802D}">
      <dgm:prSet/>
      <dgm:spPr/>
      <dgm:t>
        <a:bodyPr/>
        <a:lstStyle/>
        <a:p>
          <a:endParaRPr lang="en-US" dirty="0"/>
        </a:p>
      </dgm:t>
    </dgm:pt>
    <dgm:pt modelId="{0A4B2770-E46D-4B41-9376-1C4CF616544B}">
      <dgm:prSet/>
      <dgm:spPr/>
      <dgm:t>
        <a:bodyPr/>
        <a:lstStyle/>
        <a:p>
          <a:r>
            <a:rPr lang="en-US" b="0" i="0" dirty="0"/>
            <a:t>Access Databases</a:t>
          </a:r>
          <a:endParaRPr lang="en-US" dirty="0"/>
        </a:p>
      </dgm:t>
    </dgm:pt>
    <dgm:pt modelId="{DA3A5C43-610B-44A4-A715-94CD1BB9BA2F}" type="parTrans" cxnId="{09340680-E66B-4EC2-B7C5-38F64742D6E0}">
      <dgm:prSet/>
      <dgm:spPr/>
      <dgm:t>
        <a:bodyPr/>
        <a:lstStyle/>
        <a:p>
          <a:endParaRPr lang="en-US"/>
        </a:p>
      </dgm:t>
    </dgm:pt>
    <dgm:pt modelId="{925D5A1B-86A9-43B6-B932-761137B51792}" type="sibTrans" cxnId="{09340680-E66B-4EC2-B7C5-38F64742D6E0}">
      <dgm:prSet/>
      <dgm:spPr/>
      <dgm:t>
        <a:bodyPr/>
        <a:lstStyle/>
        <a:p>
          <a:endParaRPr lang="en-US" dirty="0"/>
        </a:p>
      </dgm:t>
    </dgm:pt>
    <dgm:pt modelId="{D9A615FB-0D4B-4C18-8B33-DFE5A4956767}">
      <dgm:prSet/>
      <dgm:spPr/>
      <dgm:t>
        <a:bodyPr/>
        <a:lstStyle/>
        <a:p>
          <a:r>
            <a:rPr lang="en-US" b="0" i="0" dirty="0"/>
            <a:t>Activate </a:t>
          </a:r>
        </a:p>
        <a:p>
          <a:r>
            <a:rPr lang="en-US" b="0" i="0" dirty="0"/>
            <a:t> Deactivate</a:t>
          </a:r>
        </a:p>
        <a:p>
          <a:r>
            <a:rPr lang="en-US" b="0" i="0" dirty="0"/>
            <a:t> Create</a:t>
          </a:r>
        </a:p>
        <a:p>
          <a:r>
            <a:rPr lang="en-US" b="0" i="0" dirty="0"/>
            <a:t>Delete accounts</a:t>
          </a:r>
          <a:endParaRPr lang="en-US" dirty="0"/>
        </a:p>
      </dgm:t>
    </dgm:pt>
    <dgm:pt modelId="{ECEBC4A3-F92F-42CA-B24A-948765D6D549}" type="parTrans" cxnId="{6C4673F2-69EB-4409-BEAE-D637EAD9FFC4}">
      <dgm:prSet/>
      <dgm:spPr/>
      <dgm:t>
        <a:bodyPr/>
        <a:lstStyle/>
        <a:p>
          <a:endParaRPr lang="en-US"/>
        </a:p>
      </dgm:t>
    </dgm:pt>
    <dgm:pt modelId="{8B558BCC-876C-4845-9E93-716059F78AA1}" type="sibTrans" cxnId="{6C4673F2-69EB-4409-BEAE-D637EAD9FFC4}">
      <dgm:prSet/>
      <dgm:spPr/>
      <dgm:t>
        <a:bodyPr/>
        <a:lstStyle/>
        <a:p>
          <a:endParaRPr lang="en-US" dirty="0"/>
        </a:p>
      </dgm:t>
    </dgm:pt>
    <dgm:pt modelId="{E8222F6F-33D5-4DBE-BF45-4A69F0F6B4AD}">
      <dgm:prSet/>
      <dgm:spPr/>
      <dgm:t>
        <a:bodyPr/>
        <a:lstStyle/>
        <a:p>
          <a:r>
            <a:rPr lang="en-US" b="0" i="0" dirty="0"/>
            <a:t>Analyze Usage</a:t>
          </a:r>
          <a:endParaRPr lang="en-US" dirty="0"/>
        </a:p>
      </dgm:t>
    </dgm:pt>
    <dgm:pt modelId="{882EF976-9628-4A89-99EC-442FD991FAC3}" type="parTrans" cxnId="{8F8D3543-ABE4-4EF9-A071-CEE256F6DA8C}">
      <dgm:prSet/>
      <dgm:spPr/>
      <dgm:t>
        <a:bodyPr/>
        <a:lstStyle/>
        <a:p>
          <a:endParaRPr lang="en-US"/>
        </a:p>
      </dgm:t>
    </dgm:pt>
    <dgm:pt modelId="{E7160BB5-1C8E-4EE8-970B-9B555A7D1827}" type="sibTrans" cxnId="{8F8D3543-ABE4-4EF9-A071-CEE256F6DA8C}">
      <dgm:prSet/>
      <dgm:spPr/>
      <dgm:t>
        <a:bodyPr/>
        <a:lstStyle/>
        <a:p>
          <a:endParaRPr lang="en-US" dirty="0"/>
        </a:p>
      </dgm:t>
    </dgm:pt>
    <dgm:pt modelId="{A0A34AA9-AE5A-4CCC-8F1C-D0386F989936}">
      <dgm:prSet/>
      <dgm:spPr/>
      <dgm:t>
        <a:bodyPr/>
        <a:lstStyle/>
        <a:p>
          <a:r>
            <a:rPr lang="en-US" b="0" i="0" dirty="0"/>
            <a:t>Analytic Tools</a:t>
          </a:r>
          <a:endParaRPr lang="en-US" dirty="0"/>
        </a:p>
      </dgm:t>
    </dgm:pt>
    <dgm:pt modelId="{9C542B96-7DE0-4375-BD66-A94D6305A0F6}" type="parTrans" cxnId="{056E838E-7BCF-46CA-A1D9-9CE2BDD2FA23}">
      <dgm:prSet/>
      <dgm:spPr/>
      <dgm:t>
        <a:bodyPr/>
        <a:lstStyle/>
        <a:p>
          <a:endParaRPr lang="en-US"/>
        </a:p>
      </dgm:t>
    </dgm:pt>
    <dgm:pt modelId="{313897B9-D62A-4A91-8558-E6CE2D7D66FF}" type="sibTrans" cxnId="{056E838E-7BCF-46CA-A1D9-9CE2BDD2FA23}">
      <dgm:prSet/>
      <dgm:spPr/>
      <dgm:t>
        <a:bodyPr/>
        <a:lstStyle/>
        <a:p>
          <a:endParaRPr lang="en-US"/>
        </a:p>
      </dgm:t>
    </dgm:pt>
    <dgm:pt modelId="{DA890336-578E-46E0-AA65-064E1DE40F33}" type="pres">
      <dgm:prSet presAssocID="{036061EA-721C-414A-8B09-8A66A11D9F19}" presName="diagram" presStyleCnt="0">
        <dgm:presLayoutVars>
          <dgm:dir/>
          <dgm:resizeHandles val="exact"/>
        </dgm:presLayoutVars>
      </dgm:prSet>
      <dgm:spPr/>
    </dgm:pt>
    <dgm:pt modelId="{206110EC-202F-4E6D-82AC-3FB51B615222}" type="pres">
      <dgm:prSet presAssocID="{9A989FB8-487B-47EA-8498-FAB9E1489EB2}" presName="node" presStyleLbl="node1" presStyleIdx="0" presStyleCnt="5">
        <dgm:presLayoutVars>
          <dgm:bulletEnabled val="1"/>
        </dgm:presLayoutVars>
      </dgm:prSet>
      <dgm:spPr/>
    </dgm:pt>
    <dgm:pt modelId="{C1D8D613-6CB0-4EFB-884C-F5560A37050E}" type="pres">
      <dgm:prSet presAssocID="{1ABB69B8-FB26-4EA5-B5EF-CFA94A217EFB}" presName="sibTrans" presStyleLbl="sibTrans2D1" presStyleIdx="0" presStyleCnt="4"/>
      <dgm:spPr/>
    </dgm:pt>
    <dgm:pt modelId="{34E8AAC3-C0FC-40C9-9379-BA0E0A02354A}" type="pres">
      <dgm:prSet presAssocID="{1ABB69B8-FB26-4EA5-B5EF-CFA94A217EFB}" presName="connectorText" presStyleLbl="sibTrans2D1" presStyleIdx="0" presStyleCnt="4"/>
      <dgm:spPr/>
    </dgm:pt>
    <dgm:pt modelId="{CE3F9C2A-2414-4D8A-AF7D-55A9585E1253}" type="pres">
      <dgm:prSet presAssocID="{0A4B2770-E46D-4B41-9376-1C4CF616544B}" presName="node" presStyleLbl="node1" presStyleIdx="1" presStyleCnt="5">
        <dgm:presLayoutVars>
          <dgm:bulletEnabled val="1"/>
        </dgm:presLayoutVars>
      </dgm:prSet>
      <dgm:spPr/>
    </dgm:pt>
    <dgm:pt modelId="{69402ABE-94BD-4C3B-BEDC-B198B8B6F2DE}" type="pres">
      <dgm:prSet presAssocID="{925D5A1B-86A9-43B6-B932-761137B51792}" presName="sibTrans" presStyleLbl="sibTrans2D1" presStyleIdx="1" presStyleCnt="4"/>
      <dgm:spPr/>
    </dgm:pt>
    <dgm:pt modelId="{609AD2A1-D30E-40A0-BB56-26BDABE04308}" type="pres">
      <dgm:prSet presAssocID="{925D5A1B-86A9-43B6-B932-761137B51792}" presName="connectorText" presStyleLbl="sibTrans2D1" presStyleIdx="1" presStyleCnt="4"/>
      <dgm:spPr/>
    </dgm:pt>
    <dgm:pt modelId="{936320D9-5FE4-420F-B40D-9BBAA18424FA}" type="pres">
      <dgm:prSet presAssocID="{D9A615FB-0D4B-4C18-8B33-DFE5A4956767}" presName="node" presStyleLbl="node1" presStyleIdx="2" presStyleCnt="5">
        <dgm:presLayoutVars>
          <dgm:bulletEnabled val="1"/>
        </dgm:presLayoutVars>
      </dgm:prSet>
      <dgm:spPr/>
    </dgm:pt>
    <dgm:pt modelId="{C08483A3-8A62-4F06-9303-55E1C2E0BCA4}" type="pres">
      <dgm:prSet presAssocID="{8B558BCC-876C-4845-9E93-716059F78AA1}" presName="sibTrans" presStyleLbl="sibTrans2D1" presStyleIdx="2" presStyleCnt="4"/>
      <dgm:spPr/>
    </dgm:pt>
    <dgm:pt modelId="{F158946F-D7CB-4988-9D1E-FE48280624B2}" type="pres">
      <dgm:prSet presAssocID="{8B558BCC-876C-4845-9E93-716059F78AA1}" presName="connectorText" presStyleLbl="sibTrans2D1" presStyleIdx="2" presStyleCnt="4"/>
      <dgm:spPr/>
    </dgm:pt>
    <dgm:pt modelId="{0E2724C9-C394-43A1-846E-EDE6DF7F5F84}" type="pres">
      <dgm:prSet presAssocID="{E8222F6F-33D5-4DBE-BF45-4A69F0F6B4AD}" presName="node" presStyleLbl="node1" presStyleIdx="3" presStyleCnt="5">
        <dgm:presLayoutVars>
          <dgm:bulletEnabled val="1"/>
        </dgm:presLayoutVars>
      </dgm:prSet>
      <dgm:spPr/>
    </dgm:pt>
    <dgm:pt modelId="{72747540-F5FD-40AC-AFAA-B64BD8DA53C3}" type="pres">
      <dgm:prSet presAssocID="{E7160BB5-1C8E-4EE8-970B-9B555A7D1827}" presName="sibTrans" presStyleLbl="sibTrans2D1" presStyleIdx="3" presStyleCnt="4"/>
      <dgm:spPr/>
    </dgm:pt>
    <dgm:pt modelId="{F22C0802-7570-4244-971B-93404272E56A}" type="pres">
      <dgm:prSet presAssocID="{E7160BB5-1C8E-4EE8-970B-9B555A7D1827}" presName="connectorText" presStyleLbl="sibTrans2D1" presStyleIdx="3" presStyleCnt="4"/>
      <dgm:spPr/>
    </dgm:pt>
    <dgm:pt modelId="{7CB43AA8-BCD1-4D5B-8511-735CB6A34BA2}" type="pres">
      <dgm:prSet presAssocID="{A0A34AA9-AE5A-4CCC-8F1C-D0386F989936}" presName="node" presStyleLbl="node1" presStyleIdx="4" presStyleCnt="5">
        <dgm:presLayoutVars>
          <dgm:bulletEnabled val="1"/>
        </dgm:presLayoutVars>
      </dgm:prSet>
      <dgm:spPr/>
    </dgm:pt>
  </dgm:ptLst>
  <dgm:cxnLst>
    <dgm:cxn modelId="{AD739A0C-D753-4AAB-AB9A-B5A9371BC944}" type="presOf" srcId="{0A4B2770-E46D-4B41-9376-1C4CF616544B}" destId="{CE3F9C2A-2414-4D8A-AF7D-55A9585E1253}" srcOrd="0" destOrd="0" presId="urn:microsoft.com/office/officeart/2005/8/layout/process5"/>
    <dgm:cxn modelId="{D4F0BF3F-541B-460A-96D4-97CF31C3C3FA}" type="presOf" srcId="{8B558BCC-876C-4845-9E93-716059F78AA1}" destId="{F158946F-D7CB-4988-9D1E-FE48280624B2}" srcOrd="1" destOrd="0" presId="urn:microsoft.com/office/officeart/2005/8/layout/process5"/>
    <dgm:cxn modelId="{BD906E40-680A-4ECC-9177-C58E432B78D6}" type="presOf" srcId="{8B558BCC-876C-4845-9E93-716059F78AA1}" destId="{C08483A3-8A62-4F06-9303-55E1C2E0BCA4}" srcOrd="0" destOrd="0" presId="urn:microsoft.com/office/officeart/2005/8/layout/process5"/>
    <dgm:cxn modelId="{8F8D3543-ABE4-4EF9-A071-CEE256F6DA8C}" srcId="{036061EA-721C-414A-8B09-8A66A11D9F19}" destId="{E8222F6F-33D5-4DBE-BF45-4A69F0F6B4AD}" srcOrd="3" destOrd="0" parTransId="{882EF976-9628-4A89-99EC-442FD991FAC3}" sibTransId="{E7160BB5-1C8E-4EE8-970B-9B555A7D1827}"/>
    <dgm:cxn modelId="{F1368365-A19D-4C2D-B730-5B66DC412D3A}" type="presOf" srcId="{1ABB69B8-FB26-4EA5-B5EF-CFA94A217EFB}" destId="{34E8AAC3-C0FC-40C9-9379-BA0E0A02354A}" srcOrd="1" destOrd="0" presId="urn:microsoft.com/office/officeart/2005/8/layout/process5"/>
    <dgm:cxn modelId="{F8E78846-BC98-416B-9E75-FEAF2DF54CE2}" type="presOf" srcId="{A0A34AA9-AE5A-4CCC-8F1C-D0386F989936}" destId="{7CB43AA8-BCD1-4D5B-8511-735CB6A34BA2}" srcOrd="0" destOrd="0" presId="urn:microsoft.com/office/officeart/2005/8/layout/process5"/>
    <dgm:cxn modelId="{9CB9F266-406D-4E0D-A791-B4998D6500CB}" type="presOf" srcId="{036061EA-721C-414A-8B09-8A66A11D9F19}" destId="{DA890336-578E-46E0-AA65-064E1DE40F33}" srcOrd="0" destOrd="0" presId="urn:microsoft.com/office/officeart/2005/8/layout/process5"/>
    <dgm:cxn modelId="{3A2BCE6F-34BA-4C34-96FF-04AF23E3802D}" srcId="{036061EA-721C-414A-8B09-8A66A11D9F19}" destId="{9A989FB8-487B-47EA-8498-FAB9E1489EB2}" srcOrd="0" destOrd="0" parTransId="{AC827034-4072-4937-A746-677840338B0B}" sibTransId="{1ABB69B8-FB26-4EA5-B5EF-CFA94A217EFB}"/>
    <dgm:cxn modelId="{235AD454-E6B7-4435-BF99-352D8E06A00C}" type="presOf" srcId="{E7160BB5-1C8E-4EE8-970B-9B555A7D1827}" destId="{F22C0802-7570-4244-971B-93404272E56A}" srcOrd="1" destOrd="0" presId="urn:microsoft.com/office/officeart/2005/8/layout/process5"/>
    <dgm:cxn modelId="{09340680-E66B-4EC2-B7C5-38F64742D6E0}" srcId="{036061EA-721C-414A-8B09-8A66A11D9F19}" destId="{0A4B2770-E46D-4B41-9376-1C4CF616544B}" srcOrd="1" destOrd="0" parTransId="{DA3A5C43-610B-44A4-A715-94CD1BB9BA2F}" sibTransId="{925D5A1B-86A9-43B6-B932-761137B51792}"/>
    <dgm:cxn modelId="{13D77E83-D59B-48DF-B31D-EAEEA62CBDFF}" type="presOf" srcId="{D9A615FB-0D4B-4C18-8B33-DFE5A4956767}" destId="{936320D9-5FE4-420F-B40D-9BBAA18424FA}" srcOrd="0" destOrd="0" presId="urn:microsoft.com/office/officeart/2005/8/layout/process5"/>
    <dgm:cxn modelId="{DD904F8C-7C76-4497-A493-2B07E74900FD}" type="presOf" srcId="{1ABB69B8-FB26-4EA5-B5EF-CFA94A217EFB}" destId="{C1D8D613-6CB0-4EFB-884C-F5560A37050E}" srcOrd="0" destOrd="0" presId="urn:microsoft.com/office/officeart/2005/8/layout/process5"/>
    <dgm:cxn modelId="{056E838E-7BCF-46CA-A1D9-9CE2BDD2FA23}" srcId="{036061EA-721C-414A-8B09-8A66A11D9F19}" destId="{A0A34AA9-AE5A-4CCC-8F1C-D0386F989936}" srcOrd="4" destOrd="0" parTransId="{9C542B96-7DE0-4375-BD66-A94D6305A0F6}" sibTransId="{313897B9-D62A-4A91-8558-E6CE2D7D66FF}"/>
    <dgm:cxn modelId="{3F4FC5BC-6674-4859-8B86-1417BDD5EDB8}" type="presOf" srcId="{E8222F6F-33D5-4DBE-BF45-4A69F0F6B4AD}" destId="{0E2724C9-C394-43A1-846E-EDE6DF7F5F84}" srcOrd="0" destOrd="0" presId="urn:microsoft.com/office/officeart/2005/8/layout/process5"/>
    <dgm:cxn modelId="{3B878EE6-3338-42E8-B6C5-BF32177A762E}" type="presOf" srcId="{E7160BB5-1C8E-4EE8-970B-9B555A7D1827}" destId="{72747540-F5FD-40AC-AFAA-B64BD8DA53C3}" srcOrd="0" destOrd="0" presId="urn:microsoft.com/office/officeart/2005/8/layout/process5"/>
    <dgm:cxn modelId="{B222FFEB-AD87-4CAD-BE41-605002F74488}" type="presOf" srcId="{925D5A1B-86A9-43B6-B932-761137B51792}" destId="{69402ABE-94BD-4C3B-BEDC-B198B8B6F2DE}" srcOrd="0" destOrd="0" presId="urn:microsoft.com/office/officeart/2005/8/layout/process5"/>
    <dgm:cxn modelId="{6C4673F2-69EB-4409-BEAE-D637EAD9FFC4}" srcId="{036061EA-721C-414A-8B09-8A66A11D9F19}" destId="{D9A615FB-0D4B-4C18-8B33-DFE5A4956767}" srcOrd="2" destOrd="0" parTransId="{ECEBC4A3-F92F-42CA-B24A-948765D6D549}" sibTransId="{8B558BCC-876C-4845-9E93-716059F78AA1}"/>
    <dgm:cxn modelId="{0B2808F3-1EBE-43F8-95EF-2F4EA52836BA}" type="presOf" srcId="{925D5A1B-86A9-43B6-B932-761137B51792}" destId="{609AD2A1-D30E-40A0-BB56-26BDABE04308}" srcOrd="1" destOrd="0" presId="urn:microsoft.com/office/officeart/2005/8/layout/process5"/>
    <dgm:cxn modelId="{D68194FA-34C2-46A5-BBE4-86BCD56392D1}" type="presOf" srcId="{9A989FB8-487B-47EA-8498-FAB9E1489EB2}" destId="{206110EC-202F-4E6D-82AC-3FB51B615222}" srcOrd="0" destOrd="0" presId="urn:microsoft.com/office/officeart/2005/8/layout/process5"/>
    <dgm:cxn modelId="{A93E5FD9-B774-4E63-9FDD-5CEF1B695D1D}" type="presParOf" srcId="{DA890336-578E-46E0-AA65-064E1DE40F33}" destId="{206110EC-202F-4E6D-82AC-3FB51B615222}" srcOrd="0" destOrd="0" presId="urn:microsoft.com/office/officeart/2005/8/layout/process5"/>
    <dgm:cxn modelId="{2B2F81F3-3072-4B7A-8CE7-83D28F150E6C}" type="presParOf" srcId="{DA890336-578E-46E0-AA65-064E1DE40F33}" destId="{C1D8D613-6CB0-4EFB-884C-F5560A37050E}" srcOrd="1" destOrd="0" presId="urn:microsoft.com/office/officeart/2005/8/layout/process5"/>
    <dgm:cxn modelId="{82E510F8-59D4-4AE5-B69F-0AFF01C0F510}" type="presParOf" srcId="{C1D8D613-6CB0-4EFB-884C-F5560A37050E}" destId="{34E8AAC3-C0FC-40C9-9379-BA0E0A02354A}" srcOrd="0" destOrd="0" presId="urn:microsoft.com/office/officeart/2005/8/layout/process5"/>
    <dgm:cxn modelId="{8B73B330-8660-4A9B-A34F-E77FB423C2A1}" type="presParOf" srcId="{DA890336-578E-46E0-AA65-064E1DE40F33}" destId="{CE3F9C2A-2414-4D8A-AF7D-55A9585E1253}" srcOrd="2" destOrd="0" presId="urn:microsoft.com/office/officeart/2005/8/layout/process5"/>
    <dgm:cxn modelId="{62751D09-BAF2-4EC5-A6DA-0022C74E69FF}" type="presParOf" srcId="{DA890336-578E-46E0-AA65-064E1DE40F33}" destId="{69402ABE-94BD-4C3B-BEDC-B198B8B6F2DE}" srcOrd="3" destOrd="0" presId="urn:microsoft.com/office/officeart/2005/8/layout/process5"/>
    <dgm:cxn modelId="{C86BD275-2041-4833-B1E5-3AE3E31B61BE}" type="presParOf" srcId="{69402ABE-94BD-4C3B-BEDC-B198B8B6F2DE}" destId="{609AD2A1-D30E-40A0-BB56-26BDABE04308}" srcOrd="0" destOrd="0" presId="urn:microsoft.com/office/officeart/2005/8/layout/process5"/>
    <dgm:cxn modelId="{7C05DBEE-77C4-4078-851A-7EC6A0D66BC7}" type="presParOf" srcId="{DA890336-578E-46E0-AA65-064E1DE40F33}" destId="{936320D9-5FE4-420F-B40D-9BBAA18424FA}" srcOrd="4" destOrd="0" presId="urn:microsoft.com/office/officeart/2005/8/layout/process5"/>
    <dgm:cxn modelId="{47628324-D2F0-46AE-8CA6-38BDB939E92B}" type="presParOf" srcId="{DA890336-578E-46E0-AA65-064E1DE40F33}" destId="{C08483A3-8A62-4F06-9303-55E1C2E0BCA4}" srcOrd="5" destOrd="0" presId="urn:microsoft.com/office/officeart/2005/8/layout/process5"/>
    <dgm:cxn modelId="{CD335FDE-C2CE-4B4F-9F98-0FADE5AF3181}" type="presParOf" srcId="{C08483A3-8A62-4F06-9303-55E1C2E0BCA4}" destId="{F158946F-D7CB-4988-9D1E-FE48280624B2}" srcOrd="0" destOrd="0" presId="urn:microsoft.com/office/officeart/2005/8/layout/process5"/>
    <dgm:cxn modelId="{42BD12CD-5E88-4676-96D3-4D079B8731DD}" type="presParOf" srcId="{DA890336-578E-46E0-AA65-064E1DE40F33}" destId="{0E2724C9-C394-43A1-846E-EDE6DF7F5F84}" srcOrd="6" destOrd="0" presId="urn:microsoft.com/office/officeart/2005/8/layout/process5"/>
    <dgm:cxn modelId="{496C67A5-EF09-4D29-BBB3-2EA2AB1841F2}" type="presParOf" srcId="{DA890336-578E-46E0-AA65-064E1DE40F33}" destId="{72747540-F5FD-40AC-AFAA-B64BD8DA53C3}" srcOrd="7" destOrd="0" presId="urn:microsoft.com/office/officeart/2005/8/layout/process5"/>
    <dgm:cxn modelId="{1D62F8D0-203D-4785-B9E8-05D75134505F}" type="presParOf" srcId="{72747540-F5FD-40AC-AFAA-B64BD8DA53C3}" destId="{F22C0802-7570-4244-971B-93404272E56A}" srcOrd="0" destOrd="0" presId="urn:microsoft.com/office/officeart/2005/8/layout/process5"/>
    <dgm:cxn modelId="{51DB1001-7395-4A67-B94A-A2BC3F1EE336}" type="presParOf" srcId="{DA890336-578E-46E0-AA65-064E1DE40F33}" destId="{7CB43AA8-BCD1-4D5B-8511-735CB6A34BA2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CF61F8B-5FD9-4D16-934D-9F7A03F319B9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6F6DA5C-518D-462A-9145-4A9FC9CD4D7F}">
      <dgm:prSet/>
      <dgm:spPr/>
      <dgm:t>
        <a:bodyPr/>
        <a:lstStyle/>
        <a:p>
          <a:r>
            <a:rPr lang="en-US" b="0" i="0" dirty="0"/>
            <a:t>Opt into responsibilities</a:t>
          </a:r>
          <a:endParaRPr lang="en-US" dirty="0"/>
        </a:p>
      </dgm:t>
    </dgm:pt>
    <dgm:pt modelId="{FAA833AA-90A3-45BE-9E7E-DE2E158D0F21}" type="parTrans" cxnId="{0A97AE03-DFF8-461F-ADBF-119532BF5207}">
      <dgm:prSet/>
      <dgm:spPr/>
      <dgm:t>
        <a:bodyPr/>
        <a:lstStyle/>
        <a:p>
          <a:endParaRPr lang="en-US"/>
        </a:p>
      </dgm:t>
    </dgm:pt>
    <dgm:pt modelId="{F3CC9C9B-24C3-49B4-8682-1EFE91E2927A}" type="sibTrans" cxnId="{0A97AE03-DFF8-461F-ADBF-119532BF5207}">
      <dgm:prSet/>
      <dgm:spPr/>
      <dgm:t>
        <a:bodyPr/>
        <a:lstStyle/>
        <a:p>
          <a:endParaRPr lang="en-US" dirty="0"/>
        </a:p>
      </dgm:t>
    </dgm:pt>
    <dgm:pt modelId="{C9EC31F4-9C42-4FFB-A104-8508F927F761}">
      <dgm:prSet/>
      <dgm:spPr/>
      <dgm:t>
        <a:bodyPr/>
        <a:lstStyle/>
        <a:p>
          <a:r>
            <a:rPr lang="en-US" b="0" i="0" dirty="0"/>
            <a:t>Login Password</a:t>
          </a:r>
        </a:p>
        <a:p>
          <a:r>
            <a:rPr lang="en-US" b="0" i="0" dirty="0"/>
            <a:t>&amp; </a:t>
          </a:r>
        </a:p>
        <a:p>
          <a:r>
            <a:rPr lang="en-US" b="0" i="0" dirty="0"/>
            <a:t> Authentication</a:t>
          </a:r>
          <a:endParaRPr lang="en-US" dirty="0"/>
        </a:p>
      </dgm:t>
    </dgm:pt>
    <dgm:pt modelId="{B9CB9809-DFD3-45BD-8A68-CE7DEABA6D82}" type="parTrans" cxnId="{2D9840C0-FACF-47C9-B8CA-843B1C9B9C79}">
      <dgm:prSet/>
      <dgm:spPr/>
      <dgm:t>
        <a:bodyPr/>
        <a:lstStyle/>
        <a:p>
          <a:endParaRPr lang="en-US"/>
        </a:p>
      </dgm:t>
    </dgm:pt>
    <dgm:pt modelId="{3DE00F79-F5B0-4904-92D5-4C9DD5B161CF}" type="sibTrans" cxnId="{2D9840C0-FACF-47C9-B8CA-843B1C9B9C79}">
      <dgm:prSet/>
      <dgm:spPr/>
      <dgm:t>
        <a:bodyPr/>
        <a:lstStyle/>
        <a:p>
          <a:endParaRPr lang="en-US" dirty="0"/>
        </a:p>
      </dgm:t>
    </dgm:pt>
    <dgm:pt modelId="{CB865C66-D145-4F72-BCAB-8D1719330645}">
      <dgm:prSet/>
      <dgm:spPr/>
      <dgm:t>
        <a:bodyPr/>
        <a:lstStyle/>
        <a:p>
          <a:r>
            <a:rPr lang="en-US" b="0" i="0" dirty="0"/>
            <a:t>Restricted view based on privileges </a:t>
          </a:r>
          <a:endParaRPr lang="en-US" dirty="0"/>
        </a:p>
      </dgm:t>
    </dgm:pt>
    <dgm:pt modelId="{CDD9E02C-037B-415C-B55F-73DC4969C1D3}" type="parTrans" cxnId="{1C3AB024-AEDA-481B-A1B8-11593506E0D2}">
      <dgm:prSet/>
      <dgm:spPr/>
      <dgm:t>
        <a:bodyPr/>
        <a:lstStyle/>
        <a:p>
          <a:endParaRPr lang="en-US"/>
        </a:p>
      </dgm:t>
    </dgm:pt>
    <dgm:pt modelId="{045DAD83-1289-4F93-AE69-A64A14DDEDB7}" type="sibTrans" cxnId="{1C3AB024-AEDA-481B-A1B8-11593506E0D2}">
      <dgm:prSet/>
      <dgm:spPr/>
      <dgm:t>
        <a:bodyPr/>
        <a:lstStyle/>
        <a:p>
          <a:endParaRPr lang="en-US"/>
        </a:p>
      </dgm:t>
    </dgm:pt>
    <dgm:pt modelId="{207E0877-CCD9-422B-9DA5-D0B2D3A00C08}" type="pres">
      <dgm:prSet presAssocID="{ACF61F8B-5FD9-4D16-934D-9F7A03F319B9}" presName="diagram" presStyleCnt="0">
        <dgm:presLayoutVars>
          <dgm:dir/>
          <dgm:resizeHandles val="exact"/>
        </dgm:presLayoutVars>
      </dgm:prSet>
      <dgm:spPr/>
    </dgm:pt>
    <dgm:pt modelId="{964C2046-1EE0-42E5-A3CB-122FF0A4F7C1}" type="pres">
      <dgm:prSet presAssocID="{36F6DA5C-518D-462A-9145-4A9FC9CD4D7F}" presName="node" presStyleLbl="node1" presStyleIdx="0" presStyleCnt="3">
        <dgm:presLayoutVars>
          <dgm:bulletEnabled val="1"/>
        </dgm:presLayoutVars>
      </dgm:prSet>
      <dgm:spPr/>
    </dgm:pt>
    <dgm:pt modelId="{847E1494-3AA2-42AB-ABDE-5325CC738E66}" type="pres">
      <dgm:prSet presAssocID="{F3CC9C9B-24C3-49B4-8682-1EFE91E2927A}" presName="sibTrans" presStyleLbl="sibTrans2D1" presStyleIdx="0" presStyleCnt="2"/>
      <dgm:spPr/>
    </dgm:pt>
    <dgm:pt modelId="{025F2A24-C737-4D4F-8122-B2FC981D4F60}" type="pres">
      <dgm:prSet presAssocID="{F3CC9C9B-24C3-49B4-8682-1EFE91E2927A}" presName="connectorText" presStyleLbl="sibTrans2D1" presStyleIdx="0" presStyleCnt="2"/>
      <dgm:spPr/>
    </dgm:pt>
    <dgm:pt modelId="{9174416F-9B93-4A23-B544-FCC3645372B1}" type="pres">
      <dgm:prSet presAssocID="{C9EC31F4-9C42-4FFB-A104-8508F927F761}" presName="node" presStyleLbl="node1" presStyleIdx="1" presStyleCnt="3">
        <dgm:presLayoutVars>
          <dgm:bulletEnabled val="1"/>
        </dgm:presLayoutVars>
      </dgm:prSet>
      <dgm:spPr/>
    </dgm:pt>
    <dgm:pt modelId="{BFDB2E8D-BE69-4340-A865-685033FF8586}" type="pres">
      <dgm:prSet presAssocID="{3DE00F79-F5B0-4904-92D5-4C9DD5B161CF}" presName="sibTrans" presStyleLbl="sibTrans2D1" presStyleIdx="1" presStyleCnt="2"/>
      <dgm:spPr/>
    </dgm:pt>
    <dgm:pt modelId="{5336AC17-8DE2-4A85-8BB5-C3E474ED380F}" type="pres">
      <dgm:prSet presAssocID="{3DE00F79-F5B0-4904-92D5-4C9DD5B161CF}" presName="connectorText" presStyleLbl="sibTrans2D1" presStyleIdx="1" presStyleCnt="2"/>
      <dgm:spPr/>
    </dgm:pt>
    <dgm:pt modelId="{A15D046A-DF2B-4D30-B239-78C3E5FCD730}" type="pres">
      <dgm:prSet presAssocID="{CB865C66-D145-4F72-BCAB-8D1719330645}" presName="node" presStyleLbl="node1" presStyleIdx="2" presStyleCnt="3">
        <dgm:presLayoutVars>
          <dgm:bulletEnabled val="1"/>
        </dgm:presLayoutVars>
      </dgm:prSet>
      <dgm:spPr/>
    </dgm:pt>
  </dgm:ptLst>
  <dgm:cxnLst>
    <dgm:cxn modelId="{06A90603-A593-43E8-96C3-60DD17046243}" type="presOf" srcId="{C9EC31F4-9C42-4FFB-A104-8508F927F761}" destId="{9174416F-9B93-4A23-B544-FCC3645372B1}" srcOrd="0" destOrd="0" presId="urn:microsoft.com/office/officeart/2005/8/layout/process5"/>
    <dgm:cxn modelId="{0A97AE03-DFF8-461F-ADBF-119532BF5207}" srcId="{ACF61F8B-5FD9-4D16-934D-9F7A03F319B9}" destId="{36F6DA5C-518D-462A-9145-4A9FC9CD4D7F}" srcOrd="0" destOrd="0" parTransId="{FAA833AA-90A3-45BE-9E7E-DE2E158D0F21}" sibTransId="{F3CC9C9B-24C3-49B4-8682-1EFE91E2927A}"/>
    <dgm:cxn modelId="{1C3AB024-AEDA-481B-A1B8-11593506E0D2}" srcId="{ACF61F8B-5FD9-4D16-934D-9F7A03F319B9}" destId="{CB865C66-D145-4F72-BCAB-8D1719330645}" srcOrd="2" destOrd="0" parTransId="{CDD9E02C-037B-415C-B55F-73DC4969C1D3}" sibTransId="{045DAD83-1289-4F93-AE69-A64A14DDEDB7}"/>
    <dgm:cxn modelId="{20884D4E-7419-41BF-84D0-22E757433CC1}" type="presOf" srcId="{ACF61F8B-5FD9-4D16-934D-9F7A03F319B9}" destId="{207E0877-CCD9-422B-9DA5-D0B2D3A00C08}" srcOrd="0" destOrd="0" presId="urn:microsoft.com/office/officeart/2005/8/layout/process5"/>
    <dgm:cxn modelId="{CBA2A076-47BA-46D7-9A1F-850408F44890}" type="presOf" srcId="{36F6DA5C-518D-462A-9145-4A9FC9CD4D7F}" destId="{964C2046-1EE0-42E5-A3CB-122FF0A4F7C1}" srcOrd="0" destOrd="0" presId="urn:microsoft.com/office/officeart/2005/8/layout/process5"/>
    <dgm:cxn modelId="{D66C688C-28CA-4C4B-8648-D9E747144DF6}" type="presOf" srcId="{CB865C66-D145-4F72-BCAB-8D1719330645}" destId="{A15D046A-DF2B-4D30-B239-78C3E5FCD730}" srcOrd="0" destOrd="0" presId="urn:microsoft.com/office/officeart/2005/8/layout/process5"/>
    <dgm:cxn modelId="{85EEA598-A39F-4D4F-820A-2045E967F5A6}" type="presOf" srcId="{F3CC9C9B-24C3-49B4-8682-1EFE91E2927A}" destId="{025F2A24-C737-4D4F-8122-B2FC981D4F60}" srcOrd="1" destOrd="0" presId="urn:microsoft.com/office/officeart/2005/8/layout/process5"/>
    <dgm:cxn modelId="{2D9840C0-FACF-47C9-B8CA-843B1C9B9C79}" srcId="{ACF61F8B-5FD9-4D16-934D-9F7A03F319B9}" destId="{C9EC31F4-9C42-4FFB-A104-8508F927F761}" srcOrd="1" destOrd="0" parTransId="{B9CB9809-DFD3-45BD-8A68-CE7DEABA6D82}" sibTransId="{3DE00F79-F5B0-4904-92D5-4C9DD5B161CF}"/>
    <dgm:cxn modelId="{9CE4DBC9-1E41-4D7E-8FE3-B59D1E94101C}" type="presOf" srcId="{3DE00F79-F5B0-4904-92D5-4C9DD5B161CF}" destId="{5336AC17-8DE2-4A85-8BB5-C3E474ED380F}" srcOrd="1" destOrd="0" presId="urn:microsoft.com/office/officeart/2005/8/layout/process5"/>
    <dgm:cxn modelId="{D4FB7DDE-B88C-4555-9812-75B45AD675D6}" type="presOf" srcId="{3DE00F79-F5B0-4904-92D5-4C9DD5B161CF}" destId="{BFDB2E8D-BE69-4340-A865-685033FF8586}" srcOrd="0" destOrd="0" presId="urn:microsoft.com/office/officeart/2005/8/layout/process5"/>
    <dgm:cxn modelId="{43BE5DE0-D67F-4601-8E58-88D888DDF9CE}" type="presOf" srcId="{F3CC9C9B-24C3-49B4-8682-1EFE91E2927A}" destId="{847E1494-3AA2-42AB-ABDE-5325CC738E66}" srcOrd="0" destOrd="0" presId="urn:microsoft.com/office/officeart/2005/8/layout/process5"/>
    <dgm:cxn modelId="{DEF99764-67FC-4C83-B37D-F900E0F93A7C}" type="presParOf" srcId="{207E0877-CCD9-422B-9DA5-D0B2D3A00C08}" destId="{964C2046-1EE0-42E5-A3CB-122FF0A4F7C1}" srcOrd="0" destOrd="0" presId="urn:microsoft.com/office/officeart/2005/8/layout/process5"/>
    <dgm:cxn modelId="{9D58B55E-198B-44FF-B2EC-3AADBF84C5FB}" type="presParOf" srcId="{207E0877-CCD9-422B-9DA5-D0B2D3A00C08}" destId="{847E1494-3AA2-42AB-ABDE-5325CC738E66}" srcOrd="1" destOrd="0" presId="urn:microsoft.com/office/officeart/2005/8/layout/process5"/>
    <dgm:cxn modelId="{F8A12DC7-5E56-426D-B825-2D1EFA9904E0}" type="presParOf" srcId="{847E1494-3AA2-42AB-ABDE-5325CC738E66}" destId="{025F2A24-C737-4D4F-8122-B2FC981D4F60}" srcOrd="0" destOrd="0" presId="urn:microsoft.com/office/officeart/2005/8/layout/process5"/>
    <dgm:cxn modelId="{CEF9C190-FB75-47AC-B398-EC27372B8360}" type="presParOf" srcId="{207E0877-CCD9-422B-9DA5-D0B2D3A00C08}" destId="{9174416F-9B93-4A23-B544-FCC3645372B1}" srcOrd="2" destOrd="0" presId="urn:microsoft.com/office/officeart/2005/8/layout/process5"/>
    <dgm:cxn modelId="{35D15C9B-6016-461B-A80C-C423550AC2EB}" type="presParOf" srcId="{207E0877-CCD9-422B-9DA5-D0B2D3A00C08}" destId="{BFDB2E8D-BE69-4340-A865-685033FF8586}" srcOrd="3" destOrd="0" presId="urn:microsoft.com/office/officeart/2005/8/layout/process5"/>
    <dgm:cxn modelId="{561FF565-1FED-4CDE-BEC4-638EE4D596C1}" type="presParOf" srcId="{BFDB2E8D-BE69-4340-A865-685033FF8586}" destId="{5336AC17-8DE2-4A85-8BB5-C3E474ED380F}" srcOrd="0" destOrd="0" presId="urn:microsoft.com/office/officeart/2005/8/layout/process5"/>
    <dgm:cxn modelId="{BD824DB7-D2B4-41B9-8378-54DA98A54606}" type="presParOf" srcId="{207E0877-CCD9-422B-9DA5-D0B2D3A00C08}" destId="{A15D046A-DF2B-4D30-B239-78C3E5FCD730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58C42-ADDE-45B8-A155-B4434A348274}">
      <dsp:nvSpPr>
        <dsp:cNvPr id="0" name=""/>
        <dsp:cNvSpPr/>
      </dsp:nvSpPr>
      <dsp:spPr>
        <a:xfrm>
          <a:off x="4854812" y="2154706"/>
          <a:ext cx="1686408" cy="401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466"/>
              </a:lnTo>
              <a:lnTo>
                <a:pt x="1686408" y="273466"/>
              </a:lnTo>
              <a:lnTo>
                <a:pt x="1686408" y="401288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D6F662-EFF2-4682-AD3B-41148E7C82E6}">
      <dsp:nvSpPr>
        <dsp:cNvPr id="0" name=""/>
        <dsp:cNvSpPr/>
      </dsp:nvSpPr>
      <dsp:spPr>
        <a:xfrm>
          <a:off x="4809092" y="2154706"/>
          <a:ext cx="91440" cy="4012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1288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F71ED2-2DFE-46BC-B249-6C76026D522D}">
      <dsp:nvSpPr>
        <dsp:cNvPr id="0" name=""/>
        <dsp:cNvSpPr/>
      </dsp:nvSpPr>
      <dsp:spPr>
        <a:xfrm>
          <a:off x="3168404" y="2154706"/>
          <a:ext cx="1686408" cy="401288"/>
        </a:xfrm>
        <a:custGeom>
          <a:avLst/>
          <a:gdLst/>
          <a:ahLst/>
          <a:cxnLst/>
          <a:rect l="0" t="0" r="0" b="0"/>
          <a:pathLst>
            <a:path>
              <a:moveTo>
                <a:pt x="1686408" y="0"/>
              </a:moveTo>
              <a:lnTo>
                <a:pt x="1686408" y="273466"/>
              </a:lnTo>
              <a:lnTo>
                <a:pt x="0" y="273466"/>
              </a:lnTo>
              <a:lnTo>
                <a:pt x="0" y="401288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ADC416-FAFC-4B42-89E5-9635F8C840C8}">
      <dsp:nvSpPr>
        <dsp:cNvPr id="0" name=""/>
        <dsp:cNvSpPr/>
      </dsp:nvSpPr>
      <dsp:spPr>
        <a:xfrm>
          <a:off x="4809092" y="877251"/>
          <a:ext cx="91440" cy="4012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1288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0C89E4-21CD-4607-9394-C14FC9B05E18}">
      <dsp:nvSpPr>
        <dsp:cNvPr id="0" name=""/>
        <dsp:cNvSpPr/>
      </dsp:nvSpPr>
      <dsp:spPr>
        <a:xfrm>
          <a:off x="2325199" y="877251"/>
          <a:ext cx="843204" cy="401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466"/>
              </a:lnTo>
              <a:lnTo>
                <a:pt x="843204" y="273466"/>
              </a:lnTo>
              <a:lnTo>
                <a:pt x="843204" y="401288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C5738-4E55-4E3E-9C18-B860BCA7E38B}">
      <dsp:nvSpPr>
        <dsp:cNvPr id="0" name=""/>
        <dsp:cNvSpPr/>
      </dsp:nvSpPr>
      <dsp:spPr>
        <a:xfrm>
          <a:off x="1481995" y="877251"/>
          <a:ext cx="843204" cy="401288"/>
        </a:xfrm>
        <a:custGeom>
          <a:avLst/>
          <a:gdLst/>
          <a:ahLst/>
          <a:cxnLst/>
          <a:rect l="0" t="0" r="0" b="0"/>
          <a:pathLst>
            <a:path>
              <a:moveTo>
                <a:pt x="843204" y="0"/>
              </a:moveTo>
              <a:lnTo>
                <a:pt x="843204" y="273466"/>
              </a:lnTo>
              <a:lnTo>
                <a:pt x="0" y="273466"/>
              </a:lnTo>
              <a:lnTo>
                <a:pt x="0" y="401288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C4B3AD-002B-4B54-8DA4-7C3E75B3F3A2}">
      <dsp:nvSpPr>
        <dsp:cNvPr id="0" name=""/>
        <dsp:cNvSpPr/>
      </dsp:nvSpPr>
      <dsp:spPr>
        <a:xfrm>
          <a:off x="1635305" y="1085"/>
          <a:ext cx="1379788" cy="876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74598-44E0-4A80-BF32-E60B3A81B84D}">
      <dsp:nvSpPr>
        <dsp:cNvPr id="0" name=""/>
        <dsp:cNvSpPr/>
      </dsp:nvSpPr>
      <dsp:spPr>
        <a:xfrm>
          <a:off x="1788615" y="146730"/>
          <a:ext cx="1379788" cy="876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Login Page </a:t>
          </a:r>
        </a:p>
      </dsp:txBody>
      <dsp:txXfrm>
        <a:off x="1814277" y="172392"/>
        <a:ext cx="1328464" cy="824841"/>
      </dsp:txXfrm>
    </dsp:sp>
    <dsp:sp modelId="{33956C72-EF1E-4C86-9246-B43E4EAE30B2}">
      <dsp:nvSpPr>
        <dsp:cNvPr id="0" name=""/>
        <dsp:cNvSpPr/>
      </dsp:nvSpPr>
      <dsp:spPr>
        <a:xfrm>
          <a:off x="792101" y="1278540"/>
          <a:ext cx="1379788" cy="8761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A8BA6-5C9B-40DF-9146-0792B8F9F1CB}">
      <dsp:nvSpPr>
        <dsp:cNvPr id="0" name=""/>
        <dsp:cNvSpPr/>
      </dsp:nvSpPr>
      <dsp:spPr>
        <a:xfrm>
          <a:off x="945410" y="1424184"/>
          <a:ext cx="1379788" cy="876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D2L login (reference)</a:t>
          </a:r>
        </a:p>
      </dsp:txBody>
      <dsp:txXfrm>
        <a:off x="971072" y="1449846"/>
        <a:ext cx="1328464" cy="824841"/>
      </dsp:txXfrm>
    </dsp:sp>
    <dsp:sp modelId="{19974336-5405-4790-BDF7-4B64A99E9BB0}">
      <dsp:nvSpPr>
        <dsp:cNvPr id="0" name=""/>
        <dsp:cNvSpPr/>
      </dsp:nvSpPr>
      <dsp:spPr>
        <a:xfrm>
          <a:off x="2478509" y="1278540"/>
          <a:ext cx="1379788" cy="8761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389F6-EE11-4EC7-92E9-797C4BCFF585}">
      <dsp:nvSpPr>
        <dsp:cNvPr id="0" name=""/>
        <dsp:cNvSpPr/>
      </dsp:nvSpPr>
      <dsp:spPr>
        <a:xfrm>
          <a:off x="2631819" y="1424184"/>
          <a:ext cx="1379788" cy="876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Create account optional</a:t>
          </a:r>
        </a:p>
      </dsp:txBody>
      <dsp:txXfrm>
        <a:off x="2657481" y="1449846"/>
        <a:ext cx="1328464" cy="824841"/>
      </dsp:txXfrm>
    </dsp:sp>
    <dsp:sp modelId="{A00FAE79-3C0E-41D8-8B13-D452C983BC36}">
      <dsp:nvSpPr>
        <dsp:cNvPr id="0" name=""/>
        <dsp:cNvSpPr/>
      </dsp:nvSpPr>
      <dsp:spPr>
        <a:xfrm>
          <a:off x="4164918" y="1085"/>
          <a:ext cx="1379788" cy="876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59E0EA-3703-4916-BFA8-6C89942B91E3}">
      <dsp:nvSpPr>
        <dsp:cNvPr id="0" name=""/>
        <dsp:cNvSpPr/>
      </dsp:nvSpPr>
      <dsp:spPr>
        <a:xfrm>
          <a:off x="4318228" y="146730"/>
          <a:ext cx="1379788" cy="876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User Home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(After user login)</a:t>
          </a:r>
        </a:p>
      </dsp:txBody>
      <dsp:txXfrm>
        <a:off x="4343890" y="172392"/>
        <a:ext cx="1328464" cy="824841"/>
      </dsp:txXfrm>
    </dsp:sp>
    <dsp:sp modelId="{1F6E548C-5CD2-47DF-8EF4-F1C18E03A511}">
      <dsp:nvSpPr>
        <dsp:cNvPr id="0" name=""/>
        <dsp:cNvSpPr/>
      </dsp:nvSpPr>
      <dsp:spPr>
        <a:xfrm>
          <a:off x="4164918" y="1278540"/>
          <a:ext cx="1379788" cy="8761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553EA-6D50-42C7-9C15-FAF96DA80AD9}">
      <dsp:nvSpPr>
        <dsp:cNvPr id="0" name=""/>
        <dsp:cNvSpPr/>
      </dsp:nvSpPr>
      <dsp:spPr>
        <a:xfrm>
          <a:off x="4318228" y="1424184"/>
          <a:ext cx="1379788" cy="876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Workspace section</a:t>
          </a:r>
        </a:p>
      </dsp:txBody>
      <dsp:txXfrm>
        <a:off x="4343890" y="1449846"/>
        <a:ext cx="1328464" cy="824841"/>
      </dsp:txXfrm>
    </dsp:sp>
    <dsp:sp modelId="{54720C70-9579-40FD-9EBF-75669DEE9DE3}">
      <dsp:nvSpPr>
        <dsp:cNvPr id="0" name=""/>
        <dsp:cNvSpPr/>
      </dsp:nvSpPr>
      <dsp:spPr>
        <a:xfrm>
          <a:off x="2478509" y="2555994"/>
          <a:ext cx="1379788" cy="8761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B3EDF-21A7-47B8-A7A3-821FE61EF89F}">
      <dsp:nvSpPr>
        <dsp:cNvPr id="0" name=""/>
        <dsp:cNvSpPr/>
      </dsp:nvSpPr>
      <dsp:spPr>
        <a:xfrm>
          <a:off x="2631819" y="2701639"/>
          <a:ext cx="1379788" cy="876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Projects / Groups / Tasks</a:t>
          </a:r>
        </a:p>
      </dsp:txBody>
      <dsp:txXfrm>
        <a:off x="2657481" y="2727301"/>
        <a:ext cx="1328464" cy="824841"/>
      </dsp:txXfrm>
    </dsp:sp>
    <dsp:sp modelId="{1006CE13-9E0F-456E-8A70-FB3C02944970}">
      <dsp:nvSpPr>
        <dsp:cNvPr id="0" name=""/>
        <dsp:cNvSpPr/>
      </dsp:nvSpPr>
      <dsp:spPr>
        <a:xfrm>
          <a:off x="4164918" y="2555994"/>
          <a:ext cx="1379788" cy="8761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4ECE4-E1C3-4F9B-B481-0A361E43E7C3}">
      <dsp:nvSpPr>
        <dsp:cNvPr id="0" name=""/>
        <dsp:cNvSpPr/>
      </dsp:nvSpPr>
      <dsp:spPr>
        <a:xfrm>
          <a:off x="4318228" y="2701639"/>
          <a:ext cx="1379788" cy="876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Navigation Bar Placement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(top / left / right / bottom)</a:t>
          </a:r>
        </a:p>
      </dsp:txBody>
      <dsp:txXfrm>
        <a:off x="4343890" y="2727301"/>
        <a:ext cx="1328464" cy="824841"/>
      </dsp:txXfrm>
    </dsp:sp>
    <dsp:sp modelId="{E6176250-6BF1-46FA-B6B8-8A807B3ABFEB}">
      <dsp:nvSpPr>
        <dsp:cNvPr id="0" name=""/>
        <dsp:cNvSpPr/>
      </dsp:nvSpPr>
      <dsp:spPr>
        <a:xfrm>
          <a:off x="5851327" y="2555994"/>
          <a:ext cx="1379788" cy="8761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1643E-1CAD-42E2-BBDF-CFED2618A5CE}">
      <dsp:nvSpPr>
        <dsp:cNvPr id="0" name=""/>
        <dsp:cNvSpPr/>
      </dsp:nvSpPr>
      <dsp:spPr>
        <a:xfrm>
          <a:off x="6004637" y="2701639"/>
          <a:ext cx="1379788" cy="876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User profile button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(access to user profile/information)</a:t>
          </a:r>
        </a:p>
      </dsp:txBody>
      <dsp:txXfrm>
        <a:off x="6030299" y="2727301"/>
        <a:ext cx="1328464" cy="8248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B5500-D37C-4A69-BF92-48997284C68D}">
      <dsp:nvSpPr>
        <dsp:cNvPr id="0" name=""/>
        <dsp:cNvSpPr/>
      </dsp:nvSpPr>
      <dsp:spPr>
        <a:xfrm>
          <a:off x="3825" y="457315"/>
          <a:ext cx="1672460" cy="1003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Login Page Layout</a:t>
          </a:r>
        </a:p>
      </dsp:txBody>
      <dsp:txXfrm>
        <a:off x="33216" y="486706"/>
        <a:ext cx="1613678" cy="944694"/>
      </dsp:txXfrm>
    </dsp:sp>
    <dsp:sp modelId="{B52DCB21-78B2-483D-8F37-9156A7ABFDEC}">
      <dsp:nvSpPr>
        <dsp:cNvPr id="0" name=""/>
        <dsp:cNvSpPr/>
      </dsp:nvSpPr>
      <dsp:spPr>
        <a:xfrm>
          <a:off x="1823462" y="751668"/>
          <a:ext cx="354561" cy="4147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b="1" kern="1200" dirty="0"/>
        </a:p>
      </dsp:txBody>
      <dsp:txXfrm>
        <a:off x="1823462" y="834622"/>
        <a:ext cx="248193" cy="248862"/>
      </dsp:txXfrm>
    </dsp:sp>
    <dsp:sp modelId="{CC64612F-AA1B-4BA5-880C-5C5627CDBDA0}">
      <dsp:nvSpPr>
        <dsp:cNvPr id="0" name=""/>
        <dsp:cNvSpPr/>
      </dsp:nvSpPr>
      <dsp:spPr>
        <a:xfrm>
          <a:off x="2345269" y="457315"/>
          <a:ext cx="1672460" cy="1003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Main board / workspace appearance for every user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Project / groups in project / tasks within group</a:t>
          </a:r>
        </a:p>
      </dsp:txBody>
      <dsp:txXfrm>
        <a:off x="2374660" y="486706"/>
        <a:ext cx="1613678" cy="944694"/>
      </dsp:txXfrm>
    </dsp:sp>
    <dsp:sp modelId="{F47421F9-4249-4B13-99B3-C63B1A5C3B68}">
      <dsp:nvSpPr>
        <dsp:cNvPr id="0" name=""/>
        <dsp:cNvSpPr/>
      </dsp:nvSpPr>
      <dsp:spPr>
        <a:xfrm>
          <a:off x="4164906" y="751668"/>
          <a:ext cx="354561" cy="4147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b="1" kern="1200" dirty="0"/>
        </a:p>
      </dsp:txBody>
      <dsp:txXfrm>
        <a:off x="4164906" y="834622"/>
        <a:ext cx="248193" cy="248862"/>
      </dsp:txXfrm>
    </dsp:sp>
    <dsp:sp modelId="{C13C6F7A-8C34-47C3-9F8F-8C1CF98CE41C}">
      <dsp:nvSpPr>
        <dsp:cNvPr id="0" name=""/>
        <dsp:cNvSpPr/>
      </dsp:nvSpPr>
      <dsp:spPr>
        <a:xfrm>
          <a:off x="4686714" y="457315"/>
          <a:ext cx="1672460" cy="1003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Prompt layout when adding a new project</a:t>
          </a:r>
        </a:p>
      </dsp:txBody>
      <dsp:txXfrm>
        <a:off x="4716105" y="486706"/>
        <a:ext cx="1613678" cy="944694"/>
      </dsp:txXfrm>
    </dsp:sp>
    <dsp:sp modelId="{24B00C8C-E42D-4657-9CFE-479A17FF6091}">
      <dsp:nvSpPr>
        <dsp:cNvPr id="0" name=""/>
        <dsp:cNvSpPr/>
      </dsp:nvSpPr>
      <dsp:spPr>
        <a:xfrm>
          <a:off x="6506350" y="751668"/>
          <a:ext cx="354561" cy="4147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b="1" kern="1200" dirty="0"/>
        </a:p>
      </dsp:txBody>
      <dsp:txXfrm>
        <a:off x="6506350" y="834622"/>
        <a:ext cx="248193" cy="248862"/>
      </dsp:txXfrm>
    </dsp:sp>
    <dsp:sp modelId="{EB20A9A5-76E0-42E6-9C00-EEFF4C51CCF0}">
      <dsp:nvSpPr>
        <dsp:cNvPr id="0" name=""/>
        <dsp:cNvSpPr/>
      </dsp:nvSpPr>
      <dsp:spPr>
        <a:xfrm>
          <a:off x="7028158" y="457315"/>
          <a:ext cx="1672460" cy="1003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Prompt layout after adding a new task</a:t>
          </a:r>
        </a:p>
        <a:p>
          <a:pPr marL="57150" lvl="1" indent="-57150" algn="ctr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b="1" kern="1200" dirty="0"/>
            <a:t> Task name / members / add members / description / objectives in description / etc.</a:t>
          </a:r>
        </a:p>
      </dsp:txBody>
      <dsp:txXfrm>
        <a:off x="7057549" y="486706"/>
        <a:ext cx="1613678" cy="944694"/>
      </dsp:txXfrm>
    </dsp:sp>
    <dsp:sp modelId="{9E2235B8-D671-412D-9EEE-C2D35AAB3127}">
      <dsp:nvSpPr>
        <dsp:cNvPr id="0" name=""/>
        <dsp:cNvSpPr/>
      </dsp:nvSpPr>
      <dsp:spPr>
        <a:xfrm rot="5400000">
          <a:off x="7687107" y="1577864"/>
          <a:ext cx="354561" cy="4147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b="1" kern="1200" dirty="0"/>
        </a:p>
      </dsp:txBody>
      <dsp:txXfrm rot="-5400000">
        <a:off x="7739957" y="1607968"/>
        <a:ext cx="248862" cy="248193"/>
      </dsp:txXfrm>
    </dsp:sp>
    <dsp:sp modelId="{7DDE8CCB-3E80-462D-8B0B-6E44CD026589}">
      <dsp:nvSpPr>
        <dsp:cNvPr id="0" name=""/>
        <dsp:cNvSpPr/>
      </dsp:nvSpPr>
      <dsp:spPr>
        <a:xfrm>
          <a:off x="7028158" y="2129776"/>
          <a:ext cx="1672460" cy="1003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Navigation Bar </a:t>
          </a:r>
        </a:p>
        <a:p>
          <a:pPr marL="57150" lvl="1" indent="-57150" algn="ctr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/>
            <a:t>Navigating to profile/messages/etc. </a:t>
          </a:r>
        </a:p>
        <a:p>
          <a:pPr marL="57150" lvl="1" indent="-57150" algn="ctr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/>
            <a:t>Various tools possibly</a:t>
          </a:r>
        </a:p>
        <a:p>
          <a:pPr marL="57150" lvl="1" indent="-57150" algn="ctr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/>
            <a:t> Functionality </a:t>
          </a:r>
        </a:p>
      </dsp:txBody>
      <dsp:txXfrm>
        <a:off x="7057549" y="2159167"/>
        <a:ext cx="1613678" cy="944694"/>
      </dsp:txXfrm>
    </dsp:sp>
    <dsp:sp modelId="{916BA246-14ED-4E85-9364-C0BF8330DA93}">
      <dsp:nvSpPr>
        <dsp:cNvPr id="0" name=""/>
        <dsp:cNvSpPr/>
      </dsp:nvSpPr>
      <dsp:spPr>
        <a:xfrm rot="10800000">
          <a:off x="6526420" y="2424129"/>
          <a:ext cx="354561" cy="4147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b="1" kern="1200" dirty="0"/>
        </a:p>
      </dsp:txBody>
      <dsp:txXfrm rot="10800000">
        <a:off x="6632788" y="2507083"/>
        <a:ext cx="248193" cy="248862"/>
      </dsp:txXfrm>
    </dsp:sp>
    <dsp:sp modelId="{4D2C2EFB-986D-49A7-B66E-F8F2C89837FB}">
      <dsp:nvSpPr>
        <dsp:cNvPr id="0" name=""/>
        <dsp:cNvSpPr/>
      </dsp:nvSpPr>
      <dsp:spPr>
        <a:xfrm>
          <a:off x="4686714" y="2129776"/>
          <a:ext cx="1672460" cy="1003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Prompt for peer evaluation after submission (1-5 rating) 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1 = No contribution at all 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5 = Being max contribution</a:t>
          </a:r>
        </a:p>
      </dsp:txBody>
      <dsp:txXfrm>
        <a:off x="4716105" y="2159167"/>
        <a:ext cx="1613678" cy="944694"/>
      </dsp:txXfrm>
    </dsp:sp>
    <dsp:sp modelId="{23E5DB0B-A2DC-4379-8858-A517ACB39A82}">
      <dsp:nvSpPr>
        <dsp:cNvPr id="0" name=""/>
        <dsp:cNvSpPr/>
      </dsp:nvSpPr>
      <dsp:spPr>
        <a:xfrm rot="10800000">
          <a:off x="4184975" y="2424129"/>
          <a:ext cx="354561" cy="4147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b="1" kern="1200" dirty="0"/>
        </a:p>
      </dsp:txBody>
      <dsp:txXfrm rot="10800000">
        <a:off x="4291343" y="2507083"/>
        <a:ext cx="248193" cy="248862"/>
      </dsp:txXfrm>
    </dsp:sp>
    <dsp:sp modelId="{4D67724F-CDD5-42DC-9E04-50AC7F633C57}">
      <dsp:nvSpPr>
        <dsp:cNvPr id="0" name=""/>
        <dsp:cNvSpPr/>
      </dsp:nvSpPr>
      <dsp:spPr>
        <a:xfrm>
          <a:off x="2345269" y="2129776"/>
          <a:ext cx="1672460" cy="1003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User profile </a:t>
          </a:r>
        </a:p>
      </dsp:txBody>
      <dsp:txXfrm>
        <a:off x="2374660" y="2159167"/>
        <a:ext cx="1613678" cy="944694"/>
      </dsp:txXfrm>
    </dsp:sp>
    <dsp:sp modelId="{84F9924D-7927-4B4C-B34F-A726B5F7029A}">
      <dsp:nvSpPr>
        <dsp:cNvPr id="0" name=""/>
        <dsp:cNvSpPr/>
      </dsp:nvSpPr>
      <dsp:spPr>
        <a:xfrm rot="10800000">
          <a:off x="1843531" y="2424129"/>
          <a:ext cx="354561" cy="4147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b="1" kern="1200" dirty="0"/>
        </a:p>
      </dsp:txBody>
      <dsp:txXfrm rot="10800000">
        <a:off x="1949899" y="2507083"/>
        <a:ext cx="248193" cy="248862"/>
      </dsp:txXfrm>
    </dsp:sp>
    <dsp:sp modelId="{BF1EED7C-B2ED-4C07-B95A-C1DEF1231D82}">
      <dsp:nvSpPr>
        <dsp:cNvPr id="0" name=""/>
        <dsp:cNvSpPr/>
      </dsp:nvSpPr>
      <dsp:spPr>
        <a:xfrm>
          <a:off x="3825" y="2129776"/>
          <a:ext cx="1672460" cy="1003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Refer to the database </a:t>
          </a:r>
        </a:p>
      </dsp:txBody>
      <dsp:txXfrm>
        <a:off x="33216" y="2159167"/>
        <a:ext cx="1613678" cy="9446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4B817-3FC0-4473-9038-8F9DDFD25284}">
      <dsp:nvSpPr>
        <dsp:cNvPr id="0" name=""/>
        <dsp:cNvSpPr/>
      </dsp:nvSpPr>
      <dsp:spPr>
        <a:xfrm>
          <a:off x="2077151" y="0"/>
          <a:ext cx="3703824" cy="370382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525106-5841-4A05-ABEF-27CD18793BC5}">
      <dsp:nvSpPr>
        <dsp:cNvPr id="0" name=""/>
        <dsp:cNvSpPr/>
      </dsp:nvSpPr>
      <dsp:spPr>
        <a:xfrm>
          <a:off x="2429014" y="351863"/>
          <a:ext cx="1444491" cy="144449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Manage Easy</a:t>
          </a:r>
        </a:p>
      </dsp:txBody>
      <dsp:txXfrm>
        <a:off x="2499528" y="422377"/>
        <a:ext cx="1303463" cy="1303463"/>
      </dsp:txXfrm>
    </dsp:sp>
    <dsp:sp modelId="{A4AD0BC4-C581-481E-B295-ECC4BC8C06C1}">
      <dsp:nvSpPr>
        <dsp:cNvPr id="0" name=""/>
        <dsp:cNvSpPr/>
      </dsp:nvSpPr>
      <dsp:spPr>
        <a:xfrm>
          <a:off x="3984620" y="351863"/>
          <a:ext cx="1444491" cy="1444491"/>
        </a:xfrm>
        <a:prstGeom prst="roundRect">
          <a:avLst/>
        </a:prstGeom>
        <a:solidFill>
          <a:schemeClr val="accent2">
            <a:hueOff val="451605"/>
            <a:satOff val="-2211"/>
            <a:lumOff val="124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 dirty="0"/>
            <a:t>MacroHard</a:t>
          </a:r>
          <a:endParaRPr lang="en-US" sz="1600" kern="1200" dirty="0"/>
        </a:p>
      </dsp:txBody>
      <dsp:txXfrm>
        <a:off x="4055134" y="422377"/>
        <a:ext cx="1303463" cy="1303463"/>
      </dsp:txXfrm>
    </dsp:sp>
    <dsp:sp modelId="{C4C90EBF-DD05-426F-A68F-B46C48EC83DD}">
      <dsp:nvSpPr>
        <dsp:cNvPr id="0" name=""/>
        <dsp:cNvSpPr/>
      </dsp:nvSpPr>
      <dsp:spPr>
        <a:xfrm>
          <a:off x="2429014" y="1907469"/>
          <a:ext cx="1444491" cy="1444491"/>
        </a:xfrm>
        <a:prstGeom prst="roundRect">
          <a:avLst/>
        </a:prstGeom>
        <a:solidFill>
          <a:schemeClr val="accent2">
            <a:hueOff val="903209"/>
            <a:satOff val="-4421"/>
            <a:lumOff val="24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Simplified</a:t>
          </a:r>
        </a:p>
      </dsp:txBody>
      <dsp:txXfrm>
        <a:off x="2499528" y="1977983"/>
        <a:ext cx="1303463" cy="1303463"/>
      </dsp:txXfrm>
    </dsp:sp>
    <dsp:sp modelId="{92352F13-3097-43CD-B24D-35B429E3309E}">
      <dsp:nvSpPr>
        <dsp:cNvPr id="0" name=""/>
        <dsp:cNvSpPr/>
      </dsp:nvSpPr>
      <dsp:spPr>
        <a:xfrm>
          <a:off x="3984620" y="1907469"/>
          <a:ext cx="1444491" cy="1444491"/>
        </a:xfrm>
        <a:prstGeom prst="round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Projectify</a:t>
          </a:r>
        </a:p>
      </dsp:txBody>
      <dsp:txXfrm>
        <a:off x="4055134" y="1977983"/>
        <a:ext cx="1303463" cy="13034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52114-DE99-4D3D-A7D1-9D242675BE29}">
      <dsp:nvSpPr>
        <dsp:cNvPr id="0" name=""/>
        <dsp:cNvSpPr/>
      </dsp:nvSpPr>
      <dsp:spPr>
        <a:xfrm>
          <a:off x="1536" y="181075"/>
          <a:ext cx="1765511" cy="8827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Top 3 </a:t>
          </a:r>
        </a:p>
        <a:p>
          <a:pPr marL="0" lvl="0" indent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     Who is doing more work? </a:t>
          </a:r>
        </a:p>
        <a:p>
          <a:pPr marL="0" lvl="0" indent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     Who is turning in the most? </a:t>
          </a:r>
        </a:p>
        <a:p>
          <a:pPr marL="0" lvl="0" indent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     Who is completing faster?</a:t>
          </a:r>
        </a:p>
      </dsp:txBody>
      <dsp:txXfrm>
        <a:off x="27391" y="206930"/>
        <a:ext cx="1713801" cy="831045"/>
      </dsp:txXfrm>
    </dsp:sp>
    <dsp:sp modelId="{5D25E7DC-50A4-4E1B-99E4-1FFBD9C4C1E3}">
      <dsp:nvSpPr>
        <dsp:cNvPr id="0" name=""/>
        <dsp:cNvSpPr/>
      </dsp:nvSpPr>
      <dsp:spPr>
        <a:xfrm>
          <a:off x="178087" y="1063831"/>
          <a:ext cx="176551" cy="662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066"/>
              </a:lnTo>
              <a:lnTo>
                <a:pt x="176551" y="662066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E9F2A5-4C3C-41BE-93C5-FB8A1D0FFBC0}">
      <dsp:nvSpPr>
        <dsp:cNvPr id="0" name=""/>
        <dsp:cNvSpPr/>
      </dsp:nvSpPr>
      <dsp:spPr>
        <a:xfrm>
          <a:off x="354638" y="1284520"/>
          <a:ext cx="1412409" cy="882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For every project</a:t>
          </a:r>
        </a:p>
      </dsp:txBody>
      <dsp:txXfrm>
        <a:off x="380493" y="1310375"/>
        <a:ext cx="1360699" cy="831045"/>
      </dsp:txXfrm>
    </dsp:sp>
    <dsp:sp modelId="{C8150F1A-2C24-413D-920F-529E3AD732C7}">
      <dsp:nvSpPr>
        <dsp:cNvPr id="0" name=""/>
        <dsp:cNvSpPr/>
      </dsp:nvSpPr>
      <dsp:spPr>
        <a:xfrm>
          <a:off x="2208425" y="181075"/>
          <a:ext cx="1765511" cy="882755"/>
        </a:xfrm>
        <a:prstGeom prst="roundRect">
          <a:avLst>
            <a:gd name="adj" fmla="val 10000"/>
          </a:avLst>
        </a:prstGeom>
        <a:solidFill>
          <a:schemeClr val="accent2">
            <a:hueOff val="451605"/>
            <a:satOff val="-2211"/>
            <a:lumOff val="124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Workflow</a:t>
          </a:r>
        </a:p>
      </dsp:txBody>
      <dsp:txXfrm>
        <a:off x="2234280" y="206930"/>
        <a:ext cx="1713801" cy="831045"/>
      </dsp:txXfrm>
    </dsp:sp>
    <dsp:sp modelId="{EA7A9BF3-8169-4C93-AF86-A0ECA9987F51}">
      <dsp:nvSpPr>
        <dsp:cNvPr id="0" name=""/>
        <dsp:cNvSpPr/>
      </dsp:nvSpPr>
      <dsp:spPr>
        <a:xfrm>
          <a:off x="2384976" y="1063831"/>
          <a:ext cx="176551" cy="662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066"/>
              </a:lnTo>
              <a:lnTo>
                <a:pt x="176551" y="662066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2E209C-4690-49AE-8924-DDC4B91A69B3}">
      <dsp:nvSpPr>
        <dsp:cNvPr id="0" name=""/>
        <dsp:cNvSpPr/>
      </dsp:nvSpPr>
      <dsp:spPr>
        <a:xfrm>
          <a:off x="2561528" y="1284520"/>
          <a:ext cx="1412409" cy="882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451605"/>
              <a:satOff val="-2211"/>
              <a:lumOff val="12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How much work was done week 1 versus week 2?</a:t>
          </a:r>
        </a:p>
      </dsp:txBody>
      <dsp:txXfrm>
        <a:off x="2587383" y="1310375"/>
        <a:ext cx="1360699" cy="831045"/>
      </dsp:txXfrm>
    </dsp:sp>
    <dsp:sp modelId="{9F7013FE-F1C9-4373-9FB2-20BE9D9CF913}">
      <dsp:nvSpPr>
        <dsp:cNvPr id="0" name=""/>
        <dsp:cNvSpPr/>
      </dsp:nvSpPr>
      <dsp:spPr>
        <a:xfrm>
          <a:off x="4415315" y="181075"/>
          <a:ext cx="1765511" cy="882755"/>
        </a:xfrm>
        <a:prstGeom prst="roundRect">
          <a:avLst>
            <a:gd name="adj" fmla="val 10000"/>
          </a:avLst>
        </a:prstGeom>
        <a:solidFill>
          <a:schemeClr val="accent2">
            <a:hueOff val="903209"/>
            <a:satOff val="-4421"/>
            <a:lumOff val="24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Completion</a:t>
          </a:r>
        </a:p>
      </dsp:txBody>
      <dsp:txXfrm>
        <a:off x="4441170" y="206930"/>
        <a:ext cx="1713801" cy="831045"/>
      </dsp:txXfrm>
    </dsp:sp>
    <dsp:sp modelId="{C98FDF42-3AA4-4AFA-9649-B204ABF7A158}">
      <dsp:nvSpPr>
        <dsp:cNvPr id="0" name=""/>
        <dsp:cNvSpPr/>
      </dsp:nvSpPr>
      <dsp:spPr>
        <a:xfrm>
          <a:off x="4591866" y="1063831"/>
          <a:ext cx="176551" cy="662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066"/>
              </a:lnTo>
              <a:lnTo>
                <a:pt x="176551" y="662066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7568F-6CF3-4504-8F30-5971377861A4}">
      <dsp:nvSpPr>
        <dsp:cNvPr id="0" name=""/>
        <dsp:cNvSpPr/>
      </dsp:nvSpPr>
      <dsp:spPr>
        <a:xfrm>
          <a:off x="4768417" y="1284520"/>
          <a:ext cx="1412409" cy="882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903209"/>
              <a:satOff val="-4421"/>
              <a:lumOff val="24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How much has been completed?</a:t>
          </a:r>
        </a:p>
      </dsp:txBody>
      <dsp:txXfrm>
        <a:off x="4794272" y="1310375"/>
        <a:ext cx="1360699" cy="831045"/>
      </dsp:txXfrm>
    </dsp:sp>
    <dsp:sp modelId="{DF3BC4DA-CAEE-43AD-9E18-2EE95E426429}">
      <dsp:nvSpPr>
        <dsp:cNvPr id="0" name=""/>
        <dsp:cNvSpPr/>
      </dsp:nvSpPr>
      <dsp:spPr>
        <a:xfrm>
          <a:off x="4591866" y="1063831"/>
          <a:ext cx="176551" cy="176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5511"/>
              </a:lnTo>
              <a:lnTo>
                <a:pt x="176551" y="1765511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5CCE6-B7ED-40E5-8921-DBA3C78B7CCF}">
      <dsp:nvSpPr>
        <dsp:cNvPr id="0" name=""/>
        <dsp:cNvSpPr/>
      </dsp:nvSpPr>
      <dsp:spPr>
        <a:xfrm>
          <a:off x="4768417" y="2387964"/>
          <a:ext cx="1412409" cy="882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How much still needs to be done?</a:t>
          </a:r>
        </a:p>
      </dsp:txBody>
      <dsp:txXfrm>
        <a:off x="4794272" y="2413819"/>
        <a:ext cx="1360699" cy="831045"/>
      </dsp:txXfrm>
    </dsp:sp>
    <dsp:sp modelId="{159604BD-45AF-4A58-8AE9-717AA7134B0C}">
      <dsp:nvSpPr>
        <dsp:cNvPr id="0" name=""/>
        <dsp:cNvSpPr/>
      </dsp:nvSpPr>
      <dsp:spPr>
        <a:xfrm>
          <a:off x="6622205" y="181075"/>
          <a:ext cx="1765511" cy="882755"/>
        </a:xfrm>
        <a:prstGeom prst="roundRect">
          <a:avLst>
            <a:gd name="adj" fmla="val 10000"/>
          </a:avLst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    Users will be judged on  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     their quality of work 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    It will show on their profiles</a:t>
          </a:r>
        </a:p>
      </dsp:txBody>
      <dsp:txXfrm>
        <a:off x="6648060" y="206930"/>
        <a:ext cx="1713801" cy="8310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92395B-63B0-44DE-9936-920EBD57E8E9}">
      <dsp:nvSpPr>
        <dsp:cNvPr id="0" name=""/>
        <dsp:cNvSpPr/>
      </dsp:nvSpPr>
      <dsp:spPr>
        <a:xfrm>
          <a:off x="4349" y="1288464"/>
          <a:ext cx="2186267" cy="10931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For every project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&amp;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For every group within the project </a:t>
          </a:r>
        </a:p>
      </dsp:txBody>
      <dsp:txXfrm>
        <a:off x="36366" y="1320481"/>
        <a:ext cx="2122233" cy="1029099"/>
      </dsp:txXfrm>
    </dsp:sp>
    <dsp:sp modelId="{8456CE45-0908-4CE8-BD03-694F29738800}">
      <dsp:nvSpPr>
        <dsp:cNvPr id="0" name=""/>
        <dsp:cNvSpPr/>
      </dsp:nvSpPr>
      <dsp:spPr>
        <a:xfrm>
          <a:off x="2190617" y="1808224"/>
          <a:ext cx="874507" cy="53613"/>
        </a:xfrm>
        <a:custGeom>
          <a:avLst/>
          <a:gdLst/>
          <a:ahLst/>
          <a:cxnLst/>
          <a:rect l="0" t="0" r="0" b="0"/>
          <a:pathLst>
            <a:path>
              <a:moveTo>
                <a:pt x="0" y="26806"/>
              </a:moveTo>
              <a:lnTo>
                <a:pt x="874507" y="26806"/>
              </a:lnTo>
            </a:path>
          </a:pathLst>
        </a:custGeom>
        <a:noFill/>
        <a:ln w="19050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606008" y="1813168"/>
        <a:ext cx="43725" cy="43725"/>
      </dsp:txXfrm>
    </dsp:sp>
    <dsp:sp modelId="{AA0D0232-A3A5-48EA-86E7-AD76D667CE4A}">
      <dsp:nvSpPr>
        <dsp:cNvPr id="0" name=""/>
        <dsp:cNvSpPr/>
      </dsp:nvSpPr>
      <dsp:spPr>
        <a:xfrm>
          <a:off x="3065125" y="854555"/>
          <a:ext cx="2186267" cy="1960951"/>
        </a:xfrm>
        <a:prstGeom prst="roundRect">
          <a:avLst>
            <a:gd name="adj" fmla="val 10000"/>
          </a:avLst>
        </a:prstGeom>
        <a:solidFill>
          <a:schemeClr val="tx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accent3"/>
              </a:solidFill>
            </a:rPr>
            <a:t>Pie Charts</a:t>
          </a:r>
        </a:p>
      </dsp:txBody>
      <dsp:txXfrm>
        <a:off x="3122559" y="911989"/>
        <a:ext cx="2071399" cy="1846083"/>
      </dsp:txXfrm>
    </dsp:sp>
    <dsp:sp modelId="{19436F50-B4A7-4317-A8D2-B5ADC8199662}">
      <dsp:nvSpPr>
        <dsp:cNvPr id="0" name=""/>
        <dsp:cNvSpPr/>
      </dsp:nvSpPr>
      <dsp:spPr>
        <a:xfrm rot="18289469">
          <a:off x="4922964" y="1179672"/>
          <a:ext cx="1531363" cy="53613"/>
        </a:xfrm>
        <a:custGeom>
          <a:avLst/>
          <a:gdLst/>
          <a:ahLst/>
          <a:cxnLst/>
          <a:rect l="0" t="0" r="0" b="0"/>
          <a:pathLst>
            <a:path>
              <a:moveTo>
                <a:pt x="0" y="26806"/>
              </a:moveTo>
              <a:lnTo>
                <a:pt x="1531363" y="26806"/>
              </a:lnTo>
            </a:path>
          </a:pathLst>
        </a:custGeom>
        <a:noFill/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650362" y="1168195"/>
        <a:ext cx="76568" cy="76568"/>
      </dsp:txXfrm>
    </dsp:sp>
    <dsp:sp modelId="{29AC1F2A-8494-47A2-85F6-65BD212AAEE5}">
      <dsp:nvSpPr>
        <dsp:cNvPr id="0" name=""/>
        <dsp:cNvSpPr/>
      </dsp:nvSpPr>
      <dsp:spPr>
        <a:xfrm>
          <a:off x="6125900" y="31360"/>
          <a:ext cx="2186267" cy="10931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Tasks completed &amp;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tasks yet to be complete</a:t>
          </a:r>
        </a:p>
      </dsp:txBody>
      <dsp:txXfrm>
        <a:off x="6157917" y="63377"/>
        <a:ext cx="2122233" cy="1029099"/>
      </dsp:txXfrm>
    </dsp:sp>
    <dsp:sp modelId="{76916811-3C77-408E-ACA8-25A9C650C483}">
      <dsp:nvSpPr>
        <dsp:cNvPr id="0" name=""/>
        <dsp:cNvSpPr/>
      </dsp:nvSpPr>
      <dsp:spPr>
        <a:xfrm>
          <a:off x="5251392" y="1808224"/>
          <a:ext cx="874507" cy="53613"/>
        </a:xfrm>
        <a:custGeom>
          <a:avLst/>
          <a:gdLst/>
          <a:ahLst/>
          <a:cxnLst/>
          <a:rect l="0" t="0" r="0" b="0"/>
          <a:pathLst>
            <a:path>
              <a:moveTo>
                <a:pt x="0" y="26806"/>
              </a:moveTo>
              <a:lnTo>
                <a:pt x="874507" y="26806"/>
              </a:lnTo>
            </a:path>
          </a:pathLst>
        </a:custGeom>
        <a:noFill/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666783" y="1813168"/>
        <a:ext cx="43725" cy="43725"/>
      </dsp:txXfrm>
    </dsp:sp>
    <dsp:sp modelId="{0F389836-6433-464B-86BA-81C8EFDA6194}">
      <dsp:nvSpPr>
        <dsp:cNvPr id="0" name=""/>
        <dsp:cNvSpPr/>
      </dsp:nvSpPr>
      <dsp:spPr>
        <a:xfrm>
          <a:off x="6125900" y="1288464"/>
          <a:ext cx="2186267" cy="10931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Tasks submitted on time &amp; tasks submitted late</a:t>
          </a:r>
        </a:p>
      </dsp:txBody>
      <dsp:txXfrm>
        <a:off x="6157917" y="1320481"/>
        <a:ext cx="2122233" cy="1029099"/>
      </dsp:txXfrm>
    </dsp:sp>
    <dsp:sp modelId="{69A6F0E5-0D85-463D-918C-9C0F25E66CFB}">
      <dsp:nvSpPr>
        <dsp:cNvPr id="0" name=""/>
        <dsp:cNvSpPr/>
      </dsp:nvSpPr>
      <dsp:spPr>
        <a:xfrm rot="3310531">
          <a:off x="4922964" y="2436776"/>
          <a:ext cx="1531363" cy="53613"/>
        </a:xfrm>
        <a:custGeom>
          <a:avLst/>
          <a:gdLst/>
          <a:ahLst/>
          <a:cxnLst/>
          <a:rect l="0" t="0" r="0" b="0"/>
          <a:pathLst>
            <a:path>
              <a:moveTo>
                <a:pt x="0" y="26806"/>
              </a:moveTo>
              <a:lnTo>
                <a:pt x="1531363" y="26806"/>
              </a:lnTo>
            </a:path>
          </a:pathLst>
        </a:custGeom>
        <a:noFill/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650362" y="2425299"/>
        <a:ext cx="76568" cy="76568"/>
      </dsp:txXfrm>
    </dsp:sp>
    <dsp:sp modelId="{D28DFB13-17AE-4DF5-9BF8-A06AADF90D96}">
      <dsp:nvSpPr>
        <dsp:cNvPr id="0" name=""/>
        <dsp:cNvSpPr/>
      </dsp:nvSpPr>
      <dsp:spPr>
        <a:xfrm>
          <a:off x="6125900" y="2545568"/>
          <a:ext cx="2186267" cy="10931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Tasks not completed &amp;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tasks overdue</a:t>
          </a:r>
        </a:p>
      </dsp:txBody>
      <dsp:txXfrm>
        <a:off x="6157917" y="2577585"/>
        <a:ext cx="2122233" cy="1029099"/>
      </dsp:txXfrm>
    </dsp:sp>
    <dsp:sp modelId="{4BDF06B9-703C-418C-B60A-AD929A3E584C}">
      <dsp:nvSpPr>
        <dsp:cNvPr id="0" name=""/>
        <dsp:cNvSpPr/>
      </dsp:nvSpPr>
      <dsp:spPr>
        <a:xfrm>
          <a:off x="4349" y="2545568"/>
          <a:ext cx="2186267" cy="10931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Groups get an overall view of task avg scores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Groups are putting out the best work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Groups that need help</a:t>
          </a:r>
        </a:p>
      </dsp:txBody>
      <dsp:txXfrm>
        <a:off x="36366" y="2577585"/>
        <a:ext cx="2122233" cy="10290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04878F-AFFC-4639-AF79-01684D3E7D33}">
      <dsp:nvSpPr>
        <dsp:cNvPr id="0" name=""/>
        <dsp:cNvSpPr/>
      </dsp:nvSpPr>
      <dsp:spPr>
        <a:xfrm rot="5400000">
          <a:off x="4878694" y="-1812364"/>
          <a:ext cx="1240557" cy="517550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 dirty="0"/>
        </a:p>
        <a:p>
          <a:pPr marL="114300" lvl="2" indent="-57150" algn="l" defTabSz="466725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 Everything within the project they have been assigned to. </a:t>
          </a:r>
        </a:p>
        <a:p>
          <a:pPr marL="114300" lvl="2" indent="-57150" algn="l" defTabSz="466725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 Groups / tasks / comments / awards.</a:t>
          </a:r>
        </a:p>
        <a:p>
          <a:pPr marL="114300" lvl="2" indent="-57150" algn="l" defTabSz="466725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 What can't they view?</a:t>
          </a:r>
        </a:p>
      </dsp:txBody>
      <dsp:txXfrm rot="-5400000">
        <a:off x="2911221" y="215668"/>
        <a:ext cx="5114945" cy="1119439"/>
      </dsp:txXfrm>
    </dsp:sp>
    <dsp:sp modelId="{3FB949A6-3254-4981-827B-18822C92C47B}">
      <dsp:nvSpPr>
        <dsp:cNvPr id="0" name=""/>
        <dsp:cNvSpPr/>
      </dsp:nvSpPr>
      <dsp:spPr>
        <a:xfrm>
          <a:off x="0" y="38"/>
          <a:ext cx="2911221" cy="15506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User CAN View</a:t>
          </a:r>
        </a:p>
      </dsp:txBody>
      <dsp:txXfrm>
        <a:off x="75699" y="75737"/>
        <a:ext cx="2759823" cy="1399299"/>
      </dsp:txXfrm>
    </dsp:sp>
    <dsp:sp modelId="{67D78646-4913-4CA1-9E63-6B0AAFECCCDB}">
      <dsp:nvSpPr>
        <dsp:cNvPr id="0" name=""/>
        <dsp:cNvSpPr/>
      </dsp:nvSpPr>
      <dsp:spPr>
        <a:xfrm rot="5400000">
          <a:off x="4878694" y="-184132"/>
          <a:ext cx="1240557" cy="5175504"/>
        </a:xfrm>
        <a:prstGeom prst="round2SameRect">
          <a:avLst/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Communicate with other students/faculty.</a:t>
          </a:r>
        </a:p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Submit / work on deliverables.</a:t>
          </a:r>
        </a:p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Evaluate peers - comments/awards: Only within their groups or no restrictions?</a:t>
          </a:r>
        </a:p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Can use any features to set goals and measure their effective delivery. </a:t>
          </a:r>
        </a:p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Can edit/delete their profile.</a:t>
          </a:r>
        </a:p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Can opt into responsibilities / agreements.</a:t>
          </a:r>
        </a:p>
      </dsp:txBody>
      <dsp:txXfrm rot="-5400000">
        <a:off x="2911221" y="1843900"/>
        <a:ext cx="5114945" cy="1119439"/>
      </dsp:txXfrm>
    </dsp:sp>
    <dsp:sp modelId="{8729E553-BA1D-453A-ACE9-EA3DEC6BBA4A}">
      <dsp:nvSpPr>
        <dsp:cNvPr id="0" name=""/>
        <dsp:cNvSpPr/>
      </dsp:nvSpPr>
      <dsp:spPr>
        <a:xfrm>
          <a:off x="0" y="1628270"/>
          <a:ext cx="2911221" cy="1550697"/>
        </a:xfrm>
        <a:prstGeom prst="round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Functionality</a:t>
          </a:r>
          <a:r>
            <a:rPr lang="en-US" sz="2600" kern="1200" dirty="0"/>
            <a:t> </a:t>
          </a:r>
        </a:p>
      </dsp:txBody>
      <dsp:txXfrm>
        <a:off x="75699" y="1703969"/>
        <a:ext cx="2759823" cy="13992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210A2-DB22-4B1F-9A9D-7A7E479E744D}">
      <dsp:nvSpPr>
        <dsp:cNvPr id="0" name=""/>
        <dsp:cNvSpPr/>
      </dsp:nvSpPr>
      <dsp:spPr>
        <a:xfrm>
          <a:off x="195110" y="687033"/>
          <a:ext cx="599396" cy="5993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62C514-B057-44EE-941D-C196366F9F95}">
      <dsp:nvSpPr>
        <dsp:cNvPr id="0" name=""/>
        <dsp:cNvSpPr/>
      </dsp:nvSpPr>
      <dsp:spPr>
        <a:xfrm>
          <a:off x="322851" y="814773"/>
          <a:ext cx="343916" cy="3439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ECEEC-3E4B-4348-ACE6-5788FBA2889D}">
      <dsp:nvSpPr>
        <dsp:cNvPr id="0" name=""/>
        <dsp:cNvSpPr/>
      </dsp:nvSpPr>
      <dsp:spPr>
        <a:xfrm>
          <a:off x="3500" y="1473126"/>
          <a:ext cx="982617" cy="39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Can assign student users to project teams</a:t>
          </a:r>
          <a:endParaRPr lang="en-US" sz="1100" kern="1200"/>
        </a:p>
      </dsp:txBody>
      <dsp:txXfrm>
        <a:off x="3500" y="1473126"/>
        <a:ext cx="982617" cy="393046"/>
      </dsp:txXfrm>
    </dsp:sp>
    <dsp:sp modelId="{70E604D4-E3DB-4BD1-A6E9-31428FEF42E2}">
      <dsp:nvSpPr>
        <dsp:cNvPr id="0" name=""/>
        <dsp:cNvSpPr/>
      </dsp:nvSpPr>
      <dsp:spPr>
        <a:xfrm>
          <a:off x="1476915" y="687033"/>
          <a:ext cx="599396" cy="5993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77E38-6FB9-4D4F-99F9-645F28828B61}">
      <dsp:nvSpPr>
        <dsp:cNvPr id="0" name=""/>
        <dsp:cNvSpPr/>
      </dsp:nvSpPr>
      <dsp:spPr>
        <a:xfrm>
          <a:off x="1604655" y="814773"/>
          <a:ext cx="343916" cy="3439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2B257C-6385-4A0E-B41E-63142F04524B}">
      <dsp:nvSpPr>
        <dsp:cNvPr id="0" name=""/>
        <dsp:cNvSpPr/>
      </dsp:nvSpPr>
      <dsp:spPr>
        <a:xfrm>
          <a:off x="1158075" y="1473126"/>
          <a:ext cx="1237075" cy="39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Communicate with students</a:t>
          </a:r>
          <a:endParaRPr lang="en-US" sz="1100" kern="1200" dirty="0"/>
        </a:p>
      </dsp:txBody>
      <dsp:txXfrm>
        <a:off x="1158075" y="1473126"/>
        <a:ext cx="1237075" cy="393046"/>
      </dsp:txXfrm>
    </dsp:sp>
    <dsp:sp modelId="{9306771F-7630-4E1C-B8F3-C9CE3D8BE53E}">
      <dsp:nvSpPr>
        <dsp:cNvPr id="0" name=""/>
        <dsp:cNvSpPr/>
      </dsp:nvSpPr>
      <dsp:spPr>
        <a:xfrm>
          <a:off x="2758719" y="687033"/>
          <a:ext cx="599396" cy="5993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6831D5-7A29-4ABB-A53A-721077D0917A}">
      <dsp:nvSpPr>
        <dsp:cNvPr id="0" name=""/>
        <dsp:cNvSpPr/>
      </dsp:nvSpPr>
      <dsp:spPr>
        <a:xfrm>
          <a:off x="2886460" y="814773"/>
          <a:ext cx="343916" cy="3439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9DB72-D66F-4D59-BE04-592C3980F82C}">
      <dsp:nvSpPr>
        <dsp:cNvPr id="0" name=""/>
        <dsp:cNvSpPr/>
      </dsp:nvSpPr>
      <dsp:spPr>
        <a:xfrm>
          <a:off x="2567109" y="1473126"/>
          <a:ext cx="982617" cy="39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View all schedules comments &amp; awards</a:t>
          </a:r>
          <a:endParaRPr lang="en-US" sz="1100" kern="1200"/>
        </a:p>
      </dsp:txBody>
      <dsp:txXfrm>
        <a:off x="2567109" y="1473126"/>
        <a:ext cx="982617" cy="393046"/>
      </dsp:txXfrm>
    </dsp:sp>
    <dsp:sp modelId="{3EE3E24B-0D4D-479F-B35C-E24534E4E2DC}">
      <dsp:nvSpPr>
        <dsp:cNvPr id="0" name=""/>
        <dsp:cNvSpPr/>
      </dsp:nvSpPr>
      <dsp:spPr>
        <a:xfrm>
          <a:off x="3913295" y="687033"/>
          <a:ext cx="599396" cy="5993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1237C0-E8B1-4A5D-A521-B5A133675BF2}">
      <dsp:nvSpPr>
        <dsp:cNvPr id="0" name=""/>
        <dsp:cNvSpPr/>
      </dsp:nvSpPr>
      <dsp:spPr>
        <a:xfrm>
          <a:off x="4041035" y="814773"/>
          <a:ext cx="343916" cy="3439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DEA3B-5FC1-45B5-B1F1-81386606FD1E}">
      <dsp:nvSpPr>
        <dsp:cNvPr id="0" name=""/>
        <dsp:cNvSpPr/>
      </dsp:nvSpPr>
      <dsp:spPr>
        <a:xfrm>
          <a:off x="3721684" y="1473126"/>
          <a:ext cx="982617" cy="39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Make comments &amp; give awards</a:t>
          </a:r>
          <a:endParaRPr lang="en-US" sz="1100" kern="1200"/>
        </a:p>
      </dsp:txBody>
      <dsp:txXfrm>
        <a:off x="3721684" y="1473126"/>
        <a:ext cx="982617" cy="393046"/>
      </dsp:txXfrm>
    </dsp:sp>
    <dsp:sp modelId="{14ECA836-7D00-441F-9EFF-47B9B94A20B5}">
      <dsp:nvSpPr>
        <dsp:cNvPr id="0" name=""/>
        <dsp:cNvSpPr/>
      </dsp:nvSpPr>
      <dsp:spPr>
        <a:xfrm>
          <a:off x="5067870" y="687033"/>
          <a:ext cx="599396" cy="5993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F1485-D7DA-44F9-8C8A-CF67D652A526}">
      <dsp:nvSpPr>
        <dsp:cNvPr id="0" name=""/>
        <dsp:cNvSpPr/>
      </dsp:nvSpPr>
      <dsp:spPr>
        <a:xfrm>
          <a:off x="5195610" y="814773"/>
          <a:ext cx="343916" cy="3439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AB178-534F-48C4-864A-19156230C87B}">
      <dsp:nvSpPr>
        <dsp:cNvPr id="0" name=""/>
        <dsp:cNvSpPr/>
      </dsp:nvSpPr>
      <dsp:spPr>
        <a:xfrm>
          <a:off x="4876259" y="1473126"/>
          <a:ext cx="982617" cy="39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Can attach &amp; appoint grades</a:t>
          </a:r>
          <a:endParaRPr lang="en-US" sz="1100" kern="1200"/>
        </a:p>
      </dsp:txBody>
      <dsp:txXfrm>
        <a:off x="4876259" y="1473126"/>
        <a:ext cx="982617" cy="393046"/>
      </dsp:txXfrm>
    </dsp:sp>
    <dsp:sp modelId="{8269F56B-67E6-4218-9832-4F317959A71E}">
      <dsp:nvSpPr>
        <dsp:cNvPr id="0" name=""/>
        <dsp:cNvSpPr/>
      </dsp:nvSpPr>
      <dsp:spPr>
        <a:xfrm>
          <a:off x="6222445" y="687033"/>
          <a:ext cx="599396" cy="5993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C4D84D-146C-4BB5-B3CE-B815C53A1729}">
      <dsp:nvSpPr>
        <dsp:cNvPr id="0" name=""/>
        <dsp:cNvSpPr/>
      </dsp:nvSpPr>
      <dsp:spPr>
        <a:xfrm>
          <a:off x="6350185" y="814773"/>
          <a:ext cx="343916" cy="3439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5CB57-4EAD-4F84-9628-B6E06A9F924C}">
      <dsp:nvSpPr>
        <dsp:cNvPr id="0" name=""/>
        <dsp:cNvSpPr/>
      </dsp:nvSpPr>
      <dsp:spPr>
        <a:xfrm>
          <a:off x="6030835" y="1473126"/>
          <a:ext cx="982617" cy="39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Can create projects </a:t>
          </a:r>
          <a:endParaRPr lang="en-US" sz="1100" kern="1200"/>
        </a:p>
      </dsp:txBody>
      <dsp:txXfrm>
        <a:off x="6030835" y="1473126"/>
        <a:ext cx="982617" cy="393046"/>
      </dsp:txXfrm>
    </dsp:sp>
    <dsp:sp modelId="{1738B060-2F53-42D3-A627-9A2BAFB24415}">
      <dsp:nvSpPr>
        <dsp:cNvPr id="0" name=""/>
        <dsp:cNvSpPr/>
      </dsp:nvSpPr>
      <dsp:spPr>
        <a:xfrm>
          <a:off x="7377020" y="687033"/>
          <a:ext cx="599396" cy="5993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89C051-22B4-4D97-9D31-7CFEF31889A5}">
      <dsp:nvSpPr>
        <dsp:cNvPr id="0" name=""/>
        <dsp:cNvSpPr/>
      </dsp:nvSpPr>
      <dsp:spPr>
        <a:xfrm>
          <a:off x="7504760" y="814773"/>
          <a:ext cx="343916" cy="34391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AC5F4-F24E-4F9A-B485-9A7285972B09}">
      <dsp:nvSpPr>
        <dsp:cNvPr id="0" name=""/>
        <dsp:cNvSpPr/>
      </dsp:nvSpPr>
      <dsp:spPr>
        <a:xfrm>
          <a:off x="7185410" y="1473126"/>
          <a:ext cx="982617" cy="39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Can edit/delete their profile</a:t>
          </a:r>
          <a:endParaRPr lang="en-US" sz="1100" kern="1200"/>
        </a:p>
      </dsp:txBody>
      <dsp:txXfrm>
        <a:off x="7185410" y="1473126"/>
        <a:ext cx="982617" cy="3930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6110EC-202F-4E6D-82AC-3FB51B615222}">
      <dsp:nvSpPr>
        <dsp:cNvPr id="0" name=""/>
        <dsp:cNvSpPr/>
      </dsp:nvSpPr>
      <dsp:spPr>
        <a:xfrm>
          <a:off x="6199" y="35227"/>
          <a:ext cx="1852859" cy="11117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Login</a:t>
          </a:r>
        </a:p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Manage </a:t>
          </a:r>
        </a:p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Maintain site</a:t>
          </a:r>
          <a:endParaRPr lang="en-US" sz="1200" kern="1200" dirty="0"/>
        </a:p>
      </dsp:txBody>
      <dsp:txXfrm>
        <a:off x="38760" y="67788"/>
        <a:ext cx="1787737" cy="1046593"/>
      </dsp:txXfrm>
    </dsp:sp>
    <dsp:sp modelId="{C1D8D613-6CB0-4EFB-884C-F5560A37050E}">
      <dsp:nvSpPr>
        <dsp:cNvPr id="0" name=""/>
        <dsp:cNvSpPr/>
      </dsp:nvSpPr>
      <dsp:spPr>
        <a:xfrm>
          <a:off x="2022110" y="361330"/>
          <a:ext cx="392806" cy="4595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2022110" y="453232"/>
        <a:ext cx="274964" cy="275705"/>
      </dsp:txXfrm>
    </dsp:sp>
    <dsp:sp modelId="{CE3F9C2A-2414-4D8A-AF7D-55A9585E1253}">
      <dsp:nvSpPr>
        <dsp:cNvPr id="0" name=""/>
        <dsp:cNvSpPr/>
      </dsp:nvSpPr>
      <dsp:spPr>
        <a:xfrm>
          <a:off x="2600202" y="35227"/>
          <a:ext cx="1852859" cy="11117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Access Databases</a:t>
          </a:r>
          <a:endParaRPr lang="en-US" sz="1200" kern="1200" dirty="0"/>
        </a:p>
      </dsp:txBody>
      <dsp:txXfrm>
        <a:off x="2632763" y="67788"/>
        <a:ext cx="1787737" cy="1046593"/>
      </dsp:txXfrm>
    </dsp:sp>
    <dsp:sp modelId="{69402ABE-94BD-4C3B-BEDC-B198B8B6F2DE}">
      <dsp:nvSpPr>
        <dsp:cNvPr id="0" name=""/>
        <dsp:cNvSpPr/>
      </dsp:nvSpPr>
      <dsp:spPr>
        <a:xfrm>
          <a:off x="4616113" y="361330"/>
          <a:ext cx="392806" cy="4595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4616113" y="453232"/>
        <a:ext cx="274964" cy="275705"/>
      </dsp:txXfrm>
    </dsp:sp>
    <dsp:sp modelId="{936320D9-5FE4-420F-B40D-9BBAA18424FA}">
      <dsp:nvSpPr>
        <dsp:cNvPr id="0" name=""/>
        <dsp:cNvSpPr/>
      </dsp:nvSpPr>
      <dsp:spPr>
        <a:xfrm>
          <a:off x="5194205" y="35227"/>
          <a:ext cx="1852859" cy="11117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Activate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 Deactivate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 Create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Delete accounts</a:t>
          </a:r>
          <a:endParaRPr lang="en-US" sz="1200" kern="1200" dirty="0"/>
        </a:p>
      </dsp:txBody>
      <dsp:txXfrm>
        <a:off x="5226766" y="67788"/>
        <a:ext cx="1787737" cy="1046593"/>
      </dsp:txXfrm>
    </dsp:sp>
    <dsp:sp modelId="{C08483A3-8A62-4F06-9303-55E1C2E0BCA4}">
      <dsp:nvSpPr>
        <dsp:cNvPr id="0" name=""/>
        <dsp:cNvSpPr/>
      </dsp:nvSpPr>
      <dsp:spPr>
        <a:xfrm rot="5400000">
          <a:off x="5924232" y="1276643"/>
          <a:ext cx="392806" cy="4595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 rot="-5400000">
        <a:off x="5982783" y="1309994"/>
        <a:ext cx="275705" cy="274964"/>
      </dsp:txXfrm>
    </dsp:sp>
    <dsp:sp modelId="{0E2724C9-C394-43A1-846E-EDE6DF7F5F84}">
      <dsp:nvSpPr>
        <dsp:cNvPr id="0" name=""/>
        <dsp:cNvSpPr/>
      </dsp:nvSpPr>
      <dsp:spPr>
        <a:xfrm>
          <a:off x="5194205" y="1888086"/>
          <a:ext cx="1852859" cy="11117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Analyze Usage</a:t>
          </a:r>
          <a:endParaRPr lang="en-US" sz="1200" kern="1200" dirty="0"/>
        </a:p>
      </dsp:txBody>
      <dsp:txXfrm>
        <a:off x="5226766" y="1920647"/>
        <a:ext cx="1787737" cy="1046593"/>
      </dsp:txXfrm>
    </dsp:sp>
    <dsp:sp modelId="{72747540-F5FD-40AC-AFAA-B64BD8DA53C3}">
      <dsp:nvSpPr>
        <dsp:cNvPr id="0" name=""/>
        <dsp:cNvSpPr/>
      </dsp:nvSpPr>
      <dsp:spPr>
        <a:xfrm rot="10800000">
          <a:off x="4638347" y="2214190"/>
          <a:ext cx="392806" cy="4595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 rot="10800000">
        <a:off x="4756189" y="2306092"/>
        <a:ext cx="274964" cy="275705"/>
      </dsp:txXfrm>
    </dsp:sp>
    <dsp:sp modelId="{7CB43AA8-BCD1-4D5B-8511-735CB6A34BA2}">
      <dsp:nvSpPr>
        <dsp:cNvPr id="0" name=""/>
        <dsp:cNvSpPr/>
      </dsp:nvSpPr>
      <dsp:spPr>
        <a:xfrm>
          <a:off x="2600202" y="1888086"/>
          <a:ext cx="1852859" cy="111171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Analytic Tools</a:t>
          </a:r>
          <a:endParaRPr lang="en-US" sz="1200" kern="1200" dirty="0"/>
        </a:p>
      </dsp:txBody>
      <dsp:txXfrm>
        <a:off x="2632763" y="1920647"/>
        <a:ext cx="1787737" cy="104659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4C2046-1EE0-42E5-A3CB-122FF0A4F7C1}">
      <dsp:nvSpPr>
        <dsp:cNvPr id="0" name=""/>
        <dsp:cNvSpPr/>
      </dsp:nvSpPr>
      <dsp:spPr>
        <a:xfrm>
          <a:off x="1274174" y="344"/>
          <a:ext cx="2124869" cy="12749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Opt into responsibilities</a:t>
          </a:r>
          <a:endParaRPr lang="en-US" sz="1900" kern="1200" dirty="0"/>
        </a:p>
      </dsp:txBody>
      <dsp:txXfrm>
        <a:off x="1311515" y="37685"/>
        <a:ext cx="2050187" cy="1200239"/>
      </dsp:txXfrm>
    </dsp:sp>
    <dsp:sp modelId="{847E1494-3AA2-42AB-ABDE-5325CC738E66}">
      <dsp:nvSpPr>
        <dsp:cNvPr id="0" name=""/>
        <dsp:cNvSpPr/>
      </dsp:nvSpPr>
      <dsp:spPr>
        <a:xfrm>
          <a:off x="3586032" y="374321"/>
          <a:ext cx="450472" cy="526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3586032" y="479714"/>
        <a:ext cx="315330" cy="316181"/>
      </dsp:txXfrm>
    </dsp:sp>
    <dsp:sp modelId="{9174416F-9B93-4A23-B544-FCC3645372B1}">
      <dsp:nvSpPr>
        <dsp:cNvPr id="0" name=""/>
        <dsp:cNvSpPr/>
      </dsp:nvSpPr>
      <dsp:spPr>
        <a:xfrm>
          <a:off x="4248991" y="344"/>
          <a:ext cx="2124869" cy="12749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Login Password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&amp;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 Authentication</a:t>
          </a:r>
          <a:endParaRPr lang="en-US" sz="1900" kern="1200" dirty="0"/>
        </a:p>
      </dsp:txBody>
      <dsp:txXfrm>
        <a:off x="4286332" y="37685"/>
        <a:ext cx="2050187" cy="1200239"/>
      </dsp:txXfrm>
    </dsp:sp>
    <dsp:sp modelId="{BFDB2E8D-BE69-4340-A865-685033FF8586}">
      <dsp:nvSpPr>
        <dsp:cNvPr id="0" name=""/>
        <dsp:cNvSpPr/>
      </dsp:nvSpPr>
      <dsp:spPr>
        <a:xfrm rot="5400000">
          <a:off x="5086189" y="1424007"/>
          <a:ext cx="450472" cy="526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5153335" y="1462254"/>
        <a:ext cx="316181" cy="315330"/>
      </dsp:txXfrm>
    </dsp:sp>
    <dsp:sp modelId="{A15D046A-DF2B-4D30-B239-78C3E5FCD730}">
      <dsp:nvSpPr>
        <dsp:cNvPr id="0" name=""/>
        <dsp:cNvSpPr/>
      </dsp:nvSpPr>
      <dsp:spPr>
        <a:xfrm>
          <a:off x="4248991" y="2125213"/>
          <a:ext cx="2124869" cy="12749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Restricted view based on privileges </a:t>
          </a:r>
          <a:endParaRPr lang="en-US" sz="1900" kern="1200" dirty="0"/>
        </a:p>
      </dsp:txBody>
      <dsp:txXfrm>
        <a:off x="4286332" y="2162554"/>
        <a:ext cx="2050187" cy="1200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850f532e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850f532e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850f532e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850f532e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97c96b4b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97c96b4b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850f532e5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850f532e5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Nerm: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Upon further research on efficient DB design, I believe it would be a mistake to use Arrays as a DB datatype.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Formula for eliminating/simplifying a many-to-many relationship : create a new table and connect 2 one-to-many relationships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clarify the M-T-M relationships :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user can have many projects and a project can have many users, hence the user_project table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user can be involved in many groups and a group can involve many  users, hence the user_group table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user can be involved in many tasks and a task can involve many people, hence the user_task table.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side explanation (One-to-many relationships) :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One project can have 1-many groups.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One group can have 1-many tasks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97c96b4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97c96b4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Nerm : my interpretation (correct me if im wrong)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user can be in many chatrooms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chatroom can have many users (min 2 users)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user can  have many messages but a message cannot have more than one user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chatroom can have many messages in it but a message can only be placed in one chatroom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this DB implementation, creating and recreating chatrooms wouldnt be a problem.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reconstructing a chatroom, we search all messages with a certain chatroom id and sort/insert all messages into the chat. Shouldnt be too big of a problem considering every DB has an efficient way of sorting dates/timestamps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850f532e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850f532e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 : automatic integer increments starting from one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varchar(n) : character varying with a limit of 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Timestamp : date and date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PK : primary key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FK : foreign key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97c96b4b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97c96b4b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a6102a89f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a6102a89f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850f532e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850f532e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a6102a89f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a6102a89f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850f532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850f532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850f532e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850f532e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850f532e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850f532e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a6102a89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a6102a89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a6102a89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a6102a89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850f532e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850f532e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176287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39770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70325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4173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226554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56911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502311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680030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64202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524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330410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17510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83430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595121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3463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4892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686964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72483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9729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  <p:sldLayoutId id="2147483921" r:id="rId14"/>
    <p:sldLayoutId id="2147483922" r:id="rId15"/>
    <p:sldLayoutId id="2147483923" r:id="rId16"/>
    <p:sldLayoutId id="2147483924" r:id="rId17"/>
    <p:sldLayoutId id="2147483925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11" Type="http://schemas.openxmlformats.org/officeDocument/2006/relationships/diagramColors" Target="../diagrams/colors7.xml"/><Relationship Id="rId5" Type="http://schemas.openxmlformats.org/officeDocument/2006/relationships/image" Target="../media/image3.png"/><Relationship Id="rId10" Type="http://schemas.openxmlformats.org/officeDocument/2006/relationships/diagramQuickStyle" Target="../diagrams/quickStyle7.xml"/><Relationship Id="rId4" Type="http://schemas.openxmlformats.org/officeDocument/2006/relationships/image" Target="../media/image2.png"/><Relationship Id="rId9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4EA8ACEA-5B4B-4AC6-A227-6A0E014A5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9143771" cy="35480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54BE42-0A76-4E08-8E93-933FEE57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Freeform 15">
            <a:extLst>
              <a:ext uri="{FF2B5EF4-FFF2-40B4-BE49-F238E27FC236}">
                <a16:creationId xmlns:a16="http://schemas.microsoft.com/office/drawing/2014/main" id="{BC170363-AD0C-449E-B5CC-30A228247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2815271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F7E6B1-8BAE-4CCE-A01D-AE2F6371E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52" y="310869"/>
            <a:ext cx="2618796" cy="2468883"/>
          </a:xfrm>
          <a:prstGeom prst="rect">
            <a:avLst/>
          </a:prstGeom>
          <a:effectLst/>
        </p:spPr>
      </p:pic>
      <p:sp useBgFill="1">
        <p:nvSpPr>
          <p:cNvPr id="65" name="Freeform 5">
            <a:extLst>
              <a:ext uri="{FF2B5EF4-FFF2-40B4-BE49-F238E27FC236}">
                <a16:creationId xmlns:a16="http://schemas.microsoft.com/office/drawing/2014/main" id="{1F63DF7C-AFED-49CB-8FAF-B69387E9C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3041649"/>
            <a:ext cx="9143772" cy="2101850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76593" y="3640758"/>
            <a:ext cx="7008866" cy="646351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dirty="0"/>
              <a:t>Macro-Hard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53856C-76E3-4CD9-9DBA-36092D9B42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3648" y="316545"/>
            <a:ext cx="2618796" cy="2468883"/>
          </a:xfrm>
          <a:prstGeom prst="rect">
            <a:avLst/>
          </a:prstGeom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DB0FF9-69A6-425B-BA46-0BDB7D762F15}"/>
              </a:ext>
            </a:extLst>
          </p:cNvPr>
          <p:cNvSpPr txBox="1"/>
          <p:nvPr/>
        </p:nvSpPr>
        <p:spPr>
          <a:xfrm>
            <a:off x="6093302" y="949954"/>
            <a:ext cx="27258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Team 1</a:t>
            </a:r>
          </a:p>
          <a:p>
            <a:r>
              <a:rPr lang="en-US" dirty="0">
                <a:solidFill>
                  <a:schemeClr val="bg1"/>
                </a:solidFill>
              </a:rPr>
              <a:t>Rameez Anwar</a:t>
            </a:r>
          </a:p>
          <a:p>
            <a:r>
              <a:rPr lang="en-US" dirty="0">
                <a:solidFill>
                  <a:schemeClr val="bg1"/>
                </a:solidFill>
              </a:rPr>
              <a:t>Andrea Bialkowski</a:t>
            </a:r>
          </a:p>
          <a:p>
            <a:r>
              <a:rPr lang="en-US" dirty="0">
                <a:solidFill>
                  <a:schemeClr val="bg1"/>
                </a:solidFill>
              </a:rPr>
              <a:t>Eryk </a:t>
            </a:r>
            <a:r>
              <a:rPr lang="en-US" dirty="0" err="1">
                <a:solidFill>
                  <a:schemeClr val="bg1"/>
                </a:solidFill>
              </a:rPr>
              <a:t>Cygielski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Nermin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Dedovic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Randy Ly</a:t>
            </a:r>
          </a:p>
          <a:p>
            <a:r>
              <a:rPr lang="en-US" dirty="0">
                <a:solidFill>
                  <a:schemeClr val="bg1"/>
                </a:solidFill>
              </a:rPr>
              <a:t>Jiten Patel</a:t>
            </a:r>
          </a:p>
          <a:p>
            <a:r>
              <a:rPr lang="en-US" dirty="0">
                <a:solidFill>
                  <a:schemeClr val="bg1"/>
                </a:solidFill>
              </a:rPr>
              <a:t>Dimitri </a:t>
            </a:r>
            <a:r>
              <a:rPr lang="en-US" dirty="0" err="1">
                <a:solidFill>
                  <a:schemeClr val="bg1"/>
                </a:solidFill>
              </a:rPr>
              <a:t>Vityk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115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65" name="Picture 117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66" name="Oval 119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408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7" name="Picture 121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68" name="Picture 123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69" name="Rectangle 125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0" name="Rectangle 127">
            <a:extLst>
              <a:ext uri="{FF2B5EF4-FFF2-40B4-BE49-F238E27FC236}">
                <a16:creationId xmlns:a16="http://schemas.microsoft.com/office/drawing/2014/main" id="{7B0A5210-2F29-4D85-A400-9C79B13FC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29">
            <a:extLst>
              <a:ext uri="{FF2B5EF4-FFF2-40B4-BE49-F238E27FC236}">
                <a16:creationId xmlns:a16="http://schemas.microsoft.com/office/drawing/2014/main" id="{B0611BBE-2B4A-4DA2-B8A9-CD877B876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31">
            <a:extLst>
              <a:ext uri="{FF2B5EF4-FFF2-40B4-BE49-F238E27FC236}">
                <a16:creationId xmlns:a16="http://schemas.microsoft.com/office/drawing/2014/main" id="{91091950-5655-45D2-858E-FE8CBE0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486697" y="471950"/>
            <a:ext cx="6939116" cy="76249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4400" b="1" dirty="0">
                <a:solidFill>
                  <a:srgbClr val="EBEBEB"/>
                </a:solidFill>
              </a:rPr>
              <a:t>USER - Faculty	</a:t>
            </a:r>
            <a:r>
              <a:rPr lang="en-US" sz="4200" dirty="0">
                <a:solidFill>
                  <a:srgbClr val="EBEBEB"/>
                </a:solidFill>
              </a:rPr>
              <a:t>	</a:t>
            </a:r>
          </a:p>
        </p:txBody>
      </p:sp>
      <p:graphicFrame>
        <p:nvGraphicFramePr>
          <p:cNvPr id="111" name="Google Shape;109;p22">
            <a:extLst>
              <a:ext uri="{FF2B5EF4-FFF2-40B4-BE49-F238E27FC236}">
                <a16:creationId xmlns:a16="http://schemas.microsoft.com/office/drawing/2014/main" id="{CD4DA162-B733-4222-B4C4-E36A903669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9465714"/>
              </p:ext>
            </p:extLst>
          </p:nvPr>
        </p:nvGraphicFramePr>
        <p:xfrm>
          <a:off x="486697" y="1286155"/>
          <a:ext cx="8171528" cy="2553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84583" y="339538"/>
            <a:ext cx="7053542" cy="105039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4400" b="1" dirty="0"/>
              <a:t>USER - Administrator </a:t>
            </a:r>
            <a:r>
              <a:rPr lang="en-US" sz="4200" dirty="0"/>
              <a:t>	</a:t>
            </a:r>
          </a:p>
        </p:txBody>
      </p:sp>
      <p:graphicFrame>
        <p:nvGraphicFramePr>
          <p:cNvPr id="117" name="Google Shape;115;p23">
            <a:extLst>
              <a:ext uri="{FF2B5EF4-FFF2-40B4-BE49-F238E27FC236}">
                <a16:creationId xmlns:a16="http://schemas.microsoft.com/office/drawing/2014/main" id="{1300139A-99F2-4BA2-804E-E92CA77F4E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9555335"/>
              </p:ext>
            </p:extLst>
          </p:nvPr>
        </p:nvGraphicFramePr>
        <p:xfrm>
          <a:off x="484583" y="1678021"/>
          <a:ext cx="7053264" cy="3035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484583" y="339538"/>
            <a:ext cx="7053542" cy="105039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4400" b="1" dirty="0"/>
              <a:t>ALL USERS</a:t>
            </a:r>
          </a:p>
        </p:txBody>
      </p:sp>
      <p:graphicFrame>
        <p:nvGraphicFramePr>
          <p:cNvPr id="123" name="Google Shape;121;p24">
            <a:extLst>
              <a:ext uri="{FF2B5EF4-FFF2-40B4-BE49-F238E27FC236}">
                <a16:creationId xmlns:a16="http://schemas.microsoft.com/office/drawing/2014/main" id="{6393D99B-FD22-4DE4-9A3C-CC28AFBD3C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6844527"/>
              </p:ext>
            </p:extLst>
          </p:nvPr>
        </p:nvGraphicFramePr>
        <p:xfrm>
          <a:off x="484582" y="1246909"/>
          <a:ext cx="7648035" cy="340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18179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/>
              <a:t>DB Diagram</a:t>
            </a:r>
            <a:endParaRPr sz="4400" b="1" dirty="0"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9144002" cy="411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311700" y="20515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/>
              <a:t>DB Chatroom</a:t>
            </a:r>
            <a:endParaRPr sz="3600" dirty="0"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2875"/>
            <a:ext cx="9143998" cy="41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Databases|Attribute : </a:t>
            </a:r>
            <a:r>
              <a:rPr lang="en" sz="3200" b="1" i="1" dirty="0"/>
              <a:t>Data Type </a:t>
            </a:r>
            <a:r>
              <a:rPr lang="en" sz="2400" b="1" i="1" dirty="0"/>
              <a:t>	</a:t>
            </a:r>
            <a:endParaRPr sz="2400" b="1" i="1" dirty="0"/>
          </a:p>
        </p:txBody>
      </p:sp>
      <p:sp>
        <p:nvSpPr>
          <p:cNvPr id="141" name="Google Shape;141;p27"/>
          <p:cNvSpPr txBox="1"/>
          <p:nvPr/>
        </p:nvSpPr>
        <p:spPr>
          <a:xfrm>
            <a:off x="361800" y="1150425"/>
            <a:ext cx="2454150" cy="1302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 dirty="0"/>
              <a:t>Users</a:t>
            </a:r>
            <a:r>
              <a:rPr lang="en" sz="1000" dirty="0"/>
              <a:t> (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user_id			</a:t>
            </a:r>
            <a:r>
              <a:rPr lang="en" sz="1000" dirty="0"/>
              <a:t>: </a:t>
            </a:r>
            <a:r>
              <a:rPr lang="en" sz="1000" i="1" dirty="0"/>
              <a:t>serial</a:t>
            </a:r>
            <a:r>
              <a:rPr lang="en" sz="1000" dirty="0"/>
              <a:t>    </a:t>
            </a:r>
            <a:r>
              <a:rPr lang="en" sz="1000" b="1" dirty="0"/>
              <a:t>PK</a:t>
            </a:r>
            <a:endParaRPr sz="1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user_name		: </a:t>
            </a:r>
            <a:r>
              <a:rPr lang="en" sz="1000" i="1" dirty="0"/>
              <a:t>varchar(25)</a:t>
            </a:r>
            <a:endParaRPr sz="1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user_type		: </a:t>
            </a:r>
            <a:r>
              <a:rPr lang="en" sz="1000" i="1" dirty="0"/>
              <a:t>integer</a:t>
            </a:r>
            <a:endParaRPr sz="1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user_email		: </a:t>
            </a:r>
            <a:r>
              <a:rPr lang="en" sz="1000" i="1" dirty="0"/>
              <a:t>varchar(50)</a:t>
            </a:r>
            <a:endParaRPr sz="1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user_password		: </a:t>
            </a:r>
            <a:r>
              <a:rPr lang="en" sz="1000" i="1" dirty="0"/>
              <a:t>varchar(50)</a:t>
            </a:r>
            <a:endParaRPr sz="1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)</a:t>
            </a:r>
            <a:endParaRPr sz="1000" dirty="0"/>
          </a:p>
        </p:txBody>
      </p:sp>
      <p:sp>
        <p:nvSpPr>
          <p:cNvPr id="142" name="Google Shape;142;p27"/>
          <p:cNvSpPr txBox="1"/>
          <p:nvPr/>
        </p:nvSpPr>
        <p:spPr>
          <a:xfrm>
            <a:off x="2919855" y="1166125"/>
            <a:ext cx="2601600" cy="128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 dirty="0"/>
              <a:t>Projects</a:t>
            </a:r>
            <a:r>
              <a:rPr lang="en" sz="1000" dirty="0"/>
              <a:t> (</a:t>
            </a:r>
            <a:endParaRPr lang="en-US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/>
              <a:t>project_id		  </a:t>
            </a:r>
            <a:r>
              <a:rPr lang="en-US" sz="1000" dirty="0"/>
              <a:t>: </a:t>
            </a:r>
            <a:r>
              <a:rPr lang="en-US" sz="1000" i="1" dirty="0"/>
              <a:t>serial    </a:t>
            </a:r>
            <a:r>
              <a:rPr lang="en-US" sz="1000" b="1" dirty="0"/>
              <a:t>PK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project_name		  : </a:t>
            </a:r>
            <a:r>
              <a:rPr lang="en" sz="1000" i="1" dirty="0"/>
              <a:t>varchar(50)</a:t>
            </a:r>
            <a:endParaRPr sz="1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project_dueDate	  : </a:t>
            </a:r>
            <a:r>
              <a:rPr lang="en" sz="1000" i="1" dirty="0"/>
              <a:t>Date</a:t>
            </a:r>
            <a:endParaRPr sz="1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project_memberCount : </a:t>
            </a:r>
            <a:r>
              <a:rPr lang="en" sz="1000" i="1" dirty="0"/>
              <a:t>integer</a:t>
            </a:r>
            <a:r>
              <a:rPr lang="en" sz="1000" dirty="0"/>
              <a:t> 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) </a:t>
            </a:r>
            <a:endParaRPr sz="1000" dirty="0"/>
          </a:p>
        </p:txBody>
      </p:sp>
      <p:sp>
        <p:nvSpPr>
          <p:cNvPr id="145" name="Google Shape;145;p27"/>
          <p:cNvSpPr txBox="1"/>
          <p:nvPr/>
        </p:nvSpPr>
        <p:spPr>
          <a:xfrm>
            <a:off x="5650374" y="1150425"/>
            <a:ext cx="2601599" cy="1225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 dirty="0"/>
              <a:t>Groups</a:t>
            </a:r>
            <a:r>
              <a:rPr lang="en" sz="1000" dirty="0"/>
              <a:t> (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group_id		</a:t>
            </a:r>
            <a:r>
              <a:rPr lang="en" sz="1000" dirty="0"/>
              <a:t>: </a:t>
            </a:r>
            <a:r>
              <a:rPr lang="en" sz="1000" i="1" dirty="0"/>
              <a:t>serial    </a:t>
            </a:r>
            <a:r>
              <a:rPr lang="en" sz="1000" b="1" dirty="0"/>
              <a:t>PK</a:t>
            </a:r>
            <a:endParaRPr sz="1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group_name		: </a:t>
            </a:r>
            <a:r>
              <a:rPr lang="en" sz="1000" i="1" dirty="0"/>
              <a:t>varchar(25)</a:t>
            </a:r>
            <a:endParaRPr sz="1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total_members	: </a:t>
            </a:r>
            <a:r>
              <a:rPr lang="en" sz="1000" i="1" dirty="0"/>
              <a:t>integer </a:t>
            </a:r>
            <a:endParaRPr sz="1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project_id		:  </a:t>
            </a:r>
            <a:r>
              <a:rPr lang="en" sz="1000" i="1" dirty="0"/>
              <a:t>integer </a:t>
            </a:r>
            <a:r>
              <a:rPr lang="en" sz="1000" b="1" dirty="0"/>
              <a:t>FK</a:t>
            </a:r>
            <a:endParaRPr sz="1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)</a:t>
            </a:r>
            <a:endParaRPr sz="1000" dirty="0"/>
          </a:p>
        </p:txBody>
      </p:sp>
      <p:sp>
        <p:nvSpPr>
          <p:cNvPr id="147" name="Google Shape;147;p27"/>
          <p:cNvSpPr txBox="1"/>
          <p:nvPr/>
        </p:nvSpPr>
        <p:spPr>
          <a:xfrm>
            <a:off x="5670872" y="2663992"/>
            <a:ext cx="2770285" cy="1302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 dirty="0"/>
              <a:t>Tasks</a:t>
            </a:r>
            <a:r>
              <a:rPr lang="en" sz="1000" dirty="0"/>
              <a:t> (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task_id</a:t>
            </a:r>
            <a:r>
              <a:rPr lang="en" sz="1000" dirty="0"/>
              <a:t> 		: </a:t>
            </a:r>
            <a:r>
              <a:rPr lang="en" sz="1000" i="1" dirty="0"/>
              <a:t>serial    </a:t>
            </a:r>
            <a:r>
              <a:rPr lang="en" sz="1000" b="1" dirty="0"/>
              <a:t>PK</a:t>
            </a:r>
            <a:endParaRPr sz="1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task_name 		: </a:t>
            </a:r>
            <a:r>
              <a:rPr lang="en" sz="1000" i="1" dirty="0"/>
              <a:t>varchar(50)</a:t>
            </a:r>
            <a:endParaRPr sz="1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D</a:t>
            </a:r>
            <a:r>
              <a:rPr lang="en" sz="1000" dirty="0"/>
              <a:t>escription		: </a:t>
            </a:r>
            <a:r>
              <a:rPr lang="en" sz="1000" i="1" dirty="0"/>
              <a:t>varchar(500)</a:t>
            </a:r>
            <a:endParaRPr sz="1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S</a:t>
            </a:r>
            <a:r>
              <a:rPr lang="en" sz="1000" dirty="0"/>
              <a:t>tatus			: </a:t>
            </a:r>
            <a:r>
              <a:rPr lang="en" sz="1000" i="1" dirty="0"/>
              <a:t>varchar(25)</a:t>
            </a:r>
            <a:endParaRPr sz="1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group_id		: </a:t>
            </a:r>
            <a:r>
              <a:rPr lang="en" sz="1000" i="1" dirty="0"/>
              <a:t>integer  </a:t>
            </a:r>
            <a:r>
              <a:rPr lang="en" sz="1000" b="1" dirty="0"/>
              <a:t>FK</a:t>
            </a:r>
            <a:endParaRPr sz="1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)</a:t>
            </a:r>
            <a:endParaRPr sz="1000" dirty="0"/>
          </a:p>
        </p:txBody>
      </p:sp>
      <p:sp>
        <p:nvSpPr>
          <p:cNvPr id="149" name="Google Shape;149;p27"/>
          <p:cNvSpPr txBox="1"/>
          <p:nvPr/>
        </p:nvSpPr>
        <p:spPr>
          <a:xfrm>
            <a:off x="2987823" y="2657091"/>
            <a:ext cx="2601600" cy="1376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 dirty="0"/>
              <a:t>Chatrooms</a:t>
            </a:r>
            <a:r>
              <a:rPr lang="en" sz="1000" dirty="0"/>
              <a:t> (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chartoom_id		</a:t>
            </a:r>
            <a:r>
              <a:rPr lang="en" sz="1000" dirty="0"/>
              <a:t>: </a:t>
            </a:r>
            <a:r>
              <a:rPr lang="en" sz="1000" i="1" dirty="0"/>
              <a:t>serial    </a:t>
            </a:r>
            <a:r>
              <a:rPr lang="en" sz="1000" b="1" dirty="0"/>
              <a:t>PK</a:t>
            </a:r>
            <a:endParaRPr sz="1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private			: </a:t>
            </a:r>
            <a:r>
              <a:rPr lang="en" sz="1000" i="1" dirty="0"/>
              <a:t>boolean</a:t>
            </a:r>
            <a:endParaRPr sz="1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)</a:t>
            </a:r>
            <a:endParaRPr sz="1000" dirty="0"/>
          </a:p>
        </p:txBody>
      </p:sp>
      <p:sp>
        <p:nvSpPr>
          <p:cNvPr id="151" name="Google Shape;151;p27"/>
          <p:cNvSpPr txBox="1"/>
          <p:nvPr/>
        </p:nvSpPr>
        <p:spPr>
          <a:xfrm>
            <a:off x="311700" y="2664017"/>
            <a:ext cx="2504250" cy="1302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 dirty="0"/>
              <a:t>Messages</a:t>
            </a:r>
            <a:r>
              <a:rPr lang="en" sz="1000" dirty="0"/>
              <a:t> (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/>
              <a:t>message_id		</a:t>
            </a:r>
            <a:r>
              <a:rPr lang="en-US" sz="1000" dirty="0"/>
              <a:t>: </a:t>
            </a:r>
            <a:r>
              <a:rPr lang="en-US" sz="1000" i="1" dirty="0"/>
              <a:t>serial    </a:t>
            </a:r>
            <a:r>
              <a:rPr lang="en-US" sz="1000" b="1" dirty="0"/>
              <a:t>PK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message		: </a:t>
            </a:r>
            <a:r>
              <a:rPr lang="en" sz="1000" i="1" dirty="0"/>
              <a:t>varchar(500)</a:t>
            </a:r>
            <a:endParaRPr sz="1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time_stamp		: </a:t>
            </a:r>
            <a:r>
              <a:rPr lang="en" sz="1000" i="1" dirty="0"/>
              <a:t>timestamp</a:t>
            </a:r>
            <a:endParaRPr sz="1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chatroom_id		: </a:t>
            </a:r>
            <a:r>
              <a:rPr lang="en" sz="1000" i="1" dirty="0"/>
              <a:t>integer    </a:t>
            </a:r>
            <a:r>
              <a:rPr lang="en" sz="1000" b="1" dirty="0"/>
              <a:t>FK</a:t>
            </a:r>
            <a:endParaRPr sz="1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user_id			: </a:t>
            </a:r>
            <a:r>
              <a:rPr lang="en" sz="1000" i="1" dirty="0"/>
              <a:t>integer</a:t>
            </a:r>
            <a:r>
              <a:rPr lang="en" sz="1000" dirty="0"/>
              <a:t>    </a:t>
            </a:r>
            <a:r>
              <a:rPr lang="en" sz="1000" b="1" dirty="0"/>
              <a:t>FK</a:t>
            </a:r>
            <a:endParaRPr sz="1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)</a:t>
            </a:r>
            <a:endParaRPr sz="1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311700" y="81149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/>
              <a:t>Databases|Attribute : </a:t>
            </a:r>
            <a:r>
              <a:rPr lang="en" sz="2400" b="1" i="1" dirty="0"/>
              <a:t>Data Type </a:t>
            </a:r>
            <a:r>
              <a:rPr lang="en" sz="2400" b="1" dirty="0"/>
              <a:t>Bridges B/W M-T-M</a:t>
            </a:r>
            <a:r>
              <a:rPr lang="en" sz="2400" b="1" i="1" dirty="0"/>
              <a:t>  </a:t>
            </a:r>
            <a:endParaRPr sz="2400" b="1" dirty="0"/>
          </a:p>
        </p:txBody>
      </p:sp>
      <p:sp>
        <p:nvSpPr>
          <p:cNvPr id="158" name="Google Shape;158;p28"/>
          <p:cNvSpPr txBox="1"/>
          <p:nvPr/>
        </p:nvSpPr>
        <p:spPr>
          <a:xfrm>
            <a:off x="432757" y="1495027"/>
            <a:ext cx="2580608" cy="112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 dirty="0"/>
              <a:t>user_project</a:t>
            </a:r>
            <a:r>
              <a:rPr lang="en" sz="1100" dirty="0"/>
              <a:t> (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user_id		: </a:t>
            </a:r>
            <a:r>
              <a:rPr lang="en" sz="1100" i="1" dirty="0"/>
              <a:t>integer    </a:t>
            </a:r>
            <a:r>
              <a:rPr lang="en" sz="1100" b="1" dirty="0"/>
              <a:t>FK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project_id		: </a:t>
            </a:r>
            <a:r>
              <a:rPr lang="en" sz="1100" i="1" dirty="0"/>
              <a:t>integer </a:t>
            </a:r>
            <a:r>
              <a:rPr lang="en" sz="1100" dirty="0"/>
              <a:t>   </a:t>
            </a:r>
            <a:r>
              <a:rPr lang="en" sz="1100" b="1" dirty="0"/>
              <a:t>FK</a:t>
            </a: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)</a:t>
            </a:r>
            <a:endParaRPr sz="1100" dirty="0"/>
          </a:p>
        </p:txBody>
      </p:sp>
      <p:sp>
        <p:nvSpPr>
          <p:cNvPr id="160" name="Google Shape;160;p28"/>
          <p:cNvSpPr txBox="1"/>
          <p:nvPr/>
        </p:nvSpPr>
        <p:spPr>
          <a:xfrm>
            <a:off x="3267138" y="1495027"/>
            <a:ext cx="2580608" cy="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 dirty="0"/>
              <a:t>user_group</a:t>
            </a:r>
            <a:r>
              <a:rPr lang="en" sz="1100" dirty="0"/>
              <a:t> (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user_id		: </a:t>
            </a:r>
            <a:r>
              <a:rPr lang="en" sz="1100" i="1" dirty="0"/>
              <a:t>integer    </a:t>
            </a:r>
            <a:r>
              <a:rPr lang="en" sz="1100" b="1" dirty="0"/>
              <a:t>FK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group_id		: </a:t>
            </a:r>
            <a:r>
              <a:rPr lang="en" sz="1100" i="1" dirty="0"/>
              <a:t>integer    </a:t>
            </a:r>
            <a:r>
              <a:rPr lang="en" sz="1100" b="1" dirty="0"/>
              <a:t>FK</a:t>
            </a: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)</a:t>
            </a:r>
            <a:endParaRPr sz="1100" dirty="0"/>
          </a:p>
        </p:txBody>
      </p:sp>
      <p:sp>
        <p:nvSpPr>
          <p:cNvPr id="162" name="Google Shape;162;p28"/>
          <p:cNvSpPr txBox="1"/>
          <p:nvPr/>
        </p:nvSpPr>
        <p:spPr>
          <a:xfrm>
            <a:off x="6086676" y="1502584"/>
            <a:ext cx="2614826" cy="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 dirty="0"/>
              <a:t>user_task</a:t>
            </a:r>
            <a:r>
              <a:rPr lang="en" sz="1100" dirty="0"/>
              <a:t> (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user_id		: </a:t>
            </a:r>
            <a:r>
              <a:rPr lang="en" sz="1100" i="1" dirty="0"/>
              <a:t>integer    </a:t>
            </a:r>
            <a:r>
              <a:rPr lang="en" sz="1100" b="1" dirty="0"/>
              <a:t>FK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task_id		: </a:t>
            </a:r>
            <a:r>
              <a:rPr lang="en" sz="1100" i="1" dirty="0"/>
              <a:t>integer</a:t>
            </a:r>
            <a:r>
              <a:rPr lang="en" sz="1100" dirty="0"/>
              <a:t>    </a:t>
            </a:r>
            <a:r>
              <a:rPr lang="en" sz="1100" b="1" dirty="0"/>
              <a:t>FK</a:t>
            </a: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)</a:t>
            </a:r>
            <a:endParaRPr sz="1100" dirty="0"/>
          </a:p>
        </p:txBody>
      </p:sp>
      <p:sp>
        <p:nvSpPr>
          <p:cNvPr id="164" name="Google Shape;164;p28"/>
          <p:cNvSpPr txBox="1"/>
          <p:nvPr/>
        </p:nvSpPr>
        <p:spPr>
          <a:xfrm>
            <a:off x="3225576" y="3083566"/>
            <a:ext cx="3017364" cy="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 dirty="0"/>
              <a:t>user_chatroom</a:t>
            </a:r>
            <a:r>
              <a:rPr lang="en" sz="1100" dirty="0"/>
              <a:t>(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user_id		: </a:t>
            </a:r>
            <a:r>
              <a:rPr lang="en" sz="1100" i="1" dirty="0"/>
              <a:t>integer    </a:t>
            </a:r>
            <a:r>
              <a:rPr lang="en" sz="1100" b="1" dirty="0"/>
              <a:t>FK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chatroom_id		: </a:t>
            </a:r>
            <a:r>
              <a:rPr lang="en" sz="1100" i="1" dirty="0"/>
              <a:t>integer</a:t>
            </a:r>
            <a:r>
              <a:rPr lang="en" sz="1100" dirty="0"/>
              <a:t>    </a:t>
            </a:r>
            <a:r>
              <a:rPr lang="en" sz="1100" b="1" dirty="0"/>
              <a:t>FK</a:t>
            </a: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)</a:t>
            </a:r>
            <a:endParaRPr sz="11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>
            <a:spLocks noGrp="1"/>
          </p:cNvSpPr>
          <p:nvPr>
            <p:ph type="title"/>
          </p:nvPr>
        </p:nvSpPr>
        <p:spPr>
          <a:xfrm>
            <a:off x="604646" y="603504"/>
            <a:ext cx="2641019" cy="393649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r>
              <a:rPr lang="en-US" sz="4400" b="1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Team Project Roles</a:t>
            </a:r>
          </a:p>
        </p:txBody>
      </p:sp>
      <p:sp>
        <p:nvSpPr>
          <p:cNvPr id="177" name="Google Shape;177;p30"/>
          <p:cNvSpPr txBox="1">
            <a:spLocks noGrp="1"/>
          </p:cNvSpPr>
          <p:nvPr>
            <p:ph type="body" idx="1"/>
          </p:nvPr>
        </p:nvSpPr>
        <p:spPr>
          <a:xfrm>
            <a:off x="3447876" y="485739"/>
            <a:ext cx="5280487" cy="438413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85000" lnSpcReduction="20000"/>
          </a:bodyPr>
          <a:lstStyle/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700" b="1" dirty="0"/>
              <a:t>Nerm:</a:t>
            </a:r>
            <a:r>
              <a:rPr lang="en-US" sz="1700" dirty="0"/>
              <a:t> </a:t>
            </a:r>
          </a:p>
          <a:p>
            <a:pPr marL="457200" lvl="1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500" dirty="0"/>
              <a:t>Project Manager</a:t>
            </a:r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700" b="1" dirty="0"/>
              <a:t>Dimitri: </a:t>
            </a:r>
          </a:p>
          <a:p>
            <a:pPr marL="457200" lvl="1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500" dirty="0"/>
              <a:t>Front End</a:t>
            </a:r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700" b="1" dirty="0"/>
              <a:t>Andrea: </a:t>
            </a:r>
          </a:p>
          <a:p>
            <a:pPr marL="457200" lvl="1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500" dirty="0"/>
              <a:t>Front End</a:t>
            </a:r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700" b="1" dirty="0"/>
              <a:t>Randy:</a:t>
            </a:r>
            <a:r>
              <a:rPr lang="en-US" sz="1700" dirty="0"/>
              <a:t> </a:t>
            </a:r>
          </a:p>
          <a:p>
            <a:pPr marL="457200" lvl="1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500" dirty="0"/>
              <a:t>Data Analysis</a:t>
            </a:r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700" b="1" dirty="0"/>
              <a:t>Jiten: </a:t>
            </a:r>
          </a:p>
          <a:p>
            <a:pPr marL="457200" lvl="1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500" dirty="0"/>
              <a:t>Data Analysis</a:t>
            </a:r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700" b="1" dirty="0"/>
              <a:t>Rameez: </a:t>
            </a:r>
          </a:p>
          <a:p>
            <a:pPr marL="457200" lvl="1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500" dirty="0"/>
              <a:t>Back End</a:t>
            </a:r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700" b="1" dirty="0"/>
              <a:t>Eryk: </a:t>
            </a:r>
            <a:r>
              <a:rPr lang="en-US" sz="1700" dirty="0"/>
              <a:t>	</a:t>
            </a:r>
          </a:p>
          <a:p>
            <a:pPr marL="457200" lvl="1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500" dirty="0"/>
              <a:t>Back End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2009AA-3FAA-434F-8CF5-11918CC5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83" y="339538"/>
            <a:ext cx="7053542" cy="8855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4400" b="1" dirty="0"/>
              <a:t>Front End</a:t>
            </a:r>
          </a:p>
        </p:txBody>
      </p:sp>
      <p:graphicFrame>
        <p:nvGraphicFramePr>
          <p:cNvPr id="63" name="Google Shape;61;p14">
            <a:extLst>
              <a:ext uri="{FF2B5EF4-FFF2-40B4-BE49-F238E27FC236}">
                <a16:creationId xmlns:a16="http://schemas.microsoft.com/office/drawing/2014/main" id="{D581F13B-8707-4943-AFB4-7984AB28A7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7652475"/>
              </p:ext>
            </p:extLst>
          </p:nvPr>
        </p:nvGraphicFramePr>
        <p:xfrm>
          <a:off x="482890" y="1225071"/>
          <a:ext cx="8176527" cy="3578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84583" y="339538"/>
            <a:ext cx="7053542" cy="105039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4000" b="1" dirty="0"/>
              <a:t>Mock-ups (Simple = Good) </a:t>
            </a:r>
          </a:p>
        </p:txBody>
      </p:sp>
      <p:graphicFrame>
        <p:nvGraphicFramePr>
          <p:cNvPr id="69" name="Google Shape;67;p15">
            <a:extLst>
              <a:ext uri="{FF2B5EF4-FFF2-40B4-BE49-F238E27FC236}">
                <a16:creationId xmlns:a16="http://schemas.microsoft.com/office/drawing/2014/main" id="{F89997DD-7CD1-43FA-B3D2-020AE114B0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708225"/>
              </p:ext>
            </p:extLst>
          </p:nvPr>
        </p:nvGraphicFramePr>
        <p:xfrm>
          <a:off x="335647" y="1087583"/>
          <a:ext cx="8704444" cy="3590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84583" y="339538"/>
            <a:ext cx="7053542" cy="105039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4400" b="1" dirty="0"/>
              <a:t>APP Name</a:t>
            </a:r>
          </a:p>
        </p:txBody>
      </p:sp>
      <p:graphicFrame>
        <p:nvGraphicFramePr>
          <p:cNvPr id="75" name="Google Shape;73;p16">
            <a:extLst>
              <a:ext uri="{FF2B5EF4-FFF2-40B4-BE49-F238E27FC236}">
                <a16:creationId xmlns:a16="http://schemas.microsoft.com/office/drawing/2014/main" id="{DE461D18-CF99-4967-BF45-7855D2C8BD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5079832"/>
              </p:ext>
            </p:extLst>
          </p:nvPr>
        </p:nvGraphicFramePr>
        <p:xfrm>
          <a:off x="484581" y="1100138"/>
          <a:ext cx="7858127" cy="3703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64306" y="1171582"/>
            <a:ext cx="3285323" cy="3881753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4400" b="1" i="0" kern="1200" dirty="0">
                <a:latin typeface="+mj-lt"/>
                <a:ea typeface="+mj-ea"/>
                <a:cs typeface="+mj-cs"/>
              </a:rPr>
              <a:t>P2P Evaluation </a:t>
            </a:r>
            <a:r>
              <a:rPr lang="en-US" sz="3200" b="1" i="0" kern="1200" dirty="0">
                <a:latin typeface="+mj-lt"/>
                <a:ea typeface="+mj-ea"/>
                <a:cs typeface="+mj-cs"/>
              </a:rPr>
              <a:t>(Peer-to-Peer)</a:t>
            </a:r>
            <a:endParaRPr lang="en-US" sz="4000" b="1" i="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903080" y="928688"/>
            <a:ext cx="4955169" cy="365886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429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2400" dirty="0"/>
              <a:t>Award Stars</a:t>
            </a:r>
          </a:p>
          <a:p>
            <a:pPr marL="457200" lvl="0" indent="-3429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2400" dirty="0"/>
              <a:t>Post Comments</a:t>
            </a:r>
          </a:p>
          <a:p>
            <a:pPr marL="457200" lvl="0" indent="-3429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2400" dirty="0"/>
              <a:t>Data analysis</a:t>
            </a:r>
          </a:p>
          <a:p>
            <a:pPr marL="457200" lvl="0" indent="-3429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2400" dirty="0"/>
              <a:t>Awards / Recognition:</a:t>
            </a:r>
          </a:p>
          <a:p>
            <a:pPr marL="914400" lvl="1" indent="-3175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2000" dirty="0"/>
              <a:t>Badges:</a:t>
            </a:r>
          </a:p>
          <a:p>
            <a:pPr marL="1371600" lvl="2" indent="-3175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2000" dirty="0"/>
              <a:t>Pix</a:t>
            </a:r>
          </a:p>
          <a:p>
            <a:pPr marL="1371600" lvl="2" indent="-3175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2000" dirty="0"/>
              <a:t>Unicode(emoji)</a:t>
            </a:r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84583" y="339538"/>
            <a:ext cx="7053542" cy="105039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4400" b="1" dirty="0"/>
              <a:t>Data Analysis</a:t>
            </a:r>
          </a:p>
        </p:txBody>
      </p:sp>
      <p:graphicFrame>
        <p:nvGraphicFramePr>
          <p:cNvPr id="87" name="Google Shape;85;p18">
            <a:extLst>
              <a:ext uri="{FF2B5EF4-FFF2-40B4-BE49-F238E27FC236}">
                <a16:creationId xmlns:a16="http://schemas.microsoft.com/office/drawing/2014/main" id="{3F400725-5DBA-41D0-9B93-B1A1C360A3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4596374"/>
              </p:ext>
            </p:extLst>
          </p:nvPr>
        </p:nvGraphicFramePr>
        <p:xfrm>
          <a:off x="484582" y="1195594"/>
          <a:ext cx="8389253" cy="3451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Diamond 1">
            <a:extLst>
              <a:ext uri="{FF2B5EF4-FFF2-40B4-BE49-F238E27FC236}">
                <a16:creationId xmlns:a16="http://schemas.microsoft.com/office/drawing/2014/main" id="{68F79EEA-CEB9-4B09-8AFE-E1B7F27A165E}"/>
              </a:ext>
            </a:extLst>
          </p:cNvPr>
          <p:cNvSpPr/>
          <p:nvPr/>
        </p:nvSpPr>
        <p:spPr>
          <a:xfrm>
            <a:off x="572691" y="1752600"/>
            <a:ext cx="57691" cy="6927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D3F577F3-407F-441A-BF4B-1515ECDEF8F4}"/>
              </a:ext>
            </a:extLst>
          </p:cNvPr>
          <p:cNvSpPr/>
          <p:nvPr/>
        </p:nvSpPr>
        <p:spPr>
          <a:xfrm>
            <a:off x="564627" y="1932848"/>
            <a:ext cx="57691" cy="6927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58539648-DABD-4260-8DED-8A18FB9B937C}"/>
              </a:ext>
            </a:extLst>
          </p:cNvPr>
          <p:cNvSpPr/>
          <p:nvPr/>
        </p:nvSpPr>
        <p:spPr>
          <a:xfrm>
            <a:off x="572691" y="2112813"/>
            <a:ext cx="57691" cy="6927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632AFB5D-9BDE-4DA9-86D5-0A9F29B64806}"/>
              </a:ext>
            </a:extLst>
          </p:cNvPr>
          <p:cNvSpPr/>
          <p:nvPr/>
        </p:nvSpPr>
        <p:spPr>
          <a:xfrm>
            <a:off x="7170863" y="1626826"/>
            <a:ext cx="57691" cy="6927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FFE8235D-C441-49E8-98FF-CD6D8E72CDCD}"/>
              </a:ext>
            </a:extLst>
          </p:cNvPr>
          <p:cNvSpPr/>
          <p:nvPr/>
        </p:nvSpPr>
        <p:spPr>
          <a:xfrm>
            <a:off x="7170863" y="1947252"/>
            <a:ext cx="57691" cy="6927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484583" y="339538"/>
            <a:ext cx="7053542" cy="105039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4400" b="1" dirty="0"/>
              <a:t>Data Analysis, cont..</a:t>
            </a:r>
          </a:p>
        </p:txBody>
      </p:sp>
      <p:graphicFrame>
        <p:nvGraphicFramePr>
          <p:cNvPr id="93" name="Google Shape;91;p19">
            <a:extLst>
              <a:ext uri="{FF2B5EF4-FFF2-40B4-BE49-F238E27FC236}">
                <a16:creationId xmlns:a16="http://schemas.microsoft.com/office/drawing/2014/main" id="{637785D2-28EF-4FC2-946E-46D0E87AF1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1469391"/>
              </p:ext>
            </p:extLst>
          </p:nvPr>
        </p:nvGraphicFramePr>
        <p:xfrm>
          <a:off x="484582" y="1042988"/>
          <a:ext cx="8316518" cy="3670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76F990D-96F7-49ED-B04D-E596890023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41618" y="2306512"/>
            <a:ext cx="1440873" cy="14836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271462" y="1093427"/>
            <a:ext cx="3236119" cy="3664743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4400" b="1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Peer evaluation DA</a:t>
            </a: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621872" y="885825"/>
            <a:ext cx="5404364" cy="419186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300" dirty="0"/>
              <a:t>For every task after the task is done everyone involved with the task will be prompted to give a peer evaluation to every individual involved in the project.</a:t>
            </a:r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300" dirty="0"/>
              <a:t>Rating will be from 1-5 based on the level of contribution and on the quality of the work.</a:t>
            </a:r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300" dirty="0"/>
              <a:t>Every user will be able to see the average rating they got for each task.</a:t>
            </a:r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300" dirty="0"/>
              <a:t>For whoever oversees the project they’ll have a table in their data page that’ll have the name of every user in the project.</a:t>
            </a:r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300" dirty="0"/>
              <a:t>Every row in the project will have the ID, name, group, task, and the average peer score they received.</a:t>
            </a:r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300" dirty="0"/>
              <a:t>Every individual user will also see this table but only for their own tasks.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84583" y="339538"/>
            <a:ext cx="7053542" cy="105039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4400" b="1" dirty="0"/>
              <a:t>USER - Student/Worker</a:t>
            </a:r>
          </a:p>
        </p:txBody>
      </p:sp>
      <p:graphicFrame>
        <p:nvGraphicFramePr>
          <p:cNvPr id="139" name="Google Shape;103;p21">
            <a:extLst>
              <a:ext uri="{FF2B5EF4-FFF2-40B4-BE49-F238E27FC236}">
                <a16:creationId xmlns:a16="http://schemas.microsoft.com/office/drawing/2014/main" id="{20E82095-D34C-424E-98A7-6AEE69F996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7663960"/>
              </p:ext>
            </p:extLst>
          </p:nvPr>
        </p:nvGraphicFramePr>
        <p:xfrm>
          <a:off x="484583" y="1468382"/>
          <a:ext cx="8086726" cy="3179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1280</Words>
  <Application>Microsoft Office PowerPoint</Application>
  <PresentationFormat>On-screen Show (16:9)</PresentationFormat>
  <Paragraphs>236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Macro-Hard</vt:lpstr>
      <vt:lpstr>Front End</vt:lpstr>
      <vt:lpstr>Mock-ups (Simple = Good) </vt:lpstr>
      <vt:lpstr>APP Name</vt:lpstr>
      <vt:lpstr>P2P Evaluation (Peer-to-Peer)</vt:lpstr>
      <vt:lpstr>Data Analysis</vt:lpstr>
      <vt:lpstr>Data Analysis, cont..</vt:lpstr>
      <vt:lpstr>Peer evaluation DA</vt:lpstr>
      <vt:lpstr>USER - Student/Worker</vt:lpstr>
      <vt:lpstr>USER - Faculty  </vt:lpstr>
      <vt:lpstr>USER - Administrator  </vt:lpstr>
      <vt:lpstr>ALL USERS</vt:lpstr>
      <vt:lpstr>DB Diagram</vt:lpstr>
      <vt:lpstr>DB Chatroom</vt:lpstr>
      <vt:lpstr>Databases|Attribute : Data Type  </vt:lpstr>
      <vt:lpstr>Databases|Attribute : Data Type Bridges B/W M-T-M  </vt:lpstr>
      <vt:lpstr>Team Project Roles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Macro-Hard</dc:title>
  <dc:creator>Bialkowski, Andrea S</dc:creator>
  <cp:lastModifiedBy>Bialkowski, Andrea S</cp:lastModifiedBy>
  <cp:revision>2</cp:revision>
  <dcterms:created xsi:type="dcterms:W3CDTF">2020-09-25T03:40:34Z</dcterms:created>
  <dcterms:modified xsi:type="dcterms:W3CDTF">2020-09-26T00:41:22Z</dcterms:modified>
</cp:coreProperties>
</file>