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7" r:id="rId6"/>
    <p:sldId id="269" r:id="rId7"/>
    <p:sldId id="267" r:id="rId8"/>
    <p:sldId id="268" r:id="rId9"/>
    <p:sldId id="266" r:id="rId10"/>
    <p:sldId id="261" r:id="rId11"/>
    <p:sldId id="270" r:id="rId12"/>
    <p:sldId id="264" r:id="rId13"/>
    <p:sldId id="265" r:id="rId14"/>
    <p:sldId id="276" r:id="rId15"/>
    <p:sldId id="271" r:id="rId16"/>
    <p:sldId id="272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4668"/>
  </p:normalViewPr>
  <p:slideViewPr>
    <p:cSldViewPr snapToGrid="0" snapToObjects="1">
      <p:cViewPr varScale="1">
        <p:scale>
          <a:sx n="86" d="100"/>
          <a:sy n="86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9837A-0541-4F68-9C3A-C4D15C8C6EA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B108B-B823-4E6C-9150-5A62D9890221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Log-in ________________________________________________________________ Slide 3</a:t>
          </a:r>
        </a:p>
      </dgm:t>
    </dgm:pt>
    <dgm:pt modelId="{8130BB1F-D616-4BE5-B554-93C47FE065FA}" type="parTrans" cxnId="{9541690C-82A6-471E-8E1F-F58E27B6749C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054E15-2154-43CF-900F-C9764EB5F4E7}" type="sibTrans" cxnId="{9541690C-82A6-471E-8E1F-F58E27B6749C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3F5E8F-6F47-4272-9BA0-66EB98D16EE5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SIGN UP _______________________________________________________________ Slide 4</a:t>
          </a:r>
        </a:p>
      </dgm:t>
    </dgm:pt>
    <dgm:pt modelId="{07A7E42A-C216-4488-8063-B87C1C7624EE}" type="parTrans" cxnId="{C81A8824-0D5D-43BA-9365-CEF7D03750A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BE8213-5A5B-4CCF-A746-A2F21E4460ED}" type="sibTrans" cxnId="{C81A8824-0D5D-43BA-9365-CEF7D03750A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E8BD1A-40EC-48E0-AAF1-827F774C86A1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ADMINISTRATOR _________________________________________________________ Slide 5</a:t>
          </a:r>
        </a:p>
      </dgm:t>
    </dgm:pt>
    <dgm:pt modelId="{12ADC609-3CB6-45A9-B44F-89BB9BB726C6}" type="parTrans" cxnId="{08F83532-4FFA-460D-A785-217ADF669F7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36309B-2815-412A-8C0C-7CBA213144D7}" type="sibTrans" cxnId="{08F83532-4FFA-460D-A785-217ADF669F7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64C152-F697-42EA-A9EC-980AC6FB7951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FACULTY _______________________________________________________________ Slide 6</a:t>
          </a:r>
        </a:p>
      </dgm:t>
    </dgm:pt>
    <dgm:pt modelId="{02DDE20F-44E0-42FD-99DA-02105DC27E9B}" type="parTrans" cxnId="{C6EC3ADD-33CD-47BC-B57D-9073C00D1D0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EC77BC-BBB6-422E-BD89-F50FDF3E2D36}" type="sibTrans" cxnId="{C6EC3ADD-33CD-47BC-B57D-9073C00D1D0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DD6AD-47BA-402B-8CF4-8F8A21648289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STUDENT _______________________________________________________________ SLIDE 7</a:t>
          </a:r>
        </a:p>
      </dgm:t>
    </dgm:pt>
    <dgm:pt modelId="{B6CD571D-33E2-4ABA-8165-D992F1570948}" type="parTrans" cxnId="{08BC7BC8-548A-4012-B728-43DE1ABE720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E35A92-1D2F-4787-886D-F04C195AAFE8}" type="sibTrans" cxnId="{08BC7BC8-548A-4012-B728-43DE1ABE720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525D1-F9EA-42CE-A3D5-615BFC841919}">
      <dgm:prSet custT="1"/>
      <dgm:spPr/>
      <dgm:t>
        <a:bodyPr/>
        <a:lstStyle/>
        <a:p>
          <a:pPr>
            <a:defRPr cap="all"/>
          </a:pP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Contact  ______________________________________________________________ SLIDE 8</a:t>
          </a:r>
        </a:p>
      </dgm:t>
    </dgm:pt>
    <dgm:pt modelId="{7DBD6CCE-26CF-403B-BB6E-C931E54A4788}" type="parTrans" cxnId="{8E29AA70-BF7D-4937-8D63-D2B7DD447D0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5C0091-1D6B-4D64-B004-DFEF795F95E4}" type="sibTrans" cxnId="{8E29AA70-BF7D-4937-8D63-D2B7DD447D0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AC2DE7-0114-481C-841D-BAE6DC8796E3}" type="pres">
      <dgm:prSet presAssocID="{8489837A-0541-4F68-9C3A-C4D15C8C6EA0}" presName="root" presStyleCnt="0">
        <dgm:presLayoutVars>
          <dgm:dir/>
          <dgm:resizeHandles val="exact"/>
        </dgm:presLayoutVars>
      </dgm:prSet>
      <dgm:spPr/>
    </dgm:pt>
    <dgm:pt modelId="{7AC20B06-84D3-4815-89C9-330B04305B54}" type="pres">
      <dgm:prSet presAssocID="{279B108B-B823-4E6C-9150-5A62D9890221}" presName="compNode" presStyleCnt="0"/>
      <dgm:spPr/>
    </dgm:pt>
    <dgm:pt modelId="{94743E89-3DC0-4D50-AC37-092A607ADBD3}" type="pres">
      <dgm:prSet presAssocID="{279B108B-B823-4E6C-9150-5A62D989022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51D47FB-1E35-4BD1-AB4F-5A0D58441255}" type="pres">
      <dgm:prSet presAssocID="{279B108B-B823-4E6C-9150-5A62D98902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A5233DF-768F-4836-BB15-6CEC0F03EB27}" type="pres">
      <dgm:prSet presAssocID="{279B108B-B823-4E6C-9150-5A62D9890221}" presName="spaceRect" presStyleCnt="0"/>
      <dgm:spPr/>
    </dgm:pt>
    <dgm:pt modelId="{7C09F5F0-2854-42ED-9D4C-7B91A4E4FD60}" type="pres">
      <dgm:prSet presAssocID="{279B108B-B823-4E6C-9150-5A62D9890221}" presName="textRect" presStyleLbl="revTx" presStyleIdx="0" presStyleCnt="6">
        <dgm:presLayoutVars>
          <dgm:chMax val="1"/>
          <dgm:chPref val="1"/>
        </dgm:presLayoutVars>
      </dgm:prSet>
      <dgm:spPr/>
    </dgm:pt>
    <dgm:pt modelId="{67F14EFA-57F7-42E9-B99B-D1275E063088}" type="pres">
      <dgm:prSet presAssocID="{D1054E15-2154-43CF-900F-C9764EB5F4E7}" presName="sibTrans" presStyleCnt="0"/>
      <dgm:spPr/>
    </dgm:pt>
    <dgm:pt modelId="{61B36729-D69D-490E-9DEB-5DBD3EC52DB5}" type="pres">
      <dgm:prSet presAssocID="{6E3F5E8F-6F47-4272-9BA0-66EB98D16EE5}" presName="compNode" presStyleCnt="0"/>
      <dgm:spPr/>
    </dgm:pt>
    <dgm:pt modelId="{9AE0D488-FC94-469E-89CD-B93D37477175}" type="pres">
      <dgm:prSet presAssocID="{6E3F5E8F-6F47-4272-9BA0-66EB98D16EE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555312-D202-44B6-8F6E-C0DE1E1A1EF7}" type="pres">
      <dgm:prSet presAssocID="{6E3F5E8F-6F47-4272-9BA0-66EB98D16E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0889A22-7D4B-4C6A-8B71-FB9967948759}" type="pres">
      <dgm:prSet presAssocID="{6E3F5E8F-6F47-4272-9BA0-66EB98D16EE5}" presName="spaceRect" presStyleCnt="0"/>
      <dgm:spPr/>
    </dgm:pt>
    <dgm:pt modelId="{A66FEB3E-C791-4198-BB6A-FA0021AD438B}" type="pres">
      <dgm:prSet presAssocID="{6E3F5E8F-6F47-4272-9BA0-66EB98D16EE5}" presName="textRect" presStyleLbl="revTx" presStyleIdx="1" presStyleCnt="6">
        <dgm:presLayoutVars>
          <dgm:chMax val="1"/>
          <dgm:chPref val="1"/>
        </dgm:presLayoutVars>
      </dgm:prSet>
      <dgm:spPr/>
    </dgm:pt>
    <dgm:pt modelId="{FB34DB70-243F-49AD-A7D8-6EB05666218F}" type="pres">
      <dgm:prSet presAssocID="{ECBE8213-5A5B-4CCF-A746-A2F21E4460ED}" presName="sibTrans" presStyleCnt="0"/>
      <dgm:spPr/>
    </dgm:pt>
    <dgm:pt modelId="{5DBA43A1-B36F-4D69-BA23-A91B44C390BE}" type="pres">
      <dgm:prSet presAssocID="{36E8BD1A-40EC-48E0-AAF1-827F774C86A1}" presName="compNode" presStyleCnt="0"/>
      <dgm:spPr/>
    </dgm:pt>
    <dgm:pt modelId="{34CA577E-A0F3-4844-B50C-A53E0204CC29}" type="pres">
      <dgm:prSet presAssocID="{36E8BD1A-40EC-48E0-AAF1-827F774C86A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B19602B-6505-48CB-89B9-931019D505F6}" type="pres">
      <dgm:prSet presAssocID="{36E8BD1A-40EC-48E0-AAF1-827F774C86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7AA122C-90C6-478A-B80A-E82D8AC2F5C6}" type="pres">
      <dgm:prSet presAssocID="{36E8BD1A-40EC-48E0-AAF1-827F774C86A1}" presName="spaceRect" presStyleCnt="0"/>
      <dgm:spPr/>
    </dgm:pt>
    <dgm:pt modelId="{B78D3FE9-404C-4C2C-AEF6-061BC61A2EF3}" type="pres">
      <dgm:prSet presAssocID="{36E8BD1A-40EC-48E0-AAF1-827F774C86A1}" presName="textRect" presStyleLbl="revTx" presStyleIdx="2" presStyleCnt="6">
        <dgm:presLayoutVars>
          <dgm:chMax val="1"/>
          <dgm:chPref val="1"/>
        </dgm:presLayoutVars>
      </dgm:prSet>
      <dgm:spPr/>
    </dgm:pt>
    <dgm:pt modelId="{F9472D8F-7E7E-437D-B3EB-468A31FC55F9}" type="pres">
      <dgm:prSet presAssocID="{BF36309B-2815-412A-8C0C-7CBA213144D7}" presName="sibTrans" presStyleCnt="0"/>
      <dgm:spPr/>
    </dgm:pt>
    <dgm:pt modelId="{C8D30653-64DF-453B-814B-F7478EEFF39D}" type="pres">
      <dgm:prSet presAssocID="{4064C152-F697-42EA-A9EC-980AC6FB7951}" presName="compNode" presStyleCnt="0"/>
      <dgm:spPr/>
    </dgm:pt>
    <dgm:pt modelId="{43993AAB-168D-4933-BA80-FB58F8CC071E}" type="pres">
      <dgm:prSet presAssocID="{4064C152-F697-42EA-A9EC-980AC6FB795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3304742-036A-498D-9880-59A562280E61}" type="pres">
      <dgm:prSet presAssocID="{4064C152-F697-42EA-A9EC-980AC6FB79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1A0296C-5B81-4739-8430-F0BD69B89C75}" type="pres">
      <dgm:prSet presAssocID="{4064C152-F697-42EA-A9EC-980AC6FB7951}" presName="spaceRect" presStyleCnt="0"/>
      <dgm:spPr/>
    </dgm:pt>
    <dgm:pt modelId="{B22DFA3E-FE40-495F-BC46-2201B544D1F8}" type="pres">
      <dgm:prSet presAssocID="{4064C152-F697-42EA-A9EC-980AC6FB7951}" presName="textRect" presStyleLbl="revTx" presStyleIdx="3" presStyleCnt="6">
        <dgm:presLayoutVars>
          <dgm:chMax val="1"/>
          <dgm:chPref val="1"/>
        </dgm:presLayoutVars>
      </dgm:prSet>
      <dgm:spPr/>
    </dgm:pt>
    <dgm:pt modelId="{8A1A97E9-5907-4310-9729-C0339C9DE408}" type="pres">
      <dgm:prSet presAssocID="{C2EC77BC-BBB6-422E-BD89-F50FDF3E2D36}" presName="sibTrans" presStyleCnt="0"/>
      <dgm:spPr/>
    </dgm:pt>
    <dgm:pt modelId="{99901456-9F97-440E-A446-E907818CDAF4}" type="pres">
      <dgm:prSet presAssocID="{EA5DD6AD-47BA-402B-8CF4-8F8A21648289}" presName="compNode" presStyleCnt="0"/>
      <dgm:spPr/>
    </dgm:pt>
    <dgm:pt modelId="{EB570310-F935-435D-BC3B-D5C642D2357F}" type="pres">
      <dgm:prSet presAssocID="{EA5DD6AD-47BA-402B-8CF4-8F8A2164828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14A335F-12FA-4E90-9B02-871B4326C128}" type="pres">
      <dgm:prSet presAssocID="{EA5DD6AD-47BA-402B-8CF4-8F8A216482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437FF81-5D01-4210-BE2A-0A64EDE68127}" type="pres">
      <dgm:prSet presAssocID="{EA5DD6AD-47BA-402B-8CF4-8F8A21648289}" presName="spaceRect" presStyleCnt="0"/>
      <dgm:spPr/>
    </dgm:pt>
    <dgm:pt modelId="{672E2691-9142-4D58-A538-2A1350A34988}" type="pres">
      <dgm:prSet presAssocID="{EA5DD6AD-47BA-402B-8CF4-8F8A21648289}" presName="textRect" presStyleLbl="revTx" presStyleIdx="4" presStyleCnt="6">
        <dgm:presLayoutVars>
          <dgm:chMax val="1"/>
          <dgm:chPref val="1"/>
        </dgm:presLayoutVars>
      </dgm:prSet>
      <dgm:spPr/>
    </dgm:pt>
    <dgm:pt modelId="{C067584C-AFD4-497A-990A-9053315BBAFC}" type="pres">
      <dgm:prSet presAssocID="{88E35A92-1D2F-4787-886D-F04C195AAFE8}" presName="sibTrans" presStyleCnt="0"/>
      <dgm:spPr/>
    </dgm:pt>
    <dgm:pt modelId="{221E10A3-CFB6-44A8-A9F7-8732B2FF86F8}" type="pres">
      <dgm:prSet presAssocID="{58A525D1-F9EA-42CE-A3D5-615BFC841919}" presName="compNode" presStyleCnt="0"/>
      <dgm:spPr/>
    </dgm:pt>
    <dgm:pt modelId="{8EB4D858-E09B-4F19-A4BA-81F8922667FE}" type="pres">
      <dgm:prSet presAssocID="{58A525D1-F9EA-42CE-A3D5-615BFC841919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8F83CA3-298A-4A18-936F-780F5C4C2738}" type="pres">
      <dgm:prSet presAssocID="{58A525D1-F9EA-42CE-A3D5-615BFC84191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72B8EE24-0FAF-4F0C-8B86-73857B0D6427}" type="pres">
      <dgm:prSet presAssocID="{58A525D1-F9EA-42CE-A3D5-615BFC841919}" presName="spaceRect" presStyleCnt="0"/>
      <dgm:spPr/>
    </dgm:pt>
    <dgm:pt modelId="{B5BD6CDA-9D83-4E2A-A476-20D084CC4363}" type="pres">
      <dgm:prSet presAssocID="{58A525D1-F9EA-42CE-A3D5-615BFC8419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41690C-82A6-471E-8E1F-F58E27B6749C}" srcId="{8489837A-0541-4F68-9C3A-C4D15C8C6EA0}" destId="{279B108B-B823-4E6C-9150-5A62D9890221}" srcOrd="0" destOrd="0" parTransId="{8130BB1F-D616-4BE5-B554-93C47FE065FA}" sibTransId="{D1054E15-2154-43CF-900F-C9764EB5F4E7}"/>
    <dgm:cxn modelId="{34F63313-4834-4C00-AE9E-6E6BC510193B}" type="presOf" srcId="{6E3F5E8F-6F47-4272-9BA0-66EB98D16EE5}" destId="{A66FEB3E-C791-4198-BB6A-FA0021AD438B}" srcOrd="0" destOrd="0" presId="urn:microsoft.com/office/officeart/2018/5/layout/IconLeafLabelList"/>
    <dgm:cxn modelId="{C81A8824-0D5D-43BA-9365-CEF7D03750A5}" srcId="{8489837A-0541-4F68-9C3A-C4D15C8C6EA0}" destId="{6E3F5E8F-6F47-4272-9BA0-66EB98D16EE5}" srcOrd="1" destOrd="0" parTransId="{07A7E42A-C216-4488-8063-B87C1C7624EE}" sibTransId="{ECBE8213-5A5B-4CCF-A746-A2F21E4460ED}"/>
    <dgm:cxn modelId="{229D3A31-1858-46DD-B8A7-E957B10FF829}" type="presOf" srcId="{36E8BD1A-40EC-48E0-AAF1-827F774C86A1}" destId="{B78D3FE9-404C-4C2C-AEF6-061BC61A2EF3}" srcOrd="0" destOrd="0" presId="urn:microsoft.com/office/officeart/2018/5/layout/IconLeafLabelList"/>
    <dgm:cxn modelId="{08F83532-4FFA-460D-A785-217ADF669F7B}" srcId="{8489837A-0541-4F68-9C3A-C4D15C8C6EA0}" destId="{36E8BD1A-40EC-48E0-AAF1-827F774C86A1}" srcOrd="2" destOrd="0" parTransId="{12ADC609-3CB6-45A9-B44F-89BB9BB726C6}" sibTransId="{BF36309B-2815-412A-8C0C-7CBA213144D7}"/>
    <dgm:cxn modelId="{8E29AA70-BF7D-4937-8D63-D2B7DD447D07}" srcId="{8489837A-0541-4F68-9C3A-C4D15C8C6EA0}" destId="{58A525D1-F9EA-42CE-A3D5-615BFC841919}" srcOrd="5" destOrd="0" parTransId="{7DBD6CCE-26CF-403B-BB6E-C931E54A4788}" sibTransId="{1E5C0091-1D6B-4D64-B004-DFEF795F95E4}"/>
    <dgm:cxn modelId="{62A6D753-ADC3-487B-AD99-B6B510296E28}" type="presOf" srcId="{4064C152-F697-42EA-A9EC-980AC6FB7951}" destId="{B22DFA3E-FE40-495F-BC46-2201B544D1F8}" srcOrd="0" destOrd="0" presId="urn:microsoft.com/office/officeart/2018/5/layout/IconLeafLabelList"/>
    <dgm:cxn modelId="{76424257-3A04-4BCF-AED6-230936CC55E7}" type="presOf" srcId="{8489837A-0541-4F68-9C3A-C4D15C8C6EA0}" destId="{C0AC2DE7-0114-481C-841D-BAE6DC8796E3}" srcOrd="0" destOrd="0" presId="urn:microsoft.com/office/officeart/2018/5/layout/IconLeafLabelList"/>
    <dgm:cxn modelId="{6B11F298-06C9-4EF9-956B-88C889E75BE3}" type="presOf" srcId="{EA5DD6AD-47BA-402B-8CF4-8F8A21648289}" destId="{672E2691-9142-4D58-A538-2A1350A34988}" srcOrd="0" destOrd="0" presId="urn:microsoft.com/office/officeart/2018/5/layout/IconLeafLabelList"/>
    <dgm:cxn modelId="{C03A009F-E80D-4470-AEE3-D4605A52A76B}" type="presOf" srcId="{58A525D1-F9EA-42CE-A3D5-615BFC841919}" destId="{B5BD6CDA-9D83-4E2A-A476-20D084CC4363}" srcOrd="0" destOrd="0" presId="urn:microsoft.com/office/officeart/2018/5/layout/IconLeafLabelList"/>
    <dgm:cxn modelId="{70730AA8-28E3-421F-9412-30B0155D8E5E}" type="presOf" srcId="{279B108B-B823-4E6C-9150-5A62D9890221}" destId="{7C09F5F0-2854-42ED-9D4C-7B91A4E4FD60}" srcOrd="0" destOrd="0" presId="urn:microsoft.com/office/officeart/2018/5/layout/IconLeafLabelList"/>
    <dgm:cxn modelId="{08BC7BC8-548A-4012-B728-43DE1ABE7207}" srcId="{8489837A-0541-4F68-9C3A-C4D15C8C6EA0}" destId="{EA5DD6AD-47BA-402B-8CF4-8F8A21648289}" srcOrd="4" destOrd="0" parTransId="{B6CD571D-33E2-4ABA-8165-D992F1570948}" sibTransId="{88E35A92-1D2F-4787-886D-F04C195AAFE8}"/>
    <dgm:cxn modelId="{C6EC3ADD-33CD-47BC-B57D-9073C00D1D08}" srcId="{8489837A-0541-4F68-9C3A-C4D15C8C6EA0}" destId="{4064C152-F697-42EA-A9EC-980AC6FB7951}" srcOrd="3" destOrd="0" parTransId="{02DDE20F-44E0-42FD-99DA-02105DC27E9B}" sibTransId="{C2EC77BC-BBB6-422E-BD89-F50FDF3E2D36}"/>
    <dgm:cxn modelId="{CA1CA034-C458-4289-9BF1-9DA8180F831F}" type="presParOf" srcId="{C0AC2DE7-0114-481C-841D-BAE6DC8796E3}" destId="{7AC20B06-84D3-4815-89C9-330B04305B54}" srcOrd="0" destOrd="0" presId="urn:microsoft.com/office/officeart/2018/5/layout/IconLeafLabelList"/>
    <dgm:cxn modelId="{461744C4-A8E8-4A4E-B82D-153DAD4843FB}" type="presParOf" srcId="{7AC20B06-84D3-4815-89C9-330B04305B54}" destId="{94743E89-3DC0-4D50-AC37-092A607ADBD3}" srcOrd="0" destOrd="0" presId="urn:microsoft.com/office/officeart/2018/5/layout/IconLeafLabelList"/>
    <dgm:cxn modelId="{D9F9F74E-E2FB-4E59-AF2B-AC1B0ED22F0A}" type="presParOf" srcId="{7AC20B06-84D3-4815-89C9-330B04305B54}" destId="{E51D47FB-1E35-4BD1-AB4F-5A0D58441255}" srcOrd="1" destOrd="0" presId="urn:microsoft.com/office/officeart/2018/5/layout/IconLeafLabelList"/>
    <dgm:cxn modelId="{70615E1B-BAC4-4130-AE2F-C3D50127CB6A}" type="presParOf" srcId="{7AC20B06-84D3-4815-89C9-330B04305B54}" destId="{DA5233DF-768F-4836-BB15-6CEC0F03EB27}" srcOrd="2" destOrd="0" presId="urn:microsoft.com/office/officeart/2018/5/layout/IconLeafLabelList"/>
    <dgm:cxn modelId="{52C08686-43F8-4783-AE7E-D1495EE72CD0}" type="presParOf" srcId="{7AC20B06-84D3-4815-89C9-330B04305B54}" destId="{7C09F5F0-2854-42ED-9D4C-7B91A4E4FD60}" srcOrd="3" destOrd="0" presId="urn:microsoft.com/office/officeart/2018/5/layout/IconLeafLabelList"/>
    <dgm:cxn modelId="{2CCAEDFA-78FD-49F3-B0E9-AB2ABC925A01}" type="presParOf" srcId="{C0AC2DE7-0114-481C-841D-BAE6DC8796E3}" destId="{67F14EFA-57F7-42E9-B99B-D1275E063088}" srcOrd="1" destOrd="0" presId="urn:microsoft.com/office/officeart/2018/5/layout/IconLeafLabelList"/>
    <dgm:cxn modelId="{7F11FC9B-02B1-4FA8-9F4C-A081AA0AB652}" type="presParOf" srcId="{C0AC2DE7-0114-481C-841D-BAE6DC8796E3}" destId="{61B36729-D69D-490E-9DEB-5DBD3EC52DB5}" srcOrd="2" destOrd="0" presId="urn:microsoft.com/office/officeart/2018/5/layout/IconLeafLabelList"/>
    <dgm:cxn modelId="{821DDE5A-D355-4353-90DA-7E9CAE7246F0}" type="presParOf" srcId="{61B36729-D69D-490E-9DEB-5DBD3EC52DB5}" destId="{9AE0D488-FC94-469E-89CD-B93D37477175}" srcOrd="0" destOrd="0" presId="urn:microsoft.com/office/officeart/2018/5/layout/IconLeafLabelList"/>
    <dgm:cxn modelId="{84D922E3-DBEE-497D-8671-F75F100413E0}" type="presParOf" srcId="{61B36729-D69D-490E-9DEB-5DBD3EC52DB5}" destId="{32555312-D202-44B6-8F6E-C0DE1E1A1EF7}" srcOrd="1" destOrd="0" presId="urn:microsoft.com/office/officeart/2018/5/layout/IconLeafLabelList"/>
    <dgm:cxn modelId="{A520B00A-B4E6-4EBE-BAC9-0B4EB48362F3}" type="presParOf" srcId="{61B36729-D69D-490E-9DEB-5DBD3EC52DB5}" destId="{60889A22-7D4B-4C6A-8B71-FB9967948759}" srcOrd="2" destOrd="0" presId="urn:microsoft.com/office/officeart/2018/5/layout/IconLeafLabelList"/>
    <dgm:cxn modelId="{6B7BF423-2AF9-4749-BAC9-4FD1AC254E35}" type="presParOf" srcId="{61B36729-D69D-490E-9DEB-5DBD3EC52DB5}" destId="{A66FEB3E-C791-4198-BB6A-FA0021AD438B}" srcOrd="3" destOrd="0" presId="urn:microsoft.com/office/officeart/2018/5/layout/IconLeafLabelList"/>
    <dgm:cxn modelId="{105786CA-3CCF-48DA-9A71-A433B2B3B6AD}" type="presParOf" srcId="{C0AC2DE7-0114-481C-841D-BAE6DC8796E3}" destId="{FB34DB70-243F-49AD-A7D8-6EB05666218F}" srcOrd="3" destOrd="0" presId="urn:microsoft.com/office/officeart/2018/5/layout/IconLeafLabelList"/>
    <dgm:cxn modelId="{EC78E422-FAE5-4F34-9068-01576C6FD5AD}" type="presParOf" srcId="{C0AC2DE7-0114-481C-841D-BAE6DC8796E3}" destId="{5DBA43A1-B36F-4D69-BA23-A91B44C390BE}" srcOrd="4" destOrd="0" presId="urn:microsoft.com/office/officeart/2018/5/layout/IconLeafLabelList"/>
    <dgm:cxn modelId="{FA300C9C-45CD-4B34-8C56-0B696F0AEE27}" type="presParOf" srcId="{5DBA43A1-B36F-4D69-BA23-A91B44C390BE}" destId="{34CA577E-A0F3-4844-B50C-A53E0204CC29}" srcOrd="0" destOrd="0" presId="urn:microsoft.com/office/officeart/2018/5/layout/IconLeafLabelList"/>
    <dgm:cxn modelId="{2CC8BFA2-4EF2-4844-B0F3-5D1979091C3F}" type="presParOf" srcId="{5DBA43A1-B36F-4D69-BA23-A91B44C390BE}" destId="{8B19602B-6505-48CB-89B9-931019D505F6}" srcOrd="1" destOrd="0" presId="urn:microsoft.com/office/officeart/2018/5/layout/IconLeafLabelList"/>
    <dgm:cxn modelId="{8EA3FBD6-891B-4147-BEBF-73EF4C933C42}" type="presParOf" srcId="{5DBA43A1-B36F-4D69-BA23-A91B44C390BE}" destId="{37AA122C-90C6-478A-B80A-E82D8AC2F5C6}" srcOrd="2" destOrd="0" presId="urn:microsoft.com/office/officeart/2018/5/layout/IconLeafLabelList"/>
    <dgm:cxn modelId="{A1C8E8D7-4DEC-4DC3-A74F-00FE8705CAC8}" type="presParOf" srcId="{5DBA43A1-B36F-4D69-BA23-A91B44C390BE}" destId="{B78D3FE9-404C-4C2C-AEF6-061BC61A2EF3}" srcOrd="3" destOrd="0" presId="urn:microsoft.com/office/officeart/2018/5/layout/IconLeafLabelList"/>
    <dgm:cxn modelId="{560C66A5-235D-4E7D-B59F-9E291A8B39A6}" type="presParOf" srcId="{C0AC2DE7-0114-481C-841D-BAE6DC8796E3}" destId="{F9472D8F-7E7E-437D-B3EB-468A31FC55F9}" srcOrd="5" destOrd="0" presId="urn:microsoft.com/office/officeart/2018/5/layout/IconLeafLabelList"/>
    <dgm:cxn modelId="{DF3C374D-049D-4F76-948F-4759CF7F3E2F}" type="presParOf" srcId="{C0AC2DE7-0114-481C-841D-BAE6DC8796E3}" destId="{C8D30653-64DF-453B-814B-F7478EEFF39D}" srcOrd="6" destOrd="0" presId="urn:microsoft.com/office/officeart/2018/5/layout/IconLeafLabelList"/>
    <dgm:cxn modelId="{74356D88-897C-40D2-81CB-64B1ECD49CD8}" type="presParOf" srcId="{C8D30653-64DF-453B-814B-F7478EEFF39D}" destId="{43993AAB-168D-4933-BA80-FB58F8CC071E}" srcOrd="0" destOrd="0" presId="urn:microsoft.com/office/officeart/2018/5/layout/IconLeafLabelList"/>
    <dgm:cxn modelId="{075AD913-6740-46E8-AFC5-EBD6E48CA08D}" type="presParOf" srcId="{C8D30653-64DF-453B-814B-F7478EEFF39D}" destId="{63304742-036A-498D-9880-59A562280E61}" srcOrd="1" destOrd="0" presId="urn:microsoft.com/office/officeart/2018/5/layout/IconLeafLabelList"/>
    <dgm:cxn modelId="{1E7D4058-BA68-4E4F-90F8-5145D4CDEA5E}" type="presParOf" srcId="{C8D30653-64DF-453B-814B-F7478EEFF39D}" destId="{01A0296C-5B81-4739-8430-F0BD69B89C75}" srcOrd="2" destOrd="0" presId="urn:microsoft.com/office/officeart/2018/5/layout/IconLeafLabelList"/>
    <dgm:cxn modelId="{DE7A66C2-5112-4215-AD69-63092A43E01E}" type="presParOf" srcId="{C8D30653-64DF-453B-814B-F7478EEFF39D}" destId="{B22DFA3E-FE40-495F-BC46-2201B544D1F8}" srcOrd="3" destOrd="0" presId="urn:microsoft.com/office/officeart/2018/5/layout/IconLeafLabelList"/>
    <dgm:cxn modelId="{F139B55A-3899-4A6B-A295-98CCEA59BB28}" type="presParOf" srcId="{C0AC2DE7-0114-481C-841D-BAE6DC8796E3}" destId="{8A1A97E9-5907-4310-9729-C0339C9DE408}" srcOrd="7" destOrd="0" presId="urn:microsoft.com/office/officeart/2018/5/layout/IconLeafLabelList"/>
    <dgm:cxn modelId="{5BD1F18F-CB4C-4B3B-B238-949E5201D060}" type="presParOf" srcId="{C0AC2DE7-0114-481C-841D-BAE6DC8796E3}" destId="{99901456-9F97-440E-A446-E907818CDAF4}" srcOrd="8" destOrd="0" presId="urn:microsoft.com/office/officeart/2018/5/layout/IconLeafLabelList"/>
    <dgm:cxn modelId="{42640F51-AE50-4A2A-9039-E16C77E544C5}" type="presParOf" srcId="{99901456-9F97-440E-A446-E907818CDAF4}" destId="{EB570310-F935-435D-BC3B-D5C642D2357F}" srcOrd="0" destOrd="0" presId="urn:microsoft.com/office/officeart/2018/5/layout/IconLeafLabelList"/>
    <dgm:cxn modelId="{631A3F0A-5FB1-4ACE-BB5A-5DBBF0A8BB27}" type="presParOf" srcId="{99901456-9F97-440E-A446-E907818CDAF4}" destId="{714A335F-12FA-4E90-9B02-871B4326C128}" srcOrd="1" destOrd="0" presId="urn:microsoft.com/office/officeart/2018/5/layout/IconLeafLabelList"/>
    <dgm:cxn modelId="{173AB341-D985-43C9-A70B-159E8225C53A}" type="presParOf" srcId="{99901456-9F97-440E-A446-E907818CDAF4}" destId="{0437FF81-5D01-4210-BE2A-0A64EDE68127}" srcOrd="2" destOrd="0" presId="urn:microsoft.com/office/officeart/2018/5/layout/IconLeafLabelList"/>
    <dgm:cxn modelId="{9F7D08CE-F883-4CEA-8C9B-A9BDA52B2B17}" type="presParOf" srcId="{99901456-9F97-440E-A446-E907818CDAF4}" destId="{672E2691-9142-4D58-A538-2A1350A34988}" srcOrd="3" destOrd="0" presId="urn:microsoft.com/office/officeart/2018/5/layout/IconLeafLabelList"/>
    <dgm:cxn modelId="{13D08496-463B-4681-8416-00FE6A2E865A}" type="presParOf" srcId="{C0AC2DE7-0114-481C-841D-BAE6DC8796E3}" destId="{C067584C-AFD4-497A-990A-9053315BBAFC}" srcOrd="9" destOrd="0" presId="urn:microsoft.com/office/officeart/2018/5/layout/IconLeafLabelList"/>
    <dgm:cxn modelId="{D3535874-4B0B-46A6-965C-3FACEFE3BA9A}" type="presParOf" srcId="{C0AC2DE7-0114-481C-841D-BAE6DC8796E3}" destId="{221E10A3-CFB6-44A8-A9F7-8732B2FF86F8}" srcOrd="10" destOrd="0" presId="urn:microsoft.com/office/officeart/2018/5/layout/IconLeafLabelList"/>
    <dgm:cxn modelId="{66A3AE1B-CFBA-4B0C-98C3-928582B637F8}" type="presParOf" srcId="{221E10A3-CFB6-44A8-A9F7-8732B2FF86F8}" destId="{8EB4D858-E09B-4F19-A4BA-81F8922667FE}" srcOrd="0" destOrd="0" presId="urn:microsoft.com/office/officeart/2018/5/layout/IconLeafLabelList"/>
    <dgm:cxn modelId="{2FCEC575-AFE5-407A-8F60-81A29D0F947A}" type="presParOf" srcId="{221E10A3-CFB6-44A8-A9F7-8732B2FF86F8}" destId="{78F83CA3-298A-4A18-936F-780F5C4C2738}" srcOrd="1" destOrd="0" presId="urn:microsoft.com/office/officeart/2018/5/layout/IconLeafLabelList"/>
    <dgm:cxn modelId="{325E5E9B-ADC7-4FC0-998A-126E8D5F4935}" type="presParOf" srcId="{221E10A3-CFB6-44A8-A9F7-8732B2FF86F8}" destId="{72B8EE24-0FAF-4F0C-8B86-73857B0D6427}" srcOrd="2" destOrd="0" presId="urn:microsoft.com/office/officeart/2018/5/layout/IconLeafLabelList"/>
    <dgm:cxn modelId="{E96A2D34-32FC-4B0A-AB4B-77986F5B4437}" type="presParOf" srcId="{221E10A3-CFB6-44A8-A9F7-8732B2FF86F8}" destId="{B5BD6CDA-9D83-4E2A-A476-20D084CC43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43E89-3DC0-4D50-AC37-092A607ADBD3}">
      <dsp:nvSpPr>
        <dsp:cNvPr id="0" name=""/>
        <dsp:cNvSpPr/>
      </dsp:nvSpPr>
      <dsp:spPr>
        <a:xfrm>
          <a:off x="284939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D47FB-1E35-4BD1-AB4F-5A0D58441255}">
      <dsp:nvSpPr>
        <dsp:cNvPr id="0" name=""/>
        <dsp:cNvSpPr/>
      </dsp:nvSpPr>
      <dsp:spPr>
        <a:xfrm>
          <a:off x="472093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9F5F0-2854-42ED-9D4C-7B91A4E4FD60}">
      <dsp:nvSpPr>
        <dsp:cNvPr id="0" name=""/>
        <dsp:cNvSpPr/>
      </dsp:nvSpPr>
      <dsp:spPr>
        <a:xfrm>
          <a:off x="4207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Log-in ________________________________________________________________ Slide 3</a:t>
          </a:r>
        </a:p>
      </dsp:txBody>
      <dsp:txXfrm>
        <a:off x="4207" y="2044363"/>
        <a:ext cx="1439648" cy="647841"/>
      </dsp:txXfrm>
    </dsp:sp>
    <dsp:sp modelId="{9AE0D488-FC94-469E-89CD-B93D37477175}">
      <dsp:nvSpPr>
        <dsp:cNvPr id="0" name=""/>
        <dsp:cNvSpPr/>
      </dsp:nvSpPr>
      <dsp:spPr>
        <a:xfrm>
          <a:off x="1976526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55312-D202-44B6-8F6E-C0DE1E1A1EF7}">
      <dsp:nvSpPr>
        <dsp:cNvPr id="0" name=""/>
        <dsp:cNvSpPr/>
      </dsp:nvSpPr>
      <dsp:spPr>
        <a:xfrm>
          <a:off x="2163680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FEB3E-C791-4198-BB6A-FA0021AD438B}">
      <dsp:nvSpPr>
        <dsp:cNvPr id="0" name=""/>
        <dsp:cNvSpPr/>
      </dsp:nvSpPr>
      <dsp:spPr>
        <a:xfrm>
          <a:off x="1695794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SIGN UP _______________________________________________________________ Slide 4</a:t>
          </a:r>
        </a:p>
      </dsp:txBody>
      <dsp:txXfrm>
        <a:off x="1695794" y="2044363"/>
        <a:ext cx="1439648" cy="647841"/>
      </dsp:txXfrm>
    </dsp:sp>
    <dsp:sp modelId="{34CA577E-A0F3-4844-B50C-A53E0204CC29}">
      <dsp:nvSpPr>
        <dsp:cNvPr id="0" name=""/>
        <dsp:cNvSpPr/>
      </dsp:nvSpPr>
      <dsp:spPr>
        <a:xfrm>
          <a:off x="3668113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9602B-6505-48CB-89B9-931019D505F6}">
      <dsp:nvSpPr>
        <dsp:cNvPr id="0" name=""/>
        <dsp:cNvSpPr/>
      </dsp:nvSpPr>
      <dsp:spPr>
        <a:xfrm>
          <a:off x="3855267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D3FE9-404C-4C2C-AEF6-061BC61A2EF3}">
      <dsp:nvSpPr>
        <dsp:cNvPr id="0" name=""/>
        <dsp:cNvSpPr/>
      </dsp:nvSpPr>
      <dsp:spPr>
        <a:xfrm>
          <a:off x="3387381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ADMINISTRATOR _________________________________________________________ Slide 5</a:t>
          </a:r>
        </a:p>
      </dsp:txBody>
      <dsp:txXfrm>
        <a:off x="3387381" y="2044363"/>
        <a:ext cx="1439648" cy="647841"/>
      </dsp:txXfrm>
    </dsp:sp>
    <dsp:sp modelId="{43993AAB-168D-4933-BA80-FB58F8CC071E}">
      <dsp:nvSpPr>
        <dsp:cNvPr id="0" name=""/>
        <dsp:cNvSpPr/>
      </dsp:nvSpPr>
      <dsp:spPr>
        <a:xfrm>
          <a:off x="5359700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04742-036A-498D-9880-59A562280E61}">
      <dsp:nvSpPr>
        <dsp:cNvPr id="0" name=""/>
        <dsp:cNvSpPr/>
      </dsp:nvSpPr>
      <dsp:spPr>
        <a:xfrm>
          <a:off x="5546854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DFA3E-FE40-495F-BC46-2201B544D1F8}">
      <dsp:nvSpPr>
        <dsp:cNvPr id="0" name=""/>
        <dsp:cNvSpPr/>
      </dsp:nvSpPr>
      <dsp:spPr>
        <a:xfrm>
          <a:off x="5078968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FACULTY _______________________________________________________________ Slide 6</a:t>
          </a:r>
        </a:p>
      </dsp:txBody>
      <dsp:txXfrm>
        <a:off x="5078968" y="2044363"/>
        <a:ext cx="1439648" cy="647841"/>
      </dsp:txXfrm>
    </dsp:sp>
    <dsp:sp modelId="{EB570310-F935-435D-BC3B-D5C642D2357F}">
      <dsp:nvSpPr>
        <dsp:cNvPr id="0" name=""/>
        <dsp:cNvSpPr/>
      </dsp:nvSpPr>
      <dsp:spPr>
        <a:xfrm>
          <a:off x="7051287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A335F-12FA-4E90-9B02-871B4326C128}">
      <dsp:nvSpPr>
        <dsp:cNvPr id="0" name=""/>
        <dsp:cNvSpPr/>
      </dsp:nvSpPr>
      <dsp:spPr>
        <a:xfrm>
          <a:off x="7238441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E2691-9142-4D58-A538-2A1350A34988}">
      <dsp:nvSpPr>
        <dsp:cNvPr id="0" name=""/>
        <dsp:cNvSpPr/>
      </dsp:nvSpPr>
      <dsp:spPr>
        <a:xfrm>
          <a:off x="6770555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STUDENT _______________________________________________________________ SLIDE 7</a:t>
          </a:r>
        </a:p>
      </dsp:txBody>
      <dsp:txXfrm>
        <a:off x="6770555" y="2044363"/>
        <a:ext cx="1439648" cy="647841"/>
      </dsp:txXfrm>
    </dsp:sp>
    <dsp:sp modelId="{8EB4D858-E09B-4F19-A4BA-81F8922667FE}">
      <dsp:nvSpPr>
        <dsp:cNvPr id="0" name=""/>
        <dsp:cNvSpPr/>
      </dsp:nvSpPr>
      <dsp:spPr>
        <a:xfrm>
          <a:off x="8742874" y="892644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83CA3-298A-4A18-936F-780F5C4C2738}">
      <dsp:nvSpPr>
        <dsp:cNvPr id="0" name=""/>
        <dsp:cNvSpPr/>
      </dsp:nvSpPr>
      <dsp:spPr>
        <a:xfrm>
          <a:off x="8930028" y="1079799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6CDA-9D83-4E2A-A476-20D084CC4363}">
      <dsp:nvSpPr>
        <dsp:cNvPr id="0" name=""/>
        <dsp:cNvSpPr/>
      </dsp:nvSpPr>
      <dsp:spPr>
        <a:xfrm>
          <a:off x="8462142" y="2044363"/>
          <a:ext cx="1439648" cy="64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Contact  ______________________________________________________________ SLIDE 8</a:t>
          </a:r>
        </a:p>
      </dsp:txBody>
      <dsp:txXfrm>
        <a:off x="8462142" y="2044363"/>
        <a:ext cx="1439648" cy="64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F1F6-BC51-4C6D-A6FE-D5B7F2B276A0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4768-1284-4E89-B4F1-CABFB48D2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145877-A120-4089-8317-4AFA20F1F8A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8684-EF08-4271-AD10-C86E2A2E8A0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B295-7ABC-449C-810B-3BA0C14F639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1DA3-82F8-49C7-94D6-7B654061BB6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7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826D-97C6-40C6-BB51-D1260776AE1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17C-E8FC-4E1B-9E74-6AD01F44BC7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7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05CD-E7E6-48B1-AF42-5D26010BF57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6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189E-DC05-401B-9FC4-67EEFFF7749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8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BBDD-3EAF-4EFF-A6E2-2527FB22C6B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74D1-939D-4045-A1BE-538A3CEECD7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6C31-117C-4E7C-A477-34DFF1F4D0B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0610-D300-4C83-93AA-6FBFE5661F5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F34A-C53F-4F1E-816E-D9405BAFDD7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3965-B71A-4BD6-A410-627911B9603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ADBB-D2F1-4C16-8733-B4ACA6F80584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AB6C-C084-47D2-9741-B6F68CE0CBF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104-6794-4D5F-A065-06626C7FC3D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605A-BBE2-4676-88E0-723DDD3F54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798C-91F2-4BFB-AC9F-827E30A575B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7AB8-E24D-D34A-8073-2A5ED4BF3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71B8-A2DE-E149-A6EB-335710A6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302492"/>
          </a:xfrm>
        </p:spPr>
        <p:txBody>
          <a:bodyPr>
            <a:normAutofit/>
          </a:bodyPr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MacroHard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Manual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C0BB-0EAC-0740-B978-91429F4DF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401" y="5895712"/>
            <a:ext cx="10572000" cy="43497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NOVEMBER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81472E-6C3B-6E49-9F5A-91AD12D055C9}"/>
              </a:ext>
            </a:extLst>
          </p:cNvPr>
          <p:cNvSpPr txBox="1">
            <a:spLocks/>
          </p:cNvSpPr>
          <p:nvPr/>
        </p:nvSpPr>
        <p:spPr>
          <a:xfrm>
            <a:off x="861550" y="54332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2699D8-8E3E-40CA-A6E8-9DB853E7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50" y="1808619"/>
            <a:ext cx="1461940" cy="14619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A319F1E-8905-4480-8BB2-38359149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2" y="1821319"/>
            <a:ext cx="1461939" cy="14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816583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 Page Table - Faculty 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95298" y="1435101"/>
            <a:ext cx="3281004" cy="354171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Stats Page ‘Individual’ Tab, averages of review scores are displayed.</a:t>
            </a:r>
          </a:p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faculty members, they will be able to see all review averages for each member. Includes task name, username, and score.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64FD4-5EBE-4671-B26B-518CDBE6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5B08-7D32-42A4-8860-78B4224C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-1"/>
            <a:ext cx="7888404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11DF-81C4-D74B-8945-2416E434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59" y="618518"/>
            <a:ext cx="3671251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49E3-87DC-3C42-8505-E1F47F14F4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76160" y="1960692"/>
            <a:ext cx="3901440" cy="342410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Users / Faculty members will be able to see information/stats/files associated with their project.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click project file links to download / use the file for personal use.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faculty members will be able to edit the project details or add new project files to the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43DB-D2E3-9F49-9552-4DE2DA9E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7D71E-C56B-4BE8-8404-C860B1B6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" y="0"/>
            <a:ext cx="7349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5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634168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groups PAGE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Groups page, Users/Faculty can create new groups.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Faculty members can remove groups.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6AAD6-68F4-4592-AE88-54855FE36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2701"/>
            <a:ext cx="7782845" cy="68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6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37" name="Rectangle 236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1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0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8165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Group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79180" y="1382713"/>
            <a:ext cx="441373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users and faculty members can create a task to be shared with their group.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Tasks are separated between Complete/Not Complete, prioritizing the not complete tasks at the top.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FBCA0-CC73-4E0E-AA12-6F254E406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11" y="-56948"/>
            <a:ext cx="6980518" cy="68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37" name="Rectangle 236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8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1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0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7641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76538" y="1348739"/>
            <a:ext cx="4413737" cy="35417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add or view updates.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see or edit the description of the task.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add or view submissions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add or remove themselves from the task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members can change the status of the task to complete or not complete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the task is approved by faculty, members can review all members in the task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9492B-A45B-4A0F-AA10-6C857F39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7" y="4763"/>
            <a:ext cx="6901173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009E-A2EF-FE44-AD20-A71CC2A7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79" y="455958"/>
            <a:ext cx="3701731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Chatrooms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D883-4F8A-FB45-9FCF-F063803D9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40958" y="1815659"/>
            <a:ext cx="4053840" cy="43689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create chatrooms using emails associated with the accounts to be added. Click the ‘Add Chatroom‘ button and enter the information within the popup displayed.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Upon creation of chatroom, all users associated to the chatroom will be able to enter and begin chatting.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3B80-B5D6-0F41-8BE7-FE5C574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4C2BD-28A4-46BE-9CFC-AB7CF7C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240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A054-67E7-3E4A-B19F-48C2C82A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160" y="130838"/>
            <a:ext cx="4230050" cy="11514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 Page</a:t>
            </a:r>
            <a:r>
              <a:rPr lang="en-US" sz="2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90E6-6DB8-944A-92D4-E3B9EB172D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8160" y="1282259"/>
            <a:ext cx="4653280" cy="449878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send and receive messages in real-time.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messages are saved to database upon sending, ensuring all members of chatroom eventually see this message.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Messages are color coded and styled differently and are determined by the sender. (Messages you send are darker and appear right-to-left, everyone else – left-to-right).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64BF9-BA05-E141-A83E-0DD3562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37119" cy="436246"/>
          </a:xfrm>
        </p:spPr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A7CB2-75C9-4F92-B41F-62079AF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705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926C-ECEF-AD45-A712-88B5A394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9" y="618518"/>
            <a:ext cx="3698241" cy="10578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Admin home page</a:t>
            </a:r>
            <a:r>
              <a:rPr lang="en-US" sz="2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3A9B-C4E2-794F-875D-B9E70B1AE6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3520" y="1249492"/>
            <a:ext cx="3525520" cy="342410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 users can see all the information in the database.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such as the number of users, projects, groups, tasks,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650D8-D57D-6D46-AC41-35DD9E2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3BE0B-6510-44CE-8173-480983C1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924"/>
            <a:ext cx="7576031" cy="68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D5F9-01B7-9D44-A0DF-F8A15DA9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9" y="618518"/>
            <a:ext cx="4555171" cy="9461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Admin create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3767-86C0-E248-BBDF-E08D8C7E42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240" y="1467168"/>
            <a:ext cx="4785360" cy="36941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Admins will be able to create faculty users and projects.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Upon entering such information into the popup prompt, a message will display in the textbox signifying whether the creation succeeded / failed.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A85DB-62A8-1843-8CE4-1D18219F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1567A-C0FA-4ACA-9CB0-416EEBCD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" y="0"/>
            <a:ext cx="6438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756-AAA2-0C41-8006-88816056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599" y="618518"/>
            <a:ext cx="4595811" cy="10280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admin delete page</a:t>
            </a:r>
            <a:r>
              <a:rPr lang="en-US" sz="2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472A-935E-2F40-88CD-993E2A5D8A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1600" y="1646617"/>
            <a:ext cx="4826000" cy="342410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Admins can delete projects or users based on the tab view table selected.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Upon clicking a row, a popup will display and ask the admin to confirm their decision.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8BBD-7E94-F845-858B-CC8ABB1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D0207-4F11-4FFC-B3D7-E4076008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" y="7620"/>
            <a:ext cx="6217602" cy="3602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56704-35BD-4107-8E4F-F42A923C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3283448"/>
            <a:ext cx="6217920" cy="35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4AFB-A659-7642-8369-472AF6C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6E076-06A8-49B4-8157-EA7408B7C45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3640969"/>
              </p:ext>
            </p:extLst>
          </p:nvPr>
        </p:nvGraphicFramePr>
        <p:xfrm>
          <a:off x="1141411" y="1458637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33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8A861-86A4-9D4B-A1B9-52A3DD9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81" y="1134681"/>
            <a:ext cx="3373536" cy="42550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  <a:br>
              <a:rPr lang="en-US" sz="3300" dirty="0">
                <a:solidFill>
                  <a:srgbClr val="FFFFFF"/>
                </a:solidFill>
              </a:rPr>
            </a:br>
            <a:endParaRPr lang="en-US" sz="3300" dirty="0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7AE974-FA3A-4D79-9962-B69539474EAA}"/>
              </a:ext>
            </a:extLst>
          </p:cNvPr>
          <p:cNvGrpSpPr/>
          <p:nvPr/>
        </p:nvGrpSpPr>
        <p:grpSpPr>
          <a:xfrm>
            <a:off x="5915082" y="1833055"/>
            <a:ext cx="5311717" cy="3108900"/>
            <a:chOff x="5965890" y="1802341"/>
            <a:chExt cx="4361238" cy="3108900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3D49268A-DD46-4C27-8101-8782BF0AE457}"/>
                </a:ext>
              </a:extLst>
            </p:cNvPr>
            <p:cNvSpPr/>
            <p:nvPr/>
          </p:nvSpPr>
          <p:spPr>
            <a:xfrm>
              <a:off x="6353985" y="2995542"/>
              <a:ext cx="978978" cy="97897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tangle 7" descr="Receiver">
              <a:extLst>
                <a:ext uri="{FF2B5EF4-FFF2-40B4-BE49-F238E27FC236}">
                  <a16:creationId xmlns:a16="http://schemas.microsoft.com/office/drawing/2014/main" id="{30199A02-3963-4DD8-A063-B586251C1638}"/>
                </a:ext>
              </a:extLst>
            </p:cNvPr>
            <p:cNvSpPr/>
            <p:nvPr/>
          </p:nvSpPr>
          <p:spPr>
            <a:xfrm>
              <a:off x="6487477" y="3204177"/>
              <a:ext cx="561708" cy="56170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639ADC-5ACC-4FC7-82D8-BAF13C6F5DF5}"/>
                </a:ext>
              </a:extLst>
            </p:cNvPr>
            <p:cNvSpPr/>
            <p:nvPr/>
          </p:nvSpPr>
          <p:spPr>
            <a:xfrm>
              <a:off x="6766070" y="1802341"/>
              <a:ext cx="2453753" cy="641953"/>
            </a:xfrm>
            <a:custGeom>
              <a:avLst/>
              <a:gdLst>
                <a:gd name="connsiteX0" fmla="*/ 0 w 1604882"/>
                <a:gd name="connsiteY0" fmla="*/ 0 h 641953"/>
                <a:gd name="connsiteX1" fmla="*/ 1604882 w 1604882"/>
                <a:gd name="connsiteY1" fmla="*/ 0 h 641953"/>
                <a:gd name="connsiteX2" fmla="*/ 1604882 w 1604882"/>
                <a:gd name="connsiteY2" fmla="*/ 641953 h 641953"/>
                <a:gd name="connsiteX3" fmla="*/ 0 w 1604882"/>
                <a:gd name="connsiteY3" fmla="*/ 641953 h 641953"/>
                <a:gd name="connsiteX4" fmla="*/ 0 w 1604882"/>
                <a:gd name="connsiteY4" fmla="*/ 0 h 64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882" h="641953">
                  <a:moveTo>
                    <a:pt x="0" y="0"/>
                  </a:moveTo>
                  <a:lnTo>
                    <a:pt x="1604882" y="0"/>
                  </a:lnTo>
                  <a:lnTo>
                    <a:pt x="1604882" y="641953"/>
                  </a:lnTo>
                  <a:lnTo>
                    <a:pt x="0" y="641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For additional questions please contact:</a:t>
              </a:r>
              <a:endParaRPr 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9C2007-CF5F-487E-B332-040C0CCF50DB}"/>
                </a:ext>
              </a:extLst>
            </p:cNvPr>
            <p:cNvSpPr/>
            <p:nvPr/>
          </p:nvSpPr>
          <p:spPr>
            <a:xfrm>
              <a:off x="5965890" y="4269288"/>
              <a:ext cx="1604882" cy="641953"/>
            </a:xfrm>
            <a:custGeom>
              <a:avLst/>
              <a:gdLst>
                <a:gd name="connsiteX0" fmla="*/ 0 w 1604882"/>
                <a:gd name="connsiteY0" fmla="*/ 0 h 641953"/>
                <a:gd name="connsiteX1" fmla="*/ 1604882 w 1604882"/>
                <a:gd name="connsiteY1" fmla="*/ 0 h 641953"/>
                <a:gd name="connsiteX2" fmla="*/ 1604882 w 1604882"/>
                <a:gd name="connsiteY2" fmla="*/ 641953 h 641953"/>
                <a:gd name="connsiteX3" fmla="*/ 0 w 1604882"/>
                <a:gd name="connsiteY3" fmla="*/ 641953 h 641953"/>
                <a:gd name="connsiteX4" fmla="*/ 0 w 1604882"/>
                <a:gd name="connsiteY4" fmla="*/ 0 h 64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882" h="641953">
                  <a:moveTo>
                    <a:pt x="0" y="0"/>
                  </a:moveTo>
                  <a:lnTo>
                    <a:pt x="1604882" y="0"/>
                  </a:lnTo>
                  <a:lnTo>
                    <a:pt x="1604882" y="641953"/>
                  </a:lnTo>
                  <a:lnTo>
                    <a:pt x="0" y="641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1 (123) 456-7890</a:t>
              </a:r>
              <a:endParaRPr 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BB12584-D2B7-44F4-9D4D-23CCC23A1519}"/>
                </a:ext>
              </a:extLst>
            </p:cNvPr>
            <p:cNvSpPr/>
            <p:nvPr/>
          </p:nvSpPr>
          <p:spPr>
            <a:xfrm>
              <a:off x="8271956" y="3963489"/>
              <a:ext cx="1604882" cy="641953"/>
            </a:xfrm>
            <a:custGeom>
              <a:avLst/>
              <a:gdLst>
                <a:gd name="connsiteX0" fmla="*/ 0 w 1604882"/>
                <a:gd name="connsiteY0" fmla="*/ 0 h 641953"/>
                <a:gd name="connsiteX1" fmla="*/ 1604882 w 1604882"/>
                <a:gd name="connsiteY1" fmla="*/ 0 h 641953"/>
                <a:gd name="connsiteX2" fmla="*/ 1604882 w 1604882"/>
                <a:gd name="connsiteY2" fmla="*/ 641953 h 641953"/>
                <a:gd name="connsiteX3" fmla="*/ 0 w 1604882"/>
                <a:gd name="connsiteY3" fmla="*/ 641953 h 641953"/>
                <a:gd name="connsiteX4" fmla="*/ 0 w 1604882"/>
                <a:gd name="connsiteY4" fmla="*/ 0 h 64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882" h="641953">
                  <a:moveTo>
                    <a:pt x="0" y="0"/>
                  </a:moveTo>
                  <a:lnTo>
                    <a:pt x="1604882" y="0"/>
                  </a:lnTo>
                  <a:lnTo>
                    <a:pt x="1604882" y="641953"/>
                  </a:lnTo>
                  <a:lnTo>
                    <a:pt x="0" y="641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OR EMAIL US AT:</a:t>
              </a:r>
              <a:endParaRPr 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A897803-BF53-43A1-81A0-3BDB5760D934}"/>
                </a:ext>
              </a:extLst>
            </p:cNvPr>
            <p:cNvSpPr/>
            <p:nvPr/>
          </p:nvSpPr>
          <p:spPr>
            <a:xfrm>
              <a:off x="8574776" y="2934990"/>
              <a:ext cx="978978" cy="97897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7" name="Rectangle 76" descr="Email">
              <a:extLst>
                <a:ext uri="{FF2B5EF4-FFF2-40B4-BE49-F238E27FC236}">
                  <a16:creationId xmlns:a16="http://schemas.microsoft.com/office/drawing/2014/main" id="{BF2E8509-74A8-42DE-9C59-3E5111681D7E}"/>
                </a:ext>
              </a:extLst>
            </p:cNvPr>
            <p:cNvSpPr/>
            <p:nvPr/>
          </p:nvSpPr>
          <p:spPr>
            <a:xfrm>
              <a:off x="8783506" y="3143633"/>
              <a:ext cx="561708" cy="561708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8E3C3D2-DC5C-421A-9219-2AFEB55C0F0C}"/>
                </a:ext>
              </a:extLst>
            </p:cNvPr>
            <p:cNvSpPr/>
            <p:nvPr/>
          </p:nvSpPr>
          <p:spPr>
            <a:xfrm>
              <a:off x="7873375" y="4248452"/>
              <a:ext cx="2453753" cy="641953"/>
            </a:xfrm>
            <a:custGeom>
              <a:avLst/>
              <a:gdLst>
                <a:gd name="connsiteX0" fmla="*/ 0 w 2453753"/>
                <a:gd name="connsiteY0" fmla="*/ 0 h 641953"/>
                <a:gd name="connsiteX1" fmla="*/ 2453753 w 2453753"/>
                <a:gd name="connsiteY1" fmla="*/ 0 h 641953"/>
                <a:gd name="connsiteX2" fmla="*/ 2453753 w 2453753"/>
                <a:gd name="connsiteY2" fmla="*/ 641953 h 641953"/>
                <a:gd name="connsiteX3" fmla="*/ 0 w 2453753"/>
                <a:gd name="connsiteY3" fmla="*/ 641953 h 641953"/>
                <a:gd name="connsiteX4" fmla="*/ 0 w 2453753"/>
                <a:gd name="connsiteY4" fmla="*/ 0 h 64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753" h="641953">
                  <a:moveTo>
                    <a:pt x="0" y="0"/>
                  </a:moveTo>
                  <a:lnTo>
                    <a:pt x="2453753" y="0"/>
                  </a:lnTo>
                  <a:lnTo>
                    <a:pt x="2453753" y="641953"/>
                  </a:lnTo>
                  <a:lnTo>
                    <a:pt x="0" y="641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macrohard@gmail.com</a:t>
              </a:r>
              <a:endParaRPr lang="en-US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C42C1-3A58-4283-801D-34EE4CBC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939139" cy="365125"/>
          </a:xfrm>
        </p:spPr>
        <p:txBody>
          <a:bodyPr/>
          <a:lstStyle/>
          <a:p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5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1280B-668F-4079-A442-4A7C978EA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4" r="21847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23479" y="1773554"/>
            <a:ext cx="3084892" cy="354171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login to the HOME PAGE ENTER YOUR USER ID AND PASSWORD.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do not have an account follow the next steps and create one.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DB33-0688-49AC-9D03-17D0F4EC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 smtClean="0"/>
              <a:pPr>
                <a:spcAft>
                  <a:spcPts val="600"/>
                </a:spcAft>
              </a:pPr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95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36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8" name="Rectangle 137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9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0B33-B165-4C1B-9B79-22A39AD70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2" r="1912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99" name="Group 140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14706" y="1635760"/>
            <a:ext cx="3896306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SIGN UP Please CLICK THE ”SIGN UP” Button on the MAIN SCREEN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Next, ENTER THE NECESSARY INFORMATION AND CLICK ”SIGN UP”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will automatically associate your account. If a user goes through with this process, will be automatically assigned as general user.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8BEB-62DD-4D66-AF2F-021A331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0" y="618518"/>
            <a:ext cx="3363659" cy="14785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User setting page users can delete their account.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0AFDE-EA4F-4AE5-91D5-076482A9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" y="-9524"/>
            <a:ext cx="8293970" cy="68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111857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PAGE</a:t>
            </a:r>
          </a:p>
        </p:txBody>
      </p:sp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6041" y="19446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view their profile, which includes general user information, personal statistics, and badges.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edit their general information, as well as change their profile image.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5E017-9BE3-4B4F-BB3F-EABF20A8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9525"/>
            <a:ext cx="7942477" cy="6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526704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Page</a:t>
            </a:r>
          </a:p>
        </p:txBody>
      </p:sp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8837" y="1265238"/>
            <a:ext cx="3281004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Projects page, faculty and general users can see all projects connected to their email.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faculty member, a button on the bottom of the page appears - allowing a faculty member to create a new project.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Rotating card has Project information and link to access the project.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C11D4-0F14-490D-B849-D9C9CEEF4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3494"/>
            <a:ext cx="78367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9"/>
            <a:ext cx="3647169" cy="1073758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members/faculty page</a:t>
            </a:r>
          </a:p>
        </p:txBody>
      </p:sp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displays the names, emails, and user type of every user within project, including self.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faculty members can Add/Remove members from their project.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821C-545D-402F-A4DC-6A9301EA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44" y="-19843"/>
            <a:ext cx="7946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5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2EFD1-0BD5-6C42-8153-D096625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930883"/>
          </a:xfrm>
        </p:spPr>
        <p:txBody>
          <a:bodyPr anchor="b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 Page Chart Tab Page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EB-9F4C-4549-AF89-D3E888636F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4630" y="1656556"/>
            <a:ext cx="3281004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Stats page, users/faculty can see the progress of the project.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charts include information about tasks within the project: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done/not done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tasks overdue/on time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tasks overdue / not overdue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0A1-2C60-42E9-AD89-87C223EE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A7AB8-E24D-D34A-8073-2A5ED4BF3110}" type="slidenum"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CA621-B03D-4884-B4DB-38862BB0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" y="7938"/>
            <a:ext cx="8026516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799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Tw Cen MT</vt:lpstr>
      <vt:lpstr>Wingdings 2</vt:lpstr>
      <vt:lpstr>Circuit</vt:lpstr>
      <vt:lpstr>  MacroHard User Manual</vt:lpstr>
      <vt:lpstr>Table of Contents</vt:lpstr>
      <vt:lpstr>Log-in</vt:lpstr>
      <vt:lpstr>SIGN UP</vt:lpstr>
      <vt:lpstr>USER SETTINGS PAGE</vt:lpstr>
      <vt:lpstr>PROFILE PAGE</vt:lpstr>
      <vt:lpstr>Projects Page</vt:lpstr>
      <vt:lpstr>Project members/faculty page</vt:lpstr>
      <vt:lpstr>Stats Page Chart Tab Page</vt:lpstr>
      <vt:lpstr>Stats Page Table - Faculty </vt:lpstr>
      <vt:lpstr>Project Details Page</vt:lpstr>
      <vt:lpstr>Project groups PAGE</vt:lpstr>
      <vt:lpstr>Group tasks</vt:lpstr>
      <vt:lpstr>Task PAGE</vt:lpstr>
      <vt:lpstr>Chatrooms page</vt:lpstr>
      <vt:lpstr>Chat Page </vt:lpstr>
      <vt:lpstr>Admin home page </vt:lpstr>
      <vt:lpstr>Admin create page</vt:lpstr>
      <vt:lpstr>admin delete page </vt:lpstr>
      <vt:lpstr>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MacroHard User Manual</dc:title>
  <dc:creator>Andrea Bialkowski</dc:creator>
  <cp:lastModifiedBy>Magikarp</cp:lastModifiedBy>
  <cp:revision>74</cp:revision>
  <dcterms:created xsi:type="dcterms:W3CDTF">2020-11-22T23:33:32Z</dcterms:created>
  <dcterms:modified xsi:type="dcterms:W3CDTF">2020-11-24T20:34:11Z</dcterms:modified>
</cp:coreProperties>
</file>