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59" r:id="rId6"/>
    <p:sldId id="263" r:id="rId7"/>
    <p:sldId id="260" r:id="rId8"/>
    <p:sldId id="261" r:id="rId9"/>
    <p:sldId id="262" r:id="rId10"/>
    <p:sldId id="270" r:id="rId11"/>
    <p:sldId id="269" r:id="rId12"/>
    <p:sldId id="264" r:id="rId13"/>
    <p:sldId id="265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A7CA20-427D-40CC-BFDB-D491539E70EA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F937D081-703D-4A73-8725-5CF6E0AA7060}">
      <dgm:prSet phldrT="[Текст]"/>
      <dgm:spPr/>
      <dgm:t>
        <a:bodyPr/>
        <a:lstStyle/>
        <a:p>
          <a:r>
            <a:rPr lang="ru-RU" dirty="0"/>
            <a:t>Сигнализация</a:t>
          </a:r>
        </a:p>
      </dgm:t>
    </dgm:pt>
    <dgm:pt modelId="{48EE43D4-F21C-4C72-A196-F6CFFC222716}" type="parTrans" cxnId="{F9844A63-AFFA-4B38-B7B1-E58D28F716B5}">
      <dgm:prSet/>
      <dgm:spPr/>
      <dgm:t>
        <a:bodyPr/>
        <a:lstStyle/>
        <a:p>
          <a:endParaRPr lang="ru-RU"/>
        </a:p>
      </dgm:t>
    </dgm:pt>
    <dgm:pt modelId="{E8803911-EDC7-4800-B68F-626E2F447631}" type="sibTrans" cxnId="{F9844A63-AFFA-4B38-B7B1-E58D28F716B5}">
      <dgm:prSet/>
      <dgm:spPr/>
      <dgm:t>
        <a:bodyPr/>
        <a:lstStyle/>
        <a:p>
          <a:endParaRPr lang="ru-RU"/>
        </a:p>
      </dgm:t>
    </dgm:pt>
    <dgm:pt modelId="{8031645A-2A10-4E6F-9D20-963F465DD59A}">
      <dgm:prSet phldrT="[Текст]"/>
      <dgm:spPr/>
      <dgm:t>
        <a:bodyPr/>
        <a:lstStyle/>
        <a:p>
          <a:r>
            <a:rPr lang="ru-RU" dirty="0"/>
            <a:t>Подключение</a:t>
          </a:r>
        </a:p>
      </dgm:t>
    </dgm:pt>
    <dgm:pt modelId="{53A4980A-DE76-45B7-A0F5-DB08F580C72F}" type="parTrans" cxnId="{6794CD7F-44EC-41F7-BBCA-A23CE77FBEB3}">
      <dgm:prSet/>
      <dgm:spPr/>
      <dgm:t>
        <a:bodyPr/>
        <a:lstStyle/>
        <a:p>
          <a:endParaRPr lang="ru-RU"/>
        </a:p>
      </dgm:t>
    </dgm:pt>
    <dgm:pt modelId="{57921A8C-3873-4363-9E08-FF2D6D6E1C07}" type="sibTrans" cxnId="{6794CD7F-44EC-41F7-BBCA-A23CE77FBEB3}">
      <dgm:prSet/>
      <dgm:spPr/>
      <dgm:t>
        <a:bodyPr/>
        <a:lstStyle/>
        <a:p>
          <a:endParaRPr lang="ru-RU"/>
        </a:p>
      </dgm:t>
    </dgm:pt>
    <dgm:pt modelId="{4F773BD8-003B-42F4-A83F-815A775B6CF8}">
      <dgm:prSet phldrT="[Текст]"/>
      <dgm:spPr/>
      <dgm:t>
        <a:bodyPr/>
        <a:lstStyle/>
        <a:p>
          <a:r>
            <a:rPr lang="ru-RU" dirty="0"/>
            <a:t>Обеспечение безопасности</a:t>
          </a:r>
        </a:p>
      </dgm:t>
    </dgm:pt>
    <dgm:pt modelId="{B046A076-8088-4A44-AA82-2591630BA7AE}" type="parTrans" cxnId="{41DA5AEE-69C4-494F-997B-44AFF3606A61}">
      <dgm:prSet/>
      <dgm:spPr/>
      <dgm:t>
        <a:bodyPr/>
        <a:lstStyle/>
        <a:p>
          <a:endParaRPr lang="ru-RU"/>
        </a:p>
      </dgm:t>
    </dgm:pt>
    <dgm:pt modelId="{A2245953-864B-4B9A-B00D-FC4B4F33DC40}" type="sibTrans" cxnId="{41DA5AEE-69C4-494F-997B-44AFF3606A61}">
      <dgm:prSet/>
      <dgm:spPr/>
      <dgm:t>
        <a:bodyPr/>
        <a:lstStyle/>
        <a:p>
          <a:endParaRPr lang="ru-RU"/>
        </a:p>
      </dgm:t>
    </dgm:pt>
    <dgm:pt modelId="{33F6CE56-251A-4383-8948-D1AD3635242A}">
      <dgm:prSet phldrT="[Текст]"/>
      <dgm:spPr/>
      <dgm:t>
        <a:bodyPr/>
        <a:lstStyle/>
        <a:p>
          <a:r>
            <a:rPr lang="ru-RU" dirty="0"/>
            <a:t>Коммуникация</a:t>
          </a:r>
        </a:p>
      </dgm:t>
    </dgm:pt>
    <dgm:pt modelId="{848FF5F2-BB9E-4983-864A-9F817A9CEFA8}" type="parTrans" cxnId="{C2057B86-DE1F-4F60-99CF-A51A57DEB9D8}">
      <dgm:prSet/>
      <dgm:spPr/>
      <dgm:t>
        <a:bodyPr/>
        <a:lstStyle/>
        <a:p>
          <a:endParaRPr lang="ru-RU"/>
        </a:p>
      </dgm:t>
    </dgm:pt>
    <dgm:pt modelId="{CDAB31BE-45CC-4126-BF1B-7C8D1F2DEE54}" type="sibTrans" cxnId="{C2057B86-DE1F-4F60-99CF-A51A57DEB9D8}">
      <dgm:prSet/>
      <dgm:spPr/>
      <dgm:t>
        <a:bodyPr/>
        <a:lstStyle/>
        <a:p>
          <a:endParaRPr lang="ru-RU"/>
        </a:p>
      </dgm:t>
    </dgm:pt>
    <dgm:pt modelId="{25A0F25A-C8E5-4548-AFC3-201A64D41A31}" type="pres">
      <dgm:prSet presAssocID="{C2A7CA20-427D-40CC-BFDB-D491539E70EA}" presName="CompostProcess" presStyleCnt="0">
        <dgm:presLayoutVars>
          <dgm:dir/>
          <dgm:resizeHandles val="exact"/>
        </dgm:presLayoutVars>
      </dgm:prSet>
      <dgm:spPr/>
    </dgm:pt>
    <dgm:pt modelId="{5160A90C-03CE-42C4-86AF-1A9754C8A35C}" type="pres">
      <dgm:prSet presAssocID="{C2A7CA20-427D-40CC-BFDB-D491539E70EA}" presName="arrow" presStyleLbl="bgShp" presStyleIdx="0" presStyleCnt="1"/>
      <dgm:spPr/>
    </dgm:pt>
    <dgm:pt modelId="{4404F3E0-D022-46B8-BABA-C0B058011E06}" type="pres">
      <dgm:prSet presAssocID="{C2A7CA20-427D-40CC-BFDB-D491539E70EA}" presName="linearProcess" presStyleCnt="0"/>
      <dgm:spPr/>
    </dgm:pt>
    <dgm:pt modelId="{6EA8275E-E994-466C-AADD-D61FB753BF09}" type="pres">
      <dgm:prSet presAssocID="{F937D081-703D-4A73-8725-5CF6E0AA7060}" presName="textNode" presStyleLbl="node1" presStyleIdx="0" presStyleCnt="4">
        <dgm:presLayoutVars>
          <dgm:bulletEnabled val="1"/>
        </dgm:presLayoutVars>
      </dgm:prSet>
      <dgm:spPr/>
    </dgm:pt>
    <dgm:pt modelId="{3BB8C9DE-8A53-49DF-95C5-9CE9C5F18C57}" type="pres">
      <dgm:prSet presAssocID="{E8803911-EDC7-4800-B68F-626E2F447631}" presName="sibTrans" presStyleCnt="0"/>
      <dgm:spPr/>
    </dgm:pt>
    <dgm:pt modelId="{64F42C11-AA51-4036-8594-476C69B5DFB9}" type="pres">
      <dgm:prSet presAssocID="{8031645A-2A10-4E6F-9D20-963F465DD59A}" presName="textNode" presStyleLbl="node1" presStyleIdx="1" presStyleCnt="4">
        <dgm:presLayoutVars>
          <dgm:bulletEnabled val="1"/>
        </dgm:presLayoutVars>
      </dgm:prSet>
      <dgm:spPr/>
    </dgm:pt>
    <dgm:pt modelId="{2BAABE2F-7536-4F13-BCAF-5B6980FE2DF7}" type="pres">
      <dgm:prSet presAssocID="{57921A8C-3873-4363-9E08-FF2D6D6E1C07}" presName="sibTrans" presStyleCnt="0"/>
      <dgm:spPr/>
    </dgm:pt>
    <dgm:pt modelId="{7AA39CFA-41F7-4406-885E-42D3F4EE8DD5}" type="pres">
      <dgm:prSet presAssocID="{4F773BD8-003B-42F4-A83F-815A775B6CF8}" presName="textNode" presStyleLbl="node1" presStyleIdx="2" presStyleCnt="4">
        <dgm:presLayoutVars>
          <dgm:bulletEnabled val="1"/>
        </dgm:presLayoutVars>
      </dgm:prSet>
      <dgm:spPr/>
    </dgm:pt>
    <dgm:pt modelId="{A578211F-C829-4CDA-8758-DC26E6524004}" type="pres">
      <dgm:prSet presAssocID="{A2245953-864B-4B9A-B00D-FC4B4F33DC40}" presName="sibTrans" presStyleCnt="0"/>
      <dgm:spPr/>
    </dgm:pt>
    <dgm:pt modelId="{C7724700-6EE5-4BF4-9258-E7CA4C9B0F1F}" type="pres">
      <dgm:prSet presAssocID="{33F6CE56-251A-4383-8948-D1AD3635242A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F5829B12-6BF4-4480-81EF-A8303AEEB8CC}" type="presOf" srcId="{C2A7CA20-427D-40CC-BFDB-D491539E70EA}" destId="{25A0F25A-C8E5-4548-AFC3-201A64D41A31}" srcOrd="0" destOrd="0" presId="urn:microsoft.com/office/officeart/2005/8/layout/hProcess9"/>
    <dgm:cxn modelId="{103AD71A-83B5-453E-A10B-EA2626D037A9}" type="presOf" srcId="{8031645A-2A10-4E6F-9D20-963F465DD59A}" destId="{64F42C11-AA51-4036-8594-476C69B5DFB9}" srcOrd="0" destOrd="0" presId="urn:microsoft.com/office/officeart/2005/8/layout/hProcess9"/>
    <dgm:cxn modelId="{F9844A63-AFFA-4B38-B7B1-E58D28F716B5}" srcId="{C2A7CA20-427D-40CC-BFDB-D491539E70EA}" destId="{F937D081-703D-4A73-8725-5CF6E0AA7060}" srcOrd="0" destOrd="0" parTransId="{48EE43D4-F21C-4C72-A196-F6CFFC222716}" sibTransId="{E8803911-EDC7-4800-B68F-626E2F447631}"/>
    <dgm:cxn modelId="{6BF51056-5C64-4A8F-B6FD-4FDC3BEDF346}" type="presOf" srcId="{33F6CE56-251A-4383-8948-D1AD3635242A}" destId="{C7724700-6EE5-4BF4-9258-E7CA4C9B0F1F}" srcOrd="0" destOrd="0" presId="urn:microsoft.com/office/officeart/2005/8/layout/hProcess9"/>
    <dgm:cxn modelId="{6794CD7F-44EC-41F7-BBCA-A23CE77FBEB3}" srcId="{C2A7CA20-427D-40CC-BFDB-D491539E70EA}" destId="{8031645A-2A10-4E6F-9D20-963F465DD59A}" srcOrd="1" destOrd="0" parTransId="{53A4980A-DE76-45B7-A0F5-DB08F580C72F}" sibTransId="{57921A8C-3873-4363-9E08-FF2D6D6E1C07}"/>
    <dgm:cxn modelId="{C2057B86-DE1F-4F60-99CF-A51A57DEB9D8}" srcId="{C2A7CA20-427D-40CC-BFDB-D491539E70EA}" destId="{33F6CE56-251A-4383-8948-D1AD3635242A}" srcOrd="3" destOrd="0" parTransId="{848FF5F2-BB9E-4983-864A-9F817A9CEFA8}" sibTransId="{CDAB31BE-45CC-4126-BF1B-7C8D1F2DEE54}"/>
    <dgm:cxn modelId="{308D8BAD-3DCC-45B6-B0E9-FF16F33E7917}" type="presOf" srcId="{4F773BD8-003B-42F4-A83F-815A775B6CF8}" destId="{7AA39CFA-41F7-4406-885E-42D3F4EE8DD5}" srcOrd="0" destOrd="0" presId="urn:microsoft.com/office/officeart/2005/8/layout/hProcess9"/>
    <dgm:cxn modelId="{5B2289DC-6E7B-4A48-94B2-AE1FF7CC55D8}" type="presOf" srcId="{F937D081-703D-4A73-8725-5CF6E0AA7060}" destId="{6EA8275E-E994-466C-AADD-D61FB753BF09}" srcOrd="0" destOrd="0" presId="urn:microsoft.com/office/officeart/2005/8/layout/hProcess9"/>
    <dgm:cxn modelId="{41DA5AEE-69C4-494F-997B-44AFF3606A61}" srcId="{C2A7CA20-427D-40CC-BFDB-D491539E70EA}" destId="{4F773BD8-003B-42F4-A83F-815A775B6CF8}" srcOrd="2" destOrd="0" parTransId="{B046A076-8088-4A44-AA82-2591630BA7AE}" sibTransId="{A2245953-864B-4B9A-B00D-FC4B4F33DC40}"/>
    <dgm:cxn modelId="{50032E8F-25EB-4AE7-B426-8C30CCF10FD1}" type="presParOf" srcId="{25A0F25A-C8E5-4548-AFC3-201A64D41A31}" destId="{5160A90C-03CE-42C4-86AF-1A9754C8A35C}" srcOrd="0" destOrd="0" presId="urn:microsoft.com/office/officeart/2005/8/layout/hProcess9"/>
    <dgm:cxn modelId="{A8EA2B5D-09B5-4561-82B9-C29E3E6BE4CD}" type="presParOf" srcId="{25A0F25A-C8E5-4548-AFC3-201A64D41A31}" destId="{4404F3E0-D022-46B8-BABA-C0B058011E06}" srcOrd="1" destOrd="0" presId="urn:microsoft.com/office/officeart/2005/8/layout/hProcess9"/>
    <dgm:cxn modelId="{2456809E-1F58-42D4-B432-B84F82B56C36}" type="presParOf" srcId="{4404F3E0-D022-46B8-BABA-C0B058011E06}" destId="{6EA8275E-E994-466C-AADD-D61FB753BF09}" srcOrd="0" destOrd="0" presId="urn:microsoft.com/office/officeart/2005/8/layout/hProcess9"/>
    <dgm:cxn modelId="{0F8EEE7B-A93E-4F40-887B-DFBDBD0CE88B}" type="presParOf" srcId="{4404F3E0-D022-46B8-BABA-C0B058011E06}" destId="{3BB8C9DE-8A53-49DF-95C5-9CE9C5F18C57}" srcOrd="1" destOrd="0" presId="urn:microsoft.com/office/officeart/2005/8/layout/hProcess9"/>
    <dgm:cxn modelId="{253C2997-D095-4A6B-99E3-36C83CB391AC}" type="presParOf" srcId="{4404F3E0-D022-46B8-BABA-C0B058011E06}" destId="{64F42C11-AA51-4036-8594-476C69B5DFB9}" srcOrd="2" destOrd="0" presId="urn:microsoft.com/office/officeart/2005/8/layout/hProcess9"/>
    <dgm:cxn modelId="{565DCC50-3F86-4668-992D-4CD63BE2AFE8}" type="presParOf" srcId="{4404F3E0-D022-46B8-BABA-C0B058011E06}" destId="{2BAABE2F-7536-4F13-BCAF-5B6980FE2DF7}" srcOrd="3" destOrd="0" presId="urn:microsoft.com/office/officeart/2005/8/layout/hProcess9"/>
    <dgm:cxn modelId="{62460D8C-2391-4F9B-AB77-153C8AF40225}" type="presParOf" srcId="{4404F3E0-D022-46B8-BABA-C0B058011E06}" destId="{7AA39CFA-41F7-4406-885E-42D3F4EE8DD5}" srcOrd="4" destOrd="0" presId="urn:microsoft.com/office/officeart/2005/8/layout/hProcess9"/>
    <dgm:cxn modelId="{557AD5E8-2933-456F-94DF-F819AD6A8B17}" type="presParOf" srcId="{4404F3E0-D022-46B8-BABA-C0B058011E06}" destId="{A578211F-C829-4CDA-8758-DC26E6524004}" srcOrd="5" destOrd="0" presId="urn:microsoft.com/office/officeart/2005/8/layout/hProcess9"/>
    <dgm:cxn modelId="{10B9ACFF-A5D7-4269-BC1D-CCBC3678783F}" type="presParOf" srcId="{4404F3E0-D022-46B8-BABA-C0B058011E06}" destId="{C7724700-6EE5-4BF4-9258-E7CA4C9B0F1F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4ECF75-C33F-4C6D-B156-E45834CF4AAC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E4F8D59C-35A5-49D4-9989-77624B27BA85}">
      <dgm:prSet phldrT="[Текст]"/>
      <dgm:spPr/>
      <dgm:t>
        <a:bodyPr/>
        <a:lstStyle/>
        <a:p>
          <a:r>
            <a:rPr lang="en-US" dirty="0"/>
            <a:t>SDP</a:t>
          </a:r>
          <a:endParaRPr lang="ru-RU" dirty="0"/>
        </a:p>
      </dgm:t>
    </dgm:pt>
    <dgm:pt modelId="{C1CCA3D4-6B87-4D2C-BEF7-5FDDF9C63F7A}" type="parTrans" cxnId="{606CEEA2-0CD8-4354-B0B6-E5E3E77BBF53}">
      <dgm:prSet/>
      <dgm:spPr/>
      <dgm:t>
        <a:bodyPr/>
        <a:lstStyle/>
        <a:p>
          <a:endParaRPr lang="ru-RU"/>
        </a:p>
      </dgm:t>
    </dgm:pt>
    <dgm:pt modelId="{3414F907-3304-4B03-9767-ACB683D540D3}" type="sibTrans" cxnId="{606CEEA2-0CD8-4354-B0B6-E5E3E77BBF53}">
      <dgm:prSet/>
      <dgm:spPr/>
      <dgm:t>
        <a:bodyPr/>
        <a:lstStyle/>
        <a:p>
          <a:endParaRPr lang="ru-RU"/>
        </a:p>
      </dgm:t>
    </dgm:pt>
    <dgm:pt modelId="{026DB471-7ABF-460A-9C4D-1305289DD3D1}">
      <dgm:prSet phldrT="[Текст]"/>
      <dgm:spPr/>
      <dgm:t>
        <a:bodyPr/>
        <a:lstStyle/>
        <a:p>
          <a:r>
            <a:rPr lang="en-US" dirty="0"/>
            <a:t>ICE</a:t>
          </a:r>
          <a:endParaRPr lang="ru-RU" dirty="0"/>
        </a:p>
      </dgm:t>
    </dgm:pt>
    <dgm:pt modelId="{ACD0526F-79F4-4CF2-B922-F8B051FCE335}" type="parTrans" cxnId="{725CA2A5-A78E-4F62-A469-F95A0E8A4020}">
      <dgm:prSet/>
      <dgm:spPr/>
      <dgm:t>
        <a:bodyPr/>
        <a:lstStyle/>
        <a:p>
          <a:endParaRPr lang="ru-RU"/>
        </a:p>
      </dgm:t>
    </dgm:pt>
    <dgm:pt modelId="{4841C3C3-FA9C-4EA4-B5F0-4761993F4D3F}" type="sibTrans" cxnId="{725CA2A5-A78E-4F62-A469-F95A0E8A4020}">
      <dgm:prSet/>
      <dgm:spPr/>
      <dgm:t>
        <a:bodyPr/>
        <a:lstStyle/>
        <a:p>
          <a:endParaRPr lang="ru-RU"/>
        </a:p>
      </dgm:t>
    </dgm:pt>
    <dgm:pt modelId="{4F9DC60F-D1E8-450B-8C14-FD06EB95C1CB}">
      <dgm:prSet phldrT="[Текст]"/>
      <dgm:spPr/>
      <dgm:t>
        <a:bodyPr/>
        <a:lstStyle/>
        <a:p>
          <a:r>
            <a:rPr lang="en-US" dirty="0"/>
            <a:t>DTLS SRTP</a:t>
          </a:r>
          <a:endParaRPr lang="ru-RU" dirty="0"/>
        </a:p>
      </dgm:t>
    </dgm:pt>
    <dgm:pt modelId="{A3F9DB42-F3FE-46BE-85CB-57B6C58DD9F0}" type="parTrans" cxnId="{ED1175AA-5075-40E5-8B81-920DD7F38DA4}">
      <dgm:prSet/>
      <dgm:spPr/>
      <dgm:t>
        <a:bodyPr/>
        <a:lstStyle/>
        <a:p>
          <a:endParaRPr lang="ru-RU"/>
        </a:p>
      </dgm:t>
    </dgm:pt>
    <dgm:pt modelId="{E7A68EAA-2CB0-449A-B096-EC42D82BB603}" type="sibTrans" cxnId="{ED1175AA-5075-40E5-8B81-920DD7F38DA4}">
      <dgm:prSet/>
      <dgm:spPr/>
      <dgm:t>
        <a:bodyPr/>
        <a:lstStyle/>
        <a:p>
          <a:endParaRPr lang="ru-RU"/>
        </a:p>
      </dgm:t>
    </dgm:pt>
    <dgm:pt modelId="{927E7B88-2411-47BC-94BB-5023433129E9}">
      <dgm:prSet phldrT="[Текст]"/>
      <dgm:spPr/>
      <dgm:t>
        <a:bodyPr/>
        <a:lstStyle/>
        <a:p>
          <a:r>
            <a:rPr lang="en-US" dirty="0"/>
            <a:t>RTP SCTP</a:t>
          </a:r>
          <a:endParaRPr lang="ru-RU" dirty="0"/>
        </a:p>
      </dgm:t>
    </dgm:pt>
    <dgm:pt modelId="{3CB0795F-4077-4234-8D32-B3E931331CB8}" type="parTrans" cxnId="{6C2CB7EF-A920-4CEA-84CB-9EE6BB733180}">
      <dgm:prSet/>
      <dgm:spPr/>
    </dgm:pt>
    <dgm:pt modelId="{46E1C140-1521-4F77-8E2D-AE128A7D3127}" type="sibTrans" cxnId="{6C2CB7EF-A920-4CEA-84CB-9EE6BB733180}">
      <dgm:prSet/>
      <dgm:spPr/>
    </dgm:pt>
    <dgm:pt modelId="{F435993A-F87F-4D78-8115-36EFD06F4E3D}" type="pres">
      <dgm:prSet presAssocID="{EA4ECF75-C33F-4C6D-B156-E45834CF4AAC}" presName="CompostProcess" presStyleCnt="0">
        <dgm:presLayoutVars>
          <dgm:dir/>
          <dgm:resizeHandles val="exact"/>
        </dgm:presLayoutVars>
      </dgm:prSet>
      <dgm:spPr/>
    </dgm:pt>
    <dgm:pt modelId="{F9457E0F-CD72-41AD-8A41-B3521A655FF7}" type="pres">
      <dgm:prSet presAssocID="{EA4ECF75-C33F-4C6D-B156-E45834CF4AAC}" presName="arrow" presStyleLbl="bgShp" presStyleIdx="0" presStyleCnt="1"/>
      <dgm:spPr/>
    </dgm:pt>
    <dgm:pt modelId="{27E0EE61-DC6E-484C-9C8E-4223E2DB79C7}" type="pres">
      <dgm:prSet presAssocID="{EA4ECF75-C33F-4C6D-B156-E45834CF4AAC}" presName="linearProcess" presStyleCnt="0"/>
      <dgm:spPr/>
    </dgm:pt>
    <dgm:pt modelId="{6F7544B1-C608-4E69-BD7C-FA5842C25DFF}" type="pres">
      <dgm:prSet presAssocID="{E4F8D59C-35A5-49D4-9989-77624B27BA85}" presName="textNode" presStyleLbl="node1" presStyleIdx="0" presStyleCnt="4">
        <dgm:presLayoutVars>
          <dgm:bulletEnabled val="1"/>
        </dgm:presLayoutVars>
      </dgm:prSet>
      <dgm:spPr/>
    </dgm:pt>
    <dgm:pt modelId="{137A6237-6349-4524-8A4E-B39590AFF95E}" type="pres">
      <dgm:prSet presAssocID="{3414F907-3304-4B03-9767-ACB683D540D3}" presName="sibTrans" presStyleCnt="0"/>
      <dgm:spPr/>
    </dgm:pt>
    <dgm:pt modelId="{69EAC290-B4C7-4A76-90DD-AA6A5EF05410}" type="pres">
      <dgm:prSet presAssocID="{026DB471-7ABF-460A-9C4D-1305289DD3D1}" presName="textNode" presStyleLbl="node1" presStyleIdx="1" presStyleCnt="4">
        <dgm:presLayoutVars>
          <dgm:bulletEnabled val="1"/>
        </dgm:presLayoutVars>
      </dgm:prSet>
      <dgm:spPr/>
    </dgm:pt>
    <dgm:pt modelId="{7AA6A482-559E-4801-B580-E865E7143EAB}" type="pres">
      <dgm:prSet presAssocID="{4841C3C3-FA9C-4EA4-B5F0-4761993F4D3F}" presName="sibTrans" presStyleCnt="0"/>
      <dgm:spPr/>
    </dgm:pt>
    <dgm:pt modelId="{5FCAF2DF-22F5-485A-93BB-2DE9D56E6D08}" type="pres">
      <dgm:prSet presAssocID="{4F9DC60F-D1E8-450B-8C14-FD06EB95C1CB}" presName="textNode" presStyleLbl="node1" presStyleIdx="2" presStyleCnt="4">
        <dgm:presLayoutVars>
          <dgm:bulletEnabled val="1"/>
        </dgm:presLayoutVars>
      </dgm:prSet>
      <dgm:spPr/>
    </dgm:pt>
    <dgm:pt modelId="{5A08E2E6-AD1A-4EC1-B198-F6242940BC3B}" type="pres">
      <dgm:prSet presAssocID="{E7A68EAA-2CB0-449A-B096-EC42D82BB603}" presName="sibTrans" presStyleCnt="0"/>
      <dgm:spPr/>
    </dgm:pt>
    <dgm:pt modelId="{54199960-E3E4-468A-9A8C-CE2074E2EE5E}" type="pres">
      <dgm:prSet presAssocID="{927E7B88-2411-47BC-94BB-5023433129E9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46650F04-4262-46C0-B88E-0C42EE636466}" type="presOf" srcId="{4F9DC60F-D1E8-450B-8C14-FD06EB95C1CB}" destId="{5FCAF2DF-22F5-485A-93BB-2DE9D56E6D08}" srcOrd="0" destOrd="0" presId="urn:microsoft.com/office/officeart/2005/8/layout/hProcess9"/>
    <dgm:cxn modelId="{BFFA4B1F-A195-42B8-906D-29731EB60B97}" type="presOf" srcId="{EA4ECF75-C33F-4C6D-B156-E45834CF4AAC}" destId="{F435993A-F87F-4D78-8115-36EFD06F4E3D}" srcOrd="0" destOrd="0" presId="urn:microsoft.com/office/officeart/2005/8/layout/hProcess9"/>
    <dgm:cxn modelId="{AE95CB76-4AE0-42A7-9A7A-86C03629C196}" type="presOf" srcId="{E4F8D59C-35A5-49D4-9989-77624B27BA85}" destId="{6F7544B1-C608-4E69-BD7C-FA5842C25DFF}" srcOrd="0" destOrd="0" presId="urn:microsoft.com/office/officeart/2005/8/layout/hProcess9"/>
    <dgm:cxn modelId="{9CDF8493-1CBF-4A51-91C9-6B856CAA6397}" type="presOf" srcId="{927E7B88-2411-47BC-94BB-5023433129E9}" destId="{54199960-E3E4-468A-9A8C-CE2074E2EE5E}" srcOrd="0" destOrd="0" presId="urn:microsoft.com/office/officeart/2005/8/layout/hProcess9"/>
    <dgm:cxn modelId="{FBE02194-C25B-42B2-8A3C-2BDEC5196063}" type="presOf" srcId="{026DB471-7ABF-460A-9C4D-1305289DD3D1}" destId="{69EAC290-B4C7-4A76-90DD-AA6A5EF05410}" srcOrd="0" destOrd="0" presId="urn:microsoft.com/office/officeart/2005/8/layout/hProcess9"/>
    <dgm:cxn modelId="{606CEEA2-0CD8-4354-B0B6-E5E3E77BBF53}" srcId="{EA4ECF75-C33F-4C6D-B156-E45834CF4AAC}" destId="{E4F8D59C-35A5-49D4-9989-77624B27BA85}" srcOrd="0" destOrd="0" parTransId="{C1CCA3D4-6B87-4D2C-BEF7-5FDDF9C63F7A}" sibTransId="{3414F907-3304-4B03-9767-ACB683D540D3}"/>
    <dgm:cxn modelId="{725CA2A5-A78E-4F62-A469-F95A0E8A4020}" srcId="{EA4ECF75-C33F-4C6D-B156-E45834CF4AAC}" destId="{026DB471-7ABF-460A-9C4D-1305289DD3D1}" srcOrd="1" destOrd="0" parTransId="{ACD0526F-79F4-4CF2-B922-F8B051FCE335}" sibTransId="{4841C3C3-FA9C-4EA4-B5F0-4761993F4D3F}"/>
    <dgm:cxn modelId="{ED1175AA-5075-40E5-8B81-920DD7F38DA4}" srcId="{EA4ECF75-C33F-4C6D-B156-E45834CF4AAC}" destId="{4F9DC60F-D1E8-450B-8C14-FD06EB95C1CB}" srcOrd="2" destOrd="0" parTransId="{A3F9DB42-F3FE-46BE-85CB-57B6C58DD9F0}" sibTransId="{E7A68EAA-2CB0-449A-B096-EC42D82BB603}"/>
    <dgm:cxn modelId="{6C2CB7EF-A920-4CEA-84CB-9EE6BB733180}" srcId="{EA4ECF75-C33F-4C6D-B156-E45834CF4AAC}" destId="{927E7B88-2411-47BC-94BB-5023433129E9}" srcOrd="3" destOrd="0" parTransId="{3CB0795F-4077-4234-8D32-B3E931331CB8}" sibTransId="{46E1C140-1521-4F77-8E2D-AE128A7D3127}"/>
    <dgm:cxn modelId="{49FBB760-33DC-47B7-BB6D-5CA1A78D1527}" type="presParOf" srcId="{F435993A-F87F-4D78-8115-36EFD06F4E3D}" destId="{F9457E0F-CD72-41AD-8A41-B3521A655FF7}" srcOrd="0" destOrd="0" presId="urn:microsoft.com/office/officeart/2005/8/layout/hProcess9"/>
    <dgm:cxn modelId="{2051619F-9F6E-4F56-9263-4313020B3C61}" type="presParOf" srcId="{F435993A-F87F-4D78-8115-36EFD06F4E3D}" destId="{27E0EE61-DC6E-484C-9C8E-4223E2DB79C7}" srcOrd="1" destOrd="0" presId="urn:microsoft.com/office/officeart/2005/8/layout/hProcess9"/>
    <dgm:cxn modelId="{2CCE2779-A20E-4421-AC62-DF5CFFFD3EE0}" type="presParOf" srcId="{27E0EE61-DC6E-484C-9C8E-4223E2DB79C7}" destId="{6F7544B1-C608-4E69-BD7C-FA5842C25DFF}" srcOrd="0" destOrd="0" presId="urn:microsoft.com/office/officeart/2005/8/layout/hProcess9"/>
    <dgm:cxn modelId="{25725B6A-A68C-46B5-9CE2-9884277112D6}" type="presParOf" srcId="{27E0EE61-DC6E-484C-9C8E-4223E2DB79C7}" destId="{137A6237-6349-4524-8A4E-B39590AFF95E}" srcOrd="1" destOrd="0" presId="urn:microsoft.com/office/officeart/2005/8/layout/hProcess9"/>
    <dgm:cxn modelId="{91BC95BE-593F-4082-852B-8A570E14D01D}" type="presParOf" srcId="{27E0EE61-DC6E-484C-9C8E-4223E2DB79C7}" destId="{69EAC290-B4C7-4A76-90DD-AA6A5EF05410}" srcOrd="2" destOrd="0" presId="urn:microsoft.com/office/officeart/2005/8/layout/hProcess9"/>
    <dgm:cxn modelId="{C94A3614-8E54-4750-8742-FA8C717E138A}" type="presParOf" srcId="{27E0EE61-DC6E-484C-9C8E-4223E2DB79C7}" destId="{7AA6A482-559E-4801-B580-E865E7143EAB}" srcOrd="3" destOrd="0" presId="urn:microsoft.com/office/officeart/2005/8/layout/hProcess9"/>
    <dgm:cxn modelId="{26A963E4-C926-4F61-A01F-5D977E6159A7}" type="presParOf" srcId="{27E0EE61-DC6E-484C-9C8E-4223E2DB79C7}" destId="{5FCAF2DF-22F5-485A-93BB-2DE9D56E6D08}" srcOrd="4" destOrd="0" presId="urn:microsoft.com/office/officeart/2005/8/layout/hProcess9"/>
    <dgm:cxn modelId="{F0C46442-5560-40DE-811E-A9C7609F8C60}" type="presParOf" srcId="{27E0EE61-DC6E-484C-9C8E-4223E2DB79C7}" destId="{5A08E2E6-AD1A-4EC1-B198-F6242940BC3B}" srcOrd="5" destOrd="0" presId="urn:microsoft.com/office/officeart/2005/8/layout/hProcess9"/>
    <dgm:cxn modelId="{5B3F9D79-6D09-41F1-9B77-80A4AE42FED5}" type="presParOf" srcId="{27E0EE61-DC6E-484C-9C8E-4223E2DB79C7}" destId="{54199960-E3E4-468A-9A8C-CE2074E2EE5E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60A90C-03CE-42C4-86AF-1A9754C8A35C}">
      <dsp:nvSpPr>
        <dsp:cNvPr id="0" name=""/>
        <dsp:cNvSpPr/>
      </dsp:nvSpPr>
      <dsp:spPr>
        <a:xfrm>
          <a:off x="788669" y="0"/>
          <a:ext cx="8938260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A8275E-E994-466C-AADD-D61FB753BF09}">
      <dsp:nvSpPr>
        <dsp:cNvPr id="0" name=""/>
        <dsp:cNvSpPr/>
      </dsp:nvSpPr>
      <dsp:spPr>
        <a:xfrm>
          <a:off x="4392" y="1305401"/>
          <a:ext cx="2530430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/>
            <a:t>Сигнализация</a:t>
          </a:r>
        </a:p>
      </dsp:txBody>
      <dsp:txXfrm>
        <a:off x="89358" y="1390367"/>
        <a:ext cx="2360498" cy="1570603"/>
      </dsp:txXfrm>
    </dsp:sp>
    <dsp:sp modelId="{64F42C11-AA51-4036-8594-476C69B5DFB9}">
      <dsp:nvSpPr>
        <dsp:cNvPr id="0" name=""/>
        <dsp:cNvSpPr/>
      </dsp:nvSpPr>
      <dsp:spPr>
        <a:xfrm>
          <a:off x="2663187" y="1305401"/>
          <a:ext cx="2530430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/>
            <a:t>Подключение</a:t>
          </a:r>
        </a:p>
      </dsp:txBody>
      <dsp:txXfrm>
        <a:off x="2748153" y="1390367"/>
        <a:ext cx="2360498" cy="1570603"/>
      </dsp:txXfrm>
    </dsp:sp>
    <dsp:sp modelId="{7AA39CFA-41F7-4406-885E-42D3F4EE8DD5}">
      <dsp:nvSpPr>
        <dsp:cNvPr id="0" name=""/>
        <dsp:cNvSpPr/>
      </dsp:nvSpPr>
      <dsp:spPr>
        <a:xfrm>
          <a:off x="5321982" y="1305401"/>
          <a:ext cx="2530430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/>
            <a:t>Обеспечение безопасности</a:t>
          </a:r>
        </a:p>
      </dsp:txBody>
      <dsp:txXfrm>
        <a:off x="5406948" y="1390367"/>
        <a:ext cx="2360498" cy="1570603"/>
      </dsp:txXfrm>
    </dsp:sp>
    <dsp:sp modelId="{C7724700-6EE5-4BF4-9258-E7CA4C9B0F1F}">
      <dsp:nvSpPr>
        <dsp:cNvPr id="0" name=""/>
        <dsp:cNvSpPr/>
      </dsp:nvSpPr>
      <dsp:spPr>
        <a:xfrm>
          <a:off x="7980776" y="1305401"/>
          <a:ext cx="2530430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/>
            <a:t>Коммуникация</a:t>
          </a:r>
        </a:p>
      </dsp:txBody>
      <dsp:txXfrm>
        <a:off x="8065742" y="1390367"/>
        <a:ext cx="2360498" cy="15706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457E0F-CD72-41AD-8A41-B3521A655FF7}">
      <dsp:nvSpPr>
        <dsp:cNvPr id="0" name=""/>
        <dsp:cNvSpPr/>
      </dsp:nvSpPr>
      <dsp:spPr>
        <a:xfrm>
          <a:off x="788669" y="0"/>
          <a:ext cx="8938260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7544B1-C608-4E69-BD7C-FA5842C25DFF}">
      <dsp:nvSpPr>
        <dsp:cNvPr id="0" name=""/>
        <dsp:cNvSpPr/>
      </dsp:nvSpPr>
      <dsp:spPr>
        <a:xfrm>
          <a:off x="7958" y="1305401"/>
          <a:ext cx="2404647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SDP</a:t>
          </a:r>
          <a:endParaRPr lang="ru-RU" sz="4400" kern="1200" dirty="0"/>
        </a:p>
      </dsp:txBody>
      <dsp:txXfrm>
        <a:off x="92924" y="1390367"/>
        <a:ext cx="2234715" cy="1570603"/>
      </dsp:txXfrm>
    </dsp:sp>
    <dsp:sp modelId="{69EAC290-B4C7-4A76-90DD-AA6A5EF05410}">
      <dsp:nvSpPr>
        <dsp:cNvPr id="0" name=""/>
        <dsp:cNvSpPr/>
      </dsp:nvSpPr>
      <dsp:spPr>
        <a:xfrm>
          <a:off x="2706303" y="1305401"/>
          <a:ext cx="2404647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ICE</a:t>
          </a:r>
          <a:endParaRPr lang="ru-RU" sz="4400" kern="1200" dirty="0"/>
        </a:p>
      </dsp:txBody>
      <dsp:txXfrm>
        <a:off x="2791269" y="1390367"/>
        <a:ext cx="2234715" cy="1570603"/>
      </dsp:txXfrm>
    </dsp:sp>
    <dsp:sp modelId="{5FCAF2DF-22F5-485A-93BB-2DE9D56E6D08}">
      <dsp:nvSpPr>
        <dsp:cNvPr id="0" name=""/>
        <dsp:cNvSpPr/>
      </dsp:nvSpPr>
      <dsp:spPr>
        <a:xfrm>
          <a:off x="5404648" y="1305401"/>
          <a:ext cx="2404647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DTLS SRTP</a:t>
          </a:r>
          <a:endParaRPr lang="ru-RU" sz="4400" kern="1200" dirty="0"/>
        </a:p>
      </dsp:txBody>
      <dsp:txXfrm>
        <a:off x="5489614" y="1390367"/>
        <a:ext cx="2234715" cy="1570603"/>
      </dsp:txXfrm>
    </dsp:sp>
    <dsp:sp modelId="{54199960-E3E4-468A-9A8C-CE2074E2EE5E}">
      <dsp:nvSpPr>
        <dsp:cNvPr id="0" name=""/>
        <dsp:cNvSpPr/>
      </dsp:nvSpPr>
      <dsp:spPr>
        <a:xfrm>
          <a:off x="8102993" y="1305401"/>
          <a:ext cx="2404647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RTP SCTP</a:t>
          </a:r>
          <a:endParaRPr lang="ru-RU" sz="4400" kern="1200" dirty="0"/>
        </a:p>
      </dsp:txBody>
      <dsp:txXfrm>
        <a:off x="8187959" y="1390367"/>
        <a:ext cx="2234715" cy="15706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48F724-56C6-42EA-8C2B-36072A630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5476D19-9FC1-489C-8FC2-F1BD0E103E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436E7C-D4C4-4845-99EE-F8844EE5F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90CE-9C01-4CB3-92CB-2F2C182F9B0B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AF83F5-5799-40E0-974A-6D53281BE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FE91FF-AB11-4CBC-8826-72C8F05A6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1F1E6-88C1-4B27-B83F-BF7ECB8F3E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6272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1ECC88-C827-4DC0-966A-C0984A8C3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8618D48-FF31-499E-A335-7A393465E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606936-AB52-4A84-AFAC-494C1AF92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90CE-9C01-4CB3-92CB-2F2C182F9B0B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03DE0A-BB08-429C-BB35-5B7FC7ACB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925CB5-9EDB-4BB4-A260-A5D19A2B1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1F1E6-88C1-4B27-B83F-BF7ECB8F3E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292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D2C5C17-F852-49F0-B20B-25C2AE5457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D8F05C7-8238-41BD-8490-83A8CFEBD6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93EECE-38A4-4E28-9112-F20EFFB51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90CE-9C01-4CB3-92CB-2F2C182F9B0B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5F1063-6808-46A6-A7E6-57353787E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F19AC7-7C59-4321-BFC1-5C6CF7815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1F1E6-88C1-4B27-B83F-BF7ECB8F3E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8124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527830-0049-4DB7-946B-F3E525C2B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0A8BBF-3EA1-4E79-B3B9-61CBC7105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A1998D-13A3-489A-8C0A-2FC76BE2E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90CE-9C01-4CB3-92CB-2F2C182F9B0B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A14BA3-ADFE-4B87-970C-DB462991B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07A553-1F0C-4338-A6F2-1B36972FA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1F1E6-88C1-4B27-B83F-BF7ECB8F3E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8687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9477EF-4A76-4620-909C-6CE0996D6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DCF9742-43FA-4452-A749-40898171A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1252CA-8CE3-469A-80EF-6D58B7089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90CE-9C01-4CB3-92CB-2F2C182F9B0B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314422-22A0-47CB-BB30-59D4AD14E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4739F5-BB72-4E8E-A591-8457C799D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1F1E6-88C1-4B27-B83F-BF7ECB8F3E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1159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8D65E-DF4C-4CD6-B837-0D9BE650E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10D2C7-8FDB-4B16-B7E7-6B61B1D6A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2BEE103-4281-4D33-A325-B540B6A5F6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1D90EB7-2B81-4442-AA7A-F34031BD2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90CE-9C01-4CB3-92CB-2F2C182F9B0B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D305C06-80EB-4765-AA9F-C90C042C5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955A1C2-AB8D-4406-B508-36866DA8B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1F1E6-88C1-4B27-B83F-BF7ECB8F3E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917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93ED5D-B208-475A-8EBF-AF6104639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234F3ED-2689-47B7-BE2F-EFAC54DF5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04945CA-7AA0-4EB7-9808-6982856EC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2B1EE5B-45A9-4724-9E92-E2D2A2352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FA656CD-E044-4261-BDC3-DBC9C62C1F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899669B-6769-4D38-9DAA-6AF41EDF0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90CE-9C01-4CB3-92CB-2F2C182F9B0B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6A4891B-2FEE-499D-89FB-991BA39C4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813EDE7-D081-40D6-AB08-E522D251E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1F1E6-88C1-4B27-B83F-BF7ECB8F3E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0600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EFAA1D-66A9-49F8-B755-96739BE5D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5E6FCCA-3687-468C-9884-5594A47C5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90CE-9C01-4CB3-92CB-2F2C182F9B0B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A2C2245-46EC-4627-85AC-645558ED4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1416950-DF2A-44BE-AF7C-7455071B6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1F1E6-88C1-4B27-B83F-BF7ECB8F3E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4134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ED33FC2-B561-466D-BFAD-2F8C18E54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90CE-9C01-4CB3-92CB-2F2C182F9B0B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CC2D0B0-6C63-45F7-8553-27A2D26D6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1D6A27-4AE1-4186-B27A-5778F624F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1F1E6-88C1-4B27-B83F-BF7ECB8F3E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4047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5B51A9-AD12-47DB-8A59-592536A47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608313-6FCF-4F17-91F1-3B387194A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BF57D84-1491-49C1-B6DB-74B3D268D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2533B93-B2A2-411F-ACBB-B701A66E6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90CE-9C01-4CB3-92CB-2F2C182F9B0B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3943CC1-7D51-45AB-9545-BCA0F100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631C871-9FD9-4B8B-8292-963E6B8B8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1F1E6-88C1-4B27-B83F-BF7ECB8F3E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155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0DEF08-EE6D-41D7-A997-E0937F397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7EC9D5E-60A5-49DB-92A0-8491B20446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AC841A4-41F3-41B2-AD91-F97BDDF26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FA464AB-CFCB-48F5-B370-01F333F70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90CE-9C01-4CB3-92CB-2F2C182F9B0B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4533B70-6006-4E58-98DB-3F2311F2F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200C82D-169E-45D8-99E8-178499F80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1F1E6-88C1-4B27-B83F-BF7ECB8F3E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28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3021B6-6AE7-4B7B-B36A-E181E7891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B32D4B8-4716-4F2D-9F1F-CC56BA052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3CD3CF-ED5E-4BFF-9EF2-44CA674CB4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F90CE-9C01-4CB3-92CB-2F2C182F9B0B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B5D961-C14F-4F46-879B-CA0D665ABC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BC9573-C11D-415F-8053-1D86B44F46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1F1E6-88C1-4B27-B83F-BF7ECB8F3E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3806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03029E-21D3-4CD6-A0E0-88FF628286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13488"/>
            <a:ext cx="9144000" cy="2387600"/>
          </a:xfrm>
        </p:spPr>
        <p:txBody>
          <a:bodyPr>
            <a:noAutofit/>
          </a:bodyPr>
          <a:lstStyle/>
          <a:p>
            <a:r>
              <a:rPr lang="ru-RU" sz="4800" dirty="0"/>
              <a:t>ТЕХНОЛОГИИ ПОТОКОВОЙ ПЕРЕДАЧИ ИНФОРМАЦИИ В СЕТИ ИНТЕРНЕТ. ПРОТОКОЛ WEBRTC И ЕГО УСТРОЙСТВО.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9C707C2-1C61-4C44-AF2E-534B73A65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8655" y="5052147"/>
            <a:ext cx="9144000" cy="628217"/>
          </a:xfrm>
        </p:spPr>
        <p:txBody>
          <a:bodyPr/>
          <a:lstStyle/>
          <a:p>
            <a:r>
              <a:rPr lang="ru-RU" dirty="0"/>
              <a:t>Выполнил студент группы ИТб-5301-02-20 </a:t>
            </a:r>
            <a:r>
              <a:rPr lang="ru-RU" dirty="0" err="1"/>
              <a:t>Червоткин</a:t>
            </a:r>
            <a:r>
              <a:rPr lang="ru-RU" dirty="0"/>
              <a:t> Д.А.</a:t>
            </a:r>
          </a:p>
        </p:txBody>
      </p:sp>
    </p:spTree>
    <p:extLst>
      <p:ext uri="{BB962C8B-B14F-4D97-AF65-F5344CB8AC3E}">
        <p14:creationId xmlns:p14="http://schemas.microsoft.com/office/powerpoint/2010/main" val="459362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F335CD-D76A-4FEA-B8B7-82B0AAC71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Общая схема взаимодействия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0C62B42-0713-4AD3-9E1E-A2BAE8C5C0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678" y="1704398"/>
            <a:ext cx="7351071" cy="3786476"/>
          </a:xfrm>
        </p:spPr>
      </p:pic>
    </p:spTree>
    <p:extLst>
      <p:ext uri="{BB962C8B-B14F-4D97-AF65-F5344CB8AC3E}">
        <p14:creationId xmlns:p14="http://schemas.microsoft.com/office/powerpoint/2010/main" val="775628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8A0D46-DCFA-4AC0-9BC4-CC36EB153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</a:t>
            </a:r>
            <a:r>
              <a:rPr lang="en-US" dirty="0"/>
              <a:t>DTLS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6A61AC7-E7CC-4463-8742-8ED2564DA4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25" y="252869"/>
            <a:ext cx="2514550" cy="6352262"/>
          </a:xfrm>
        </p:spPr>
      </p:pic>
    </p:spTree>
    <p:extLst>
      <p:ext uri="{BB962C8B-B14F-4D97-AF65-F5344CB8AC3E}">
        <p14:creationId xmlns:p14="http://schemas.microsoft.com/office/powerpoint/2010/main" val="3358316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27568A-BA80-47B7-88EC-6EF547933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E6ED60-75EF-4624-A631-B712E681D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Протокол </a:t>
            </a:r>
            <a:r>
              <a:rPr lang="en-US" dirty="0"/>
              <a:t>WebRTC</a:t>
            </a:r>
            <a:r>
              <a:rPr lang="ru-RU" dirty="0"/>
              <a:t>  - средство объединения выпущенных ранее протоколов.</a:t>
            </a:r>
          </a:p>
        </p:txBody>
      </p:sp>
    </p:spTree>
    <p:extLst>
      <p:ext uri="{BB962C8B-B14F-4D97-AF65-F5344CB8AC3E}">
        <p14:creationId xmlns:p14="http://schemas.microsoft.com/office/powerpoint/2010/main" val="3693524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F6C59C-2B14-4F0F-98E2-259336B31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2349" y="2175090"/>
            <a:ext cx="3027796" cy="2923382"/>
          </a:xfrm>
        </p:spPr>
        <p:txBody>
          <a:bodyPr>
            <a:normAutofit/>
          </a:bodyPr>
          <a:lstStyle/>
          <a:p>
            <a:r>
              <a:rPr lang="en-US" sz="9600" dirty="0"/>
              <a:t>Q&amp;A</a:t>
            </a:r>
            <a:endParaRPr lang="ru-RU" sz="9600" dirty="0"/>
          </a:p>
        </p:txBody>
      </p:sp>
    </p:spTree>
    <p:extLst>
      <p:ext uri="{BB962C8B-B14F-4D97-AF65-F5344CB8AC3E}">
        <p14:creationId xmlns:p14="http://schemas.microsoft.com/office/powerpoint/2010/main" val="1148305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E6E94-71D1-4DF3-B3D7-4D43A86D6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F386B8-C3BA-42E8-9281-3E94D6BEB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41625"/>
            <a:ext cx="10515600" cy="2672484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Потоковая передача информации - процесс постоянного сбора информации в момент её создания и последующей передачи.</a:t>
            </a:r>
          </a:p>
        </p:txBody>
      </p:sp>
    </p:spTree>
    <p:extLst>
      <p:ext uri="{BB962C8B-B14F-4D97-AF65-F5344CB8AC3E}">
        <p14:creationId xmlns:p14="http://schemas.microsoft.com/office/powerpoint/2010/main" val="1677352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E69588-3E12-4B02-8D64-8A0EC30DB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 потоковой передачи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B09310-9075-47F7-A3B5-DD63DAB33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25066"/>
          </a:xfrm>
        </p:spPr>
        <p:txBody>
          <a:bodyPr/>
          <a:lstStyle/>
          <a:p>
            <a:r>
              <a:rPr lang="ru-RU" dirty="0"/>
              <a:t>Хронологическая значимость;</a:t>
            </a:r>
          </a:p>
          <a:p>
            <a:r>
              <a:rPr lang="ru-RU" dirty="0"/>
              <a:t>Непрерывность;</a:t>
            </a:r>
          </a:p>
          <a:p>
            <a:r>
              <a:rPr lang="ru-RU" dirty="0"/>
              <a:t>Уникальность;</a:t>
            </a:r>
          </a:p>
          <a:p>
            <a:r>
              <a:rPr lang="ru-RU" dirty="0"/>
              <a:t>Отсутствие гомогенности;</a:t>
            </a:r>
          </a:p>
          <a:p>
            <a:r>
              <a:rPr lang="ru-RU" dirty="0" err="1"/>
              <a:t>Неидеальность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1886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CBC5F1-A999-4B8A-8A0C-1404D8B10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F84B6C3-3C4D-422E-871B-3EB08A2E9B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9211069"/>
              </p:ext>
            </p:extLst>
          </p:nvPr>
        </p:nvGraphicFramePr>
        <p:xfrm>
          <a:off x="838200" y="1825625"/>
          <a:ext cx="10515597" cy="413183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967741563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02808626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97530767"/>
                    </a:ext>
                  </a:extLst>
                </a:gridCol>
              </a:tblGrid>
              <a:tr h="826366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Пакетная обработка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Потоковая обработка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410417"/>
                  </a:ext>
                </a:extLst>
              </a:tr>
              <a:tr h="826366">
                <a:tc>
                  <a:txBody>
                    <a:bodyPr/>
                    <a:lstStyle/>
                    <a:p>
                      <a:r>
                        <a:rPr lang="ru-RU" b="1" dirty="0"/>
                        <a:t>Охват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Запросы ко всем данным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Обработка данных в пределах скользящего временного окна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683371"/>
                  </a:ext>
                </a:extLst>
              </a:tr>
              <a:tr h="826366">
                <a:tc>
                  <a:txBody>
                    <a:bodyPr/>
                    <a:lstStyle/>
                    <a:p>
                      <a:r>
                        <a:rPr lang="ru-RU" b="1" dirty="0"/>
                        <a:t>Размер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Большие пакеты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Отдельные записи или </a:t>
                      </a:r>
                      <a:r>
                        <a:rPr lang="ru-RU" dirty="0" err="1"/>
                        <a:t>микропакеты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771085"/>
                  </a:ext>
                </a:extLst>
              </a:tr>
              <a:tr h="826366">
                <a:tc>
                  <a:txBody>
                    <a:bodyPr/>
                    <a:lstStyle/>
                    <a:p>
                      <a:r>
                        <a:rPr lang="ru-RU" b="1" dirty="0"/>
                        <a:t>Производительность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Задержки от нескольких минут до часов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Задержка в пределах нескольких секунд или миллисекунд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879410"/>
                  </a:ext>
                </a:extLst>
              </a:tr>
              <a:tr h="826366">
                <a:tc>
                  <a:txBody>
                    <a:bodyPr/>
                    <a:lstStyle/>
                    <a:p>
                      <a:r>
                        <a:rPr lang="ru-RU" b="1" dirty="0"/>
                        <a:t>Анализ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Комплексная аналитика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Простые функции ответа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284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8354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1F749A-EC4E-480E-9D4A-69BE1717B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Сферы применения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ADA54B-C5C1-4C30-B34A-2BE539FC5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57211"/>
          </a:xfrm>
        </p:spPr>
        <p:txBody>
          <a:bodyPr/>
          <a:lstStyle/>
          <a:p>
            <a:r>
              <a:rPr lang="ru-RU" dirty="0"/>
              <a:t>Анализ данных;</a:t>
            </a:r>
          </a:p>
          <a:p>
            <a:r>
              <a:rPr lang="en-US" dirty="0"/>
              <a:t>IoT</a:t>
            </a:r>
            <a:r>
              <a:rPr lang="ru-RU" dirty="0"/>
              <a:t>;</a:t>
            </a:r>
          </a:p>
          <a:p>
            <a:r>
              <a:rPr lang="ru-RU" dirty="0"/>
              <a:t>Финансовая аналитика;</a:t>
            </a:r>
          </a:p>
          <a:p>
            <a:r>
              <a:rPr lang="ru-RU" dirty="0"/>
              <a:t>Мультимедиа и игры.</a:t>
            </a:r>
          </a:p>
        </p:txBody>
      </p:sp>
    </p:spTree>
    <p:extLst>
      <p:ext uri="{BB962C8B-B14F-4D97-AF65-F5344CB8AC3E}">
        <p14:creationId xmlns:p14="http://schemas.microsoft.com/office/powerpoint/2010/main" val="843067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CF1A41-86C9-47D3-BF37-CB08965FC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2535270-8815-4390-81CD-71250F2146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2" y="1825625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176288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DAF936-2FDC-44B2-B1CA-ADB644F59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WebRTC – </a:t>
            </a:r>
            <a:r>
              <a:rPr lang="ru-RU" dirty="0"/>
              <a:t>«оркестратор» протоколов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54E938D-274B-492B-A7C5-EF64F5D121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678" y="1825625"/>
            <a:ext cx="6364643" cy="4351338"/>
          </a:xfrm>
        </p:spPr>
      </p:pic>
    </p:spTree>
    <p:extLst>
      <p:ext uri="{BB962C8B-B14F-4D97-AF65-F5344CB8AC3E}">
        <p14:creationId xmlns:p14="http://schemas.microsoft.com/office/powerpoint/2010/main" val="2996404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5EB6E0-4BB8-48B5-88CC-73E6D7C5D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Общий принцип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92A7CE80-076B-40E9-BFC5-3C62F8A703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236283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5173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5C4FE0-EFEC-4531-B21D-0C133FCD9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Протоколы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2927BC63-057D-4043-9F74-DCEEA718E5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374802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58994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154</Words>
  <Application>Microsoft Office PowerPoint</Application>
  <PresentationFormat>Широкоэкранный</PresentationFormat>
  <Paragraphs>46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ТЕХНОЛОГИИ ПОТОКОВОЙ ПЕРЕДАЧИ ИНФОРМАЦИИ В СЕТИ ИНТЕРНЕТ. ПРОТОКОЛ WEBRTC И ЕГО УСТРОЙСТВО. </vt:lpstr>
      <vt:lpstr>Определение</vt:lpstr>
      <vt:lpstr>Особенности потоковой передачи</vt:lpstr>
      <vt:lpstr>Сравнение</vt:lpstr>
      <vt:lpstr>Сферы применения</vt:lpstr>
      <vt:lpstr>Презентация PowerPoint</vt:lpstr>
      <vt:lpstr>WebRTC – «оркестратор» протоколов</vt:lpstr>
      <vt:lpstr>Общий принцип</vt:lpstr>
      <vt:lpstr>Протоколы</vt:lpstr>
      <vt:lpstr>Общая схема взаимодействия</vt:lpstr>
      <vt:lpstr>Схема DTLS</vt:lpstr>
      <vt:lpstr>Вывод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ТЕХНОЛОГИИ ПОТОКОВОЙ ПЕРЕДАЧИ ИНФОРМАЦИИ В СЕТИ ИНТЕРНЕТ. ПРОТОКОЛ WEBRTC И ЕГО УСТРОЙСТВО.</dc:title>
  <dc:creator>dmitriy</dc:creator>
  <cp:lastModifiedBy>dmitriy</cp:lastModifiedBy>
  <cp:revision>6</cp:revision>
  <dcterms:created xsi:type="dcterms:W3CDTF">2023-12-18T13:27:58Z</dcterms:created>
  <dcterms:modified xsi:type="dcterms:W3CDTF">2023-12-18T14:31:04Z</dcterms:modified>
</cp:coreProperties>
</file>