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/>
    <p:restoredTop sz="94632"/>
  </p:normalViewPr>
  <p:slideViewPr>
    <p:cSldViewPr snapToGrid="0" snapToObjects="1">
      <p:cViewPr varScale="1">
        <p:scale>
          <a:sx n="142" d="100"/>
          <a:sy n="142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1D5E-C115-FF49-B99D-F077A8922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CF2EC-AD59-084A-9B36-1378400DF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0F0-4AAB-8545-B633-95F103A4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F364-0756-4446-8E30-634B0E12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BDED-1A79-0E4A-A6DA-71FBC70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EB6E-FBD0-B544-B561-8DD1028A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B360D-C4D1-D34C-A1B5-E199E319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E313C-8DB3-8947-9A1E-C3A7B163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309C-FA3B-F342-A048-489008A4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CA4F-07C5-F249-BD65-2F764D9E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6F4C0-5F13-A840-B12D-453413CED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320C7-9A08-F14A-B585-8D531F83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F9F15-182B-9D4F-9146-EF545479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2B4C-B4B4-9342-8A83-CA9BB33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7EA0-0BEF-614B-83B3-7F3DC23D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0949-535A-EE41-B6C4-22EAA536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F1B3-6EBA-9B40-9055-CC43F731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4DC0-7643-7B47-BCDA-C629CC1B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C743-2ECC-E846-A91A-EAAB9496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C245-B070-4E46-B129-47DD3461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8B2D-CB4D-AA44-B6EB-AE4BE0D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AE82-2984-764A-AE29-65C440A05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EDC7-4DAE-314A-82BF-33F9FB05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0678-DFF9-794F-9C6F-3507704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B6AA-491B-1442-8EDE-1FCDAAA7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2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D2EC-BB19-2B4A-AD80-53E43F0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B08B-494C-2646-BB43-D9662072F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4A2EC-7B0B-9C47-95EF-90E787E5E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3D47-2BFF-6743-83C8-DB0A2466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25D0-4B98-CF4B-A976-A763F745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3BD2C-1695-C24A-901B-247CBCF4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8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1A52-BE28-C44D-8800-5AF725F8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D63D6-475E-9642-9C33-57E81154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0236E-09DB-0649-B7ED-48D69943D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1685C-E861-6245-99F5-8E645971A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5E5D-89F0-984E-A432-0EAC7C4A9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AA46-158C-7946-AAF1-06FADB36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4C21C-C55D-8A40-AC33-A96089DD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C2C53-FCCF-6B48-8D86-7EE87280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9EA7-75FE-8D4F-B036-8F946AF0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BD8AB-C309-9242-88E1-48717E92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BC113-4150-F249-BD06-8C1B60F5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C355F-2E3F-4447-B486-13096E8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5DEF6-CAC8-E045-A56A-DCE62750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4D8C3-87F1-8F4F-9EA2-94AB6201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A2C6-6FBB-DD43-A052-B5FF0162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782E-85EC-A746-9542-35F23A49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761D-1CD6-1C4D-92AF-67DB96EE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7AAB8-E9D6-C446-A484-D4869ECE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920A-CC00-6843-9C82-721DCF99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A2F5-D4FC-C44C-8270-3F1811D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4B6B3-FE9F-1549-BB68-9E1EDAC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C6F4-5BBD-C94A-8D35-B5509843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FECF1-9ACC-C545-9A7E-359AB7B8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0D11-E48D-4449-8388-9370E0D7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02494-188E-594B-8A71-F9D561EB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F973-CCEC-D146-92A4-1D1F3074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66109-FE9A-FD4D-B793-00644664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EE96D-31C4-3945-A9F2-20A230E0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786A-34C1-144F-868A-09C38272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23138-D959-3D4B-B413-06022E92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0272C-0D01-1D48-80D0-A0C53004B54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024C-795A-6E45-B278-2E03CC1E1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2F49-09EF-5C45-8040-005EFBE4B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A4B8-3F8C-3F47-A021-CBEE12A96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8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110D8-C964-E44A-BA99-83E780C51187}"/>
              </a:ext>
            </a:extLst>
          </p:cNvPr>
          <p:cNvSpPr/>
          <p:nvPr/>
        </p:nvSpPr>
        <p:spPr>
          <a:xfrm>
            <a:off x="609600" y="431800"/>
            <a:ext cx="114554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9CF44-8F37-B24D-A163-79F2A8320FE9}"/>
              </a:ext>
            </a:extLst>
          </p:cNvPr>
          <p:cNvSpPr/>
          <p:nvPr/>
        </p:nvSpPr>
        <p:spPr>
          <a:xfrm>
            <a:off x="1371600" y="251011"/>
            <a:ext cx="1396800" cy="1130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FADFF5-9B31-1846-ADBE-48E65EC47EBC}"/>
              </a:ext>
            </a:extLst>
          </p:cNvPr>
          <p:cNvSpPr/>
          <p:nvPr/>
        </p:nvSpPr>
        <p:spPr>
          <a:xfrm>
            <a:off x="1434600" y="315811"/>
            <a:ext cx="1270800" cy="11174400"/>
          </a:xfrm>
          <a:prstGeom prst="roundRect">
            <a:avLst>
              <a:gd name="adj" fmla="val 1243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3110D8-C964-E44A-BA99-83E780C51187}"/>
              </a:ext>
            </a:extLst>
          </p:cNvPr>
          <p:cNvSpPr/>
          <p:nvPr/>
        </p:nvSpPr>
        <p:spPr>
          <a:xfrm>
            <a:off x="609600" y="431800"/>
            <a:ext cx="11455400" cy="624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79CF44-8F37-B24D-A163-79F2A8320FE9}"/>
              </a:ext>
            </a:extLst>
          </p:cNvPr>
          <p:cNvSpPr/>
          <p:nvPr/>
        </p:nvSpPr>
        <p:spPr>
          <a:xfrm>
            <a:off x="4168588" y="959223"/>
            <a:ext cx="5371200" cy="298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FADFF5-9B31-1846-ADBE-48E65EC47EBC}"/>
              </a:ext>
            </a:extLst>
          </p:cNvPr>
          <p:cNvSpPr/>
          <p:nvPr/>
        </p:nvSpPr>
        <p:spPr>
          <a:xfrm>
            <a:off x="4231588" y="1022223"/>
            <a:ext cx="5245200" cy="2858400"/>
          </a:xfrm>
          <a:prstGeom prst="roundRect">
            <a:avLst>
              <a:gd name="adj" fmla="val 1243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5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Angelides</dc:creator>
  <cp:lastModifiedBy>Dimitris Angelides</cp:lastModifiedBy>
  <cp:revision>4</cp:revision>
  <dcterms:created xsi:type="dcterms:W3CDTF">2024-02-06T15:47:38Z</dcterms:created>
  <dcterms:modified xsi:type="dcterms:W3CDTF">2024-02-06T16:16:51Z</dcterms:modified>
</cp:coreProperties>
</file>