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72" r:id="rId6"/>
    <p:sldId id="273" r:id="rId7"/>
    <p:sldId id="274" r:id="rId8"/>
    <p:sldId id="276" r:id="rId9"/>
    <p:sldId id="277" r:id="rId10"/>
    <p:sldId id="275" r:id="rId11"/>
    <p:sldId id="278" r:id="rId12"/>
    <p:sldId id="279" r:id="rId13"/>
    <p:sldId id="281" r:id="rId14"/>
    <p:sldId id="280" r:id="rId15"/>
    <p:sldId id="261" r:id="rId16"/>
    <p:sldId id="282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8DB9F-1EDC-4628-A12E-07F8BDCAD09B}" v="27" dt="2024-03-25T13:50:39.250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rios Lezos" userId="e7dc993a-3ac0-4323-9311-5a29d2161689" providerId="ADAL" clId="{8E38DB9F-1EDC-4628-A12E-07F8BDCAD09B}"/>
    <pc:docChg chg="undo custSel addSld delSld modSld">
      <pc:chgData name="Dimitrios Lezos" userId="e7dc993a-3ac0-4323-9311-5a29d2161689" providerId="ADAL" clId="{8E38DB9F-1EDC-4628-A12E-07F8BDCAD09B}" dt="2024-03-25T18:41:24.382" v="1389" actId="27636"/>
      <pc:docMkLst>
        <pc:docMk/>
      </pc:docMkLst>
      <pc:sldChg chg="modSp mod">
        <pc:chgData name="Dimitrios Lezos" userId="e7dc993a-3ac0-4323-9311-5a29d2161689" providerId="ADAL" clId="{8E38DB9F-1EDC-4628-A12E-07F8BDCAD09B}" dt="2024-03-25T10:18:40.767" v="78" actId="20577"/>
        <pc:sldMkLst>
          <pc:docMk/>
          <pc:sldMk cId="706305541" sldId="257"/>
        </pc:sldMkLst>
        <pc:spChg chg="mod">
          <ac:chgData name="Dimitrios Lezos" userId="e7dc993a-3ac0-4323-9311-5a29d2161689" providerId="ADAL" clId="{8E38DB9F-1EDC-4628-A12E-07F8BDCAD09B}" dt="2024-03-25T10:18:23.040" v="44" actId="20577"/>
          <ac:spMkLst>
            <pc:docMk/>
            <pc:sldMk cId="706305541" sldId="257"/>
            <ac:spMk id="2" creationId="{00000000-0000-0000-0000-000000000000}"/>
          </ac:spMkLst>
        </pc:spChg>
        <pc:spChg chg="mod">
          <ac:chgData name="Dimitrios Lezos" userId="e7dc993a-3ac0-4323-9311-5a29d2161689" providerId="ADAL" clId="{8E38DB9F-1EDC-4628-A12E-07F8BDCAD09B}" dt="2024-03-25T10:18:40.767" v="78" actId="20577"/>
          <ac:spMkLst>
            <pc:docMk/>
            <pc:sldMk cId="706305541" sldId="257"/>
            <ac:spMk id="3" creationId="{00000000-0000-0000-0000-000000000000}"/>
          </ac:spMkLst>
        </pc:spChg>
      </pc:sldChg>
      <pc:sldChg chg="modSp mod">
        <pc:chgData name="Dimitrios Lezos" userId="e7dc993a-3ac0-4323-9311-5a29d2161689" providerId="ADAL" clId="{8E38DB9F-1EDC-4628-A12E-07F8BDCAD09B}" dt="2024-03-25T13:54:00.040" v="1317" actId="27636"/>
        <pc:sldMkLst>
          <pc:docMk/>
          <pc:sldMk cId="1851896080" sldId="258"/>
        </pc:sldMkLst>
        <pc:spChg chg="mod">
          <ac:chgData name="Dimitrios Lezos" userId="e7dc993a-3ac0-4323-9311-5a29d2161689" providerId="ADAL" clId="{8E38DB9F-1EDC-4628-A12E-07F8BDCAD09B}" dt="2024-03-25T10:19:14.202" v="82" actId="20577"/>
          <ac:spMkLst>
            <pc:docMk/>
            <pc:sldMk cId="1851896080" sldId="258"/>
            <ac:spMk id="2" creationId="{00000000-0000-0000-0000-000000000000}"/>
          </ac:spMkLst>
        </pc:spChg>
        <pc:spChg chg="mod">
          <ac:chgData name="Dimitrios Lezos" userId="e7dc993a-3ac0-4323-9311-5a29d2161689" providerId="ADAL" clId="{8E38DB9F-1EDC-4628-A12E-07F8BDCAD09B}" dt="2024-03-25T13:54:00.040" v="1317" actId="27636"/>
          <ac:spMkLst>
            <pc:docMk/>
            <pc:sldMk cId="1851896080" sldId="258"/>
            <ac:spMk id="3" creationId="{00000000-0000-0000-0000-000000000000}"/>
          </ac:spMkLst>
        </pc:spChg>
      </pc:sldChg>
      <pc:sldChg chg="addSp delSp modSp mod">
        <pc:chgData name="Dimitrios Lezos" userId="e7dc993a-3ac0-4323-9311-5a29d2161689" providerId="ADAL" clId="{8E38DB9F-1EDC-4628-A12E-07F8BDCAD09B}" dt="2024-03-25T18:40:16.739" v="1357" actId="20577"/>
        <pc:sldMkLst>
          <pc:docMk/>
          <pc:sldMk cId="997860157" sldId="259"/>
        </pc:sldMkLst>
        <pc:spChg chg="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2" creationId="{00000000-0000-0000-0000-000000000000}"/>
          </ac:spMkLst>
        </pc:spChg>
        <pc:spChg chg="del mod">
          <ac:chgData name="Dimitrios Lezos" userId="e7dc993a-3ac0-4323-9311-5a29d2161689" providerId="ADAL" clId="{8E38DB9F-1EDC-4628-A12E-07F8BDCAD09B}" dt="2024-03-25T12:09:54.194" v="264" actId="478"/>
          <ac:spMkLst>
            <pc:docMk/>
            <pc:sldMk cId="997860157" sldId="259"/>
            <ac:spMk id="3" creationId="{00000000-0000-0000-0000-000000000000}"/>
          </ac:spMkLst>
        </pc:spChg>
        <pc:spChg chg="add mod">
          <ac:chgData name="Dimitrios Lezos" userId="e7dc993a-3ac0-4323-9311-5a29d2161689" providerId="ADAL" clId="{8E38DB9F-1EDC-4628-A12E-07F8BDCAD09B}" dt="2024-03-25T18:40:16.739" v="1357" actId="20577"/>
          <ac:spMkLst>
            <pc:docMk/>
            <pc:sldMk cId="997860157" sldId="259"/>
            <ac:spMk id="4" creationId="{AB6A8EC0-95AE-AC92-7B03-9D4BD1D01742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5" creationId="{6620A4F6-8367-1504-2DA2-A81CDFEE9FEA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7" creationId="{D985C16B-117A-85AC-0D10-38895AF16F19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8" creationId="{CC3E6DE9-3D9F-5757-B633-C4AC2D6A5C12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9" creationId="{F217D392-7B70-8DCB-5274-B668E6342EE8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10" creationId="{5301827D-2912-AA23-198E-6B58AB212288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11" creationId="{CCCB2603-D9D3-D6AB-42C1-08D20D889C2F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12" creationId="{A9E748B6-BF51-42C2-7628-10E80AB20D40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13" creationId="{21A4ECAB-4FA4-8CAC-2C6D-B70C5C00E200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14" creationId="{4D3DF8CD-9750-82FB-1088-42C26D56DFDE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15" creationId="{ADBEEEFA-4BD8-B31F-E49D-2F23D5FD8106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16" creationId="{8B0893CF-48A3-7363-943D-B37EDE0F855F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17" creationId="{E427A75F-2CC2-4D36-05D5-6D1AD69C2E06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18" creationId="{6FE6FE57-B297-C92D-5ACE-E51CC332BDBC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19" creationId="{FD59AC1A-F511-3C5A-1209-22EBFB7A392E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20" creationId="{672B33F1-7CD6-8439-9817-E4D6F0116C88}"/>
          </ac:spMkLst>
        </pc:spChg>
        <pc:spChg chg="add del mod">
          <ac:chgData name="Dimitrios Lezos" userId="e7dc993a-3ac0-4323-9311-5a29d2161689" providerId="ADAL" clId="{8E38DB9F-1EDC-4628-A12E-07F8BDCAD09B}" dt="2024-03-25T12:23:47.903" v="489" actId="478"/>
          <ac:spMkLst>
            <pc:docMk/>
            <pc:sldMk cId="997860157" sldId="259"/>
            <ac:spMk id="21" creationId="{FBADF9CD-3C62-F389-B56C-51CD5021698B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22" creationId="{4E5F6A31-7143-8542-5FA2-38B3FA441E9C}"/>
          </ac:spMkLst>
        </pc:spChg>
        <pc:spChg chg="add mod">
          <ac:chgData name="Dimitrios Lezos" userId="e7dc993a-3ac0-4323-9311-5a29d2161689" providerId="ADAL" clId="{8E38DB9F-1EDC-4628-A12E-07F8BDCAD09B}" dt="2024-03-25T13:54:38.315" v="1318" actId="207"/>
          <ac:spMkLst>
            <pc:docMk/>
            <pc:sldMk cId="997860157" sldId="259"/>
            <ac:spMk id="23" creationId="{CFF2B17B-5464-00B8-1724-4CEDE7DB5B27}"/>
          </ac:spMkLst>
        </pc:spChg>
        <pc:graphicFrameChg chg="add del mod">
          <ac:chgData name="Dimitrios Lezos" userId="e7dc993a-3ac0-4323-9311-5a29d2161689" providerId="ADAL" clId="{8E38DB9F-1EDC-4628-A12E-07F8BDCAD09B}" dt="2024-03-25T12:10:31.114" v="283" actId="478"/>
          <ac:graphicFrameMkLst>
            <pc:docMk/>
            <pc:sldMk cId="997860157" sldId="259"/>
            <ac:graphicFrameMk id="6" creationId="{59921C3D-1FD6-8232-67FE-C0C9EE46BA03}"/>
          </ac:graphicFrameMkLst>
        </pc:graphicFrameChg>
      </pc:sldChg>
      <pc:sldChg chg="addSp delSp modSp mod modClrScheme chgLayout">
        <pc:chgData name="Dimitrios Lezos" userId="e7dc993a-3ac0-4323-9311-5a29d2161689" providerId="ADAL" clId="{8E38DB9F-1EDC-4628-A12E-07F8BDCAD09B}" dt="2024-03-25T13:55:43.768" v="1339" actId="12"/>
        <pc:sldMkLst>
          <pc:docMk/>
          <pc:sldMk cId="384888077" sldId="260"/>
        </pc:sldMkLst>
        <pc:spChg chg="mod">
          <ac:chgData name="Dimitrios Lezos" userId="e7dc993a-3ac0-4323-9311-5a29d2161689" providerId="ADAL" clId="{8E38DB9F-1EDC-4628-A12E-07F8BDCAD09B}" dt="2024-03-25T12:58:18.463" v="594" actId="26606"/>
          <ac:spMkLst>
            <pc:docMk/>
            <pc:sldMk cId="384888077" sldId="260"/>
            <ac:spMk id="2" creationId="{00000000-0000-0000-0000-000000000000}"/>
          </ac:spMkLst>
        </pc:spChg>
        <pc:spChg chg="mod ord">
          <ac:chgData name="Dimitrios Lezos" userId="e7dc993a-3ac0-4323-9311-5a29d2161689" providerId="ADAL" clId="{8E38DB9F-1EDC-4628-A12E-07F8BDCAD09B}" dt="2024-03-25T13:55:43.768" v="1339" actId="12"/>
          <ac:spMkLst>
            <pc:docMk/>
            <pc:sldMk cId="384888077" sldId="260"/>
            <ac:spMk id="3" creationId="{00000000-0000-0000-0000-000000000000}"/>
          </ac:spMkLst>
        </pc:spChg>
        <pc:picChg chg="add del mod">
          <ac:chgData name="Dimitrios Lezos" userId="e7dc993a-3ac0-4323-9311-5a29d2161689" providerId="ADAL" clId="{8E38DB9F-1EDC-4628-A12E-07F8BDCAD09B}" dt="2024-03-25T12:58:33.460" v="596" actId="478"/>
          <ac:picMkLst>
            <pc:docMk/>
            <pc:sldMk cId="384888077" sldId="260"/>
            <ac:picMk id="5" creationId="{1DF5FF5E-47CF-BDB5-9611-E54CDCF7C401}"/>
          </ac:picMkLst>
        </pc:picChg>
        <pc:picChg chg="add mod">
          <ac:chgData name="Dimitrios Lezos" userId="e7dc993a-3ac0-4323-9311-5a29d2161689" providerId="ADAL" clId="{8E38DB9F-1EDC-4628-A12E-07F8BDCAD09B}" dt="2024-03-25T13:00:14.036" v="603" actId="1076"/>
          <ac:picMkLst>
            <pc:docMk/>
            <pc:sldMk cId="384888077" sldId="260"/>
            <ac:picMk id="7" creationId="{6F5CACED-805E-EBF1-029D-EC5B89936B63}"/>
          </ac:picMkLst>
        </pc:picChg>
      </pc:sldChg>
      <pc:sldChg chg="addSp delSp modSp mod">
        <pc:chgData name="Dimitrios Lezos" userId="e7dc993a-3ac0-4323-9311-5a29d2161689" providerId="ADAL" clId="{8E38DB9F-1EDC-4628-A12E-07F8BDCAD09B}" dt="2024-03-25T13:39:04.294" v="1137" actId="1076"/>
        <pc:sldMkLst>
          <pc:docMk/>
          <pc:sldMk cId="4237039325" sldId="261"/>
        </pc:sldMkLst>
        <pc:spChg chg="del">
          <ac:chgData name="Dimitrios Lezos" userId="e7dc993a-3ac0-4323-9311-5a29d2161689" providerId="ADAL" clId="{8E38DB9F-1EDC-4628-A12E-07F8BDCAD09B}" dt="2024-03-25T13:38:57.394" v="1134" actId="478"/>
          <ac:spMkLst>
            <pc:docMk/>
            <pc:sldMk cId="4237039325" sldId="261"/>
            <ac:spMk id="3" creationId="{00000000-0000-0000-0000-000000000000}"/>
          </ac:spMkLst>
        </pc:spChg>
        <pc:spChg chg="add del mod">
          <ac:chgData name="Dimitrios Lezos" userId="e7dc993a-3ac0-4323-9311-5a29d2161689" providerId="ADAL" clId="{8E38DB9F-1EDC-4628-A12E-07F8BDCAD09B}" dt="2024-03-25T13:38:59.451" v="1135" actId="478"/>
          <ac:spMkLst>
            <pc:docMk/>
            <pc:sldMk cId="4237039325" sldId="261"/>
            <ac:spMk id="4" creationId="{D8B44FD0-D011-5B06-B58E-6FF030897A0F}"/>
          </ac:spMkLst>
        </pc:spChg>
        <pc:spChg chg="del">
          <ac:chgData name="Dimitrios Lezos" userId="e7dc993a-3ac0-4323-9311-5a29d2161689" providerId="ADAL" clId="{8E38DB9F-1EDC-4628-A12E-07F8BDCAD09B}" dt="2024-03-25T13:38:55.096" v="1133" actId="478"/>
          <ac:spMkLst>
            <pc:docMk/>
            <pc:sldMk cId="4237039325" sldId="261"/>
            <ac:spMk id="6" creationId="{00000000-0000-0000-0000-000000000000}"/>
          </ac:spMkLst>
        </pc:spChg>
        <pc:spChg chg="mod">
          <ac:chgData name="Dimitrios Lezos" userId="e7dc993a-3ac0-4323-9311-5a29d2161689" providerId="ADAL" clId="{8E38DB9F-1EDC-4628-A12E-07F8BDCAD09B}" dt="2024-03-25T13:38:51.773" v="1132" actId="20577"/>
          <ac:spMkLst>
            <pc:docMk/>
            <pc:sldMk cId="4237039325" sldId="261"/>
            <ac:spMk id="9" creationId="{00000000-0000-0000-0000-000000000000}"/>
          </ac:spMkLst>
        </pc:spChg>
        <pc:picChg chg="add mod">
          <ac:chgData name="Dimitrios Lezos" userId="e7dc993a-3ac0-4323-9311-5a29d2161689" providerId="ADAL" clId="{8E38DB9F-1EDC-4628-A12E-07F8BDCAD09B}" dt="2024-03-25T13:39:04.294" v="1137" actId="1076"/>
          <ac:picMkLst>
            <pc:docMk/>
            <pc:sldMk cId="4237039325" sldId="261"/>
            <ac:picMk id="7" creationId="{3B458649-0676-CFA9-423F-946371427BEA}"/>
          </ac:picMkLst>
        </pc:picChg>
      </pc:sldChg>
      <pc:sldChg chg="del">
        <pc:chgData name="Dimitrios Lezos" userId="e7dc993a-3ac0-4323-9311-5a29d2161689" providerId="ADAL" clId="{8E38DB9F-1EDC-4628-A12E-07F8BDCAD09B}" dt="2024-03-25T13:52:13.073" v="1180" actId="47"/>
        <pc:sldMkLst>
          <pc:docMk/>
          <pc:sldMk cId="3514341159" sldId="262"/>
        </pc:sldMkLst>
      </pc:sldChg>
      <pc:sldChg chg="del">
        <pc:chgData name="Dimitrios Lezos" userId="e7dc993a-3ac0-4323-9311-5a29d2161689" providerId="ADAL" clId="{8E38DB9F-1EDC-4628-A12E-07F8BDCAD09B}" dt="2024-03-25T13:52:13.073" v="1180" actId="47"/>
        <pc:sldMkLst>
          <pc:docMk/>
          <pc:sldMk cId="3046085847" sldId="263"/>
        </pc:sldMkLst>
      </pc:sldChg>
      <pc:sldChg chg="del">
        <pc:chgData name="Dimitrios Lezos" userId="e7dc993a-3ac0-4323-9311-5a29d2161689" providerId="ADAL" clId="{8E38DB9F-1EDC-4628-A12E-07F8BDCAD09B}" dt="2024-03-25T13:52:13.073" v="1180" actId="47"/>
        <pc:sldMkLst>
          <pc:docMk/>
          <pc:sldMk cId="411993636" sldId="264"/>
        </pc:sldMkLst>
      </pc:sldChg>
      <pc:sldChg chg="del">
        <pc:chgData name="Dimitrios Lezos" userId="e7dc993a-3ac0-4323-9311-5a29d2161689" providerId="ADAL" clId="{8E38DB9F-1EDC-4628-A12E-07F8BDCAD09B}" dt="2024-03-25T13:52:13.073" v="1180" actId="47"/>
        <pc:sldMkLst>
          <pc:docMk/>
          <pc:sldMk cId="2822598965" sldId="265"/>
        </pc:sldMkLst>
      </pc:sldChg>
      <pc:sldChg chg="del">
        <pc:chgData name="Dimitrios Lezos" userId="e7dc993a-3ac0-4323-9311-5a29d2161689" providerId="ADAL" clId="{8E38DB9F-1EDC-4628-A12E-07F8BDCAD09B}" dt="2024-03-25T13:52:13.073" v="1180" actId="47"/>
        <pc:sldMkLst>
          <pc:docMk/>
          <pc:sldMk cId="4155348868" sldId="266"/>
        </pc:sldMkLst>
      </pc:sldChg>
      <pc:sldChg chg="del">
        <pc:chgData name="Dimitrios Lezos" userId="e7dc993a-3ac0-4323-9311-5a29d2161689" providerId="ADAL" clId="{8E38DB9F-1EDC-4628-A12E-07F8BDCAD09B}" dt="2024-03-25T13:52:13.073" v="1180" actId="47"/>
        <pc:sldMkLst>
          <pc:docMk/>
          <pc:sldMk cId="3389132344" sldId="267"/>
        </pc:sldMkLst>
      </pc:sldChg>
      <pc:sldChg chg="del">
        <pc:chgData name="Dimitrios Lezos" userId="e7dc993a-3ac0-4323-9311-5a29d2161689" providerId="ADAL" clId="{8E38DB9F-1EDC-4628-A12E-07F8BDCAD09B}" dt="2024-03-25T13:52:13.073" v="1180" actId="47"/>
        <pc:sldMkLst>
          <pc:docMk/>
          <pc:sldMk cId="1531528155" sldId="268"/>
        </pc:sldMkLst>
      </pc:sldChg>
      <pc:sldChg chg="del">
        <pc:chgData name="Dimitrios Lezos" userId="e7dc993a-3ac0-4323-9311-5a29d2161689" providerId="ADAL" clId="{8E38DB9F-1EDC-4628-A12E-07F8BDCAD09B}" dt="2024-03-25T13:52:13.073" v="1180" actId="47"/>
        <pc:sldMkLst>
          <pc:docMk/>
          <pc:sldMk cId="3809512885" sldId="269"/>
        </pc:sldMkLst>
      </pc:sldChg>
      <pc:sldChg chg="del">
        <pc:chgData name="Dimitrios Lezos" userId="e7dc993a-3ac0-4323-9311-5a29d2161689" providerId="ADAL" clId="{8E38DB9F-1EDC-4628-A12E-07F8BDCAD09B}" dt="2024-03-25T13:52:13.073" v="1180" actId="47"/>
        <pc:sldMkLst>
          <pc:docMk/>
          <pc:sldMk cId="687654895" sldId="270"/>
        </pc:sldMkLst>
      </pc:sldChg>
      <pc:sldChg chg="add del">
        <pc:chgData name="Dimitrios Lezos" userId="e7dc993a-3ac0-4323-9311-5a29d2161689" providerId="ADAL" clId="{8E38DB9F-1EDC-4628-A12E-07F8BDCAD09B}" dt="2024-03-25T13:55:56.973" v="1340" actId="47"/>
        <pc:sldMkLst>
          <pc:docMk/>
          <pc:sldMk cId="1082789002" sldId="271"/>
        </pc:sldMkLst>
      </pc:sldChg>
      <pc:sldChg chg="addSp delSp modSp add mod">
        <pc:chgData name="Dimitrios Lezos" userId="e7dc993a-3ac0-4323-9311-5a29d2161689" providerId="ADAL" clId="{8E38DB9F-1EDC-4628-A12E-07F8BDCAD09B}" dt="2024-03-25T13:06:05.427" v="679" actId="478"/>
        <pc:sldMkLst>
          <pc:docMk/>
          <pc:sldMk cId="429595122" sldId="272"/>
        </pc:sldMkLst>
        <pc:spChg chg="mod">
          <ac:chgData name="Dimitrios Lezos" userId="e7dc993a-3ac0-4323-9311-5a29d2161689" providerId="ADAL" clId="{8E38DB9F-1EDC-4628-A12E-07F8BDCAD09B}" dt="2024-03-25T13:02:02.768" v="642" actId="20577"/>
          <ac:spMkLst>
            <pc:docMk/>
            <pc:sldMk cId="429595122" sldId="272"/>
            <ac:spMk id="3" creationId="{00000000-0000-0000-0000-000000000000}"/>
          </ac:spMkLst>
        </pc:spChg>
        <pc:picChg chg="add del mod">
          <ac:chgData name="Dimitrios Lezos" userId="e7dc993a-3ac0-4323-9311-5a29d2161689" providerId="ADAL" clId="{8E38DB9F-1EDC-4628-A12E-07F8BDCAD09B}" dt="2024-03-25T13:04:28.448" v="651" actId="478"/>
          <ac:picMkLst>
            <pc:docMk/>
            <pc:sldMk cId="429595122" sldId="272"/>
            <ac:picMk id="5" creationId="{D3A80DB1-9D78-2319-0A69-8A8A725C8CA1}"/>
          </ac:picMkLst>
        </pc:picChg>
        <pc:picChg chg="del">
          <ac:chgData name="Dimitrios Lezos" userId="e7dc993a-3ac0-4323-9311-5a29d2161689" providerId="ADAL" clId="{8E38DB9F-1EDC-4628-A12E-07F8BDCAD09B}" dt="2024-03-25T13:02:47.107" v="643" actId="478"/>
          <ac:picMkLst>
            <pc:docMk/>
            <pc:sldMk cId="429595122" sldId="272"/>
            <ac:picMk id="7" creationId="{6F5CACED-805E-EBF1-029D-EC5B89936B63}"/>
          </ac:picMkLst>
        </pc:picChg>
        <pc:picChg chg="add del mod">
          <ac:chgData name="Dimitrios Lezos" userId="e7dc993a-3ac0-4323-9311-5a29d2161689" providerId="ADAL" clId="{8E38DB9F-1EDC-4628-A12E-07F8BDCAD09B}" dt="2024-03-25T13:04:27.766" v="650" actId="22"/>
          <ac:picMkLst>
            <pc:docMk/>
            <pc:sldMk cId="429595122" sldId="272"/>
            <ac:picMk id="8" creationId="{9CF720AD-FA2C-2AB6-FE3F-D549810C509A}"/>
          </ac:picMkLst>
        </pc:picChg>
        <pc:picChg chg="add del mod">
          <ac:chgData name="Dimitrios Lezos" userId="e7dc993a-3ac0-4323-9311-5a29d2161689" providerId="ADAL" clId="{8E38DB9F-1EDC-4628-A12E-07F8BDCAD09B}" dt="2024-03-25T13:05:00.758" v="655" actId="22"/>
          <ac:picMkLst>
            <pc:docMk/>
            <pc:sldMk cId="429595122" sldId="272"/>
            <ac:picMk id="10" creationId="{492E858D-78DB-8A4D-CCC7-71388411B917}"/>
          </ac:picMkLst>
        </pc:picChg>
        <pc:picChg chg="add del mod">
          <ac:chgData name="Dimitrios Lezos" userId="e7dc993a-3ac0-4323-9311-5a29d2161689" providerId="ADAL" clId="{8E38DB9F-1EDC-4628-A12E-07F8BDCAD09B}" dt="2024-03-25T13:06:05.427" v="679" actId="478"/>
          <ac:picMkLst>
            <pc:docMk/>
            <pc:sldMk cId="429595122" sldId="272"/>
            <ac:picMk id="12" creationId="{0E3A4400-C1D8-D777-2C31-2D867829EABC}"/>
          </ac:picMkLst>
        </pc:picChg>
      </pc:sldChg>
      <pc:sldChg chg="delSp modSp add mod">
        <pc:chgData name="Dimitrios Lezos" userId="e7dc993a-3ac0-4323-9311-5a29d2161689" providerId="ADAL" clId="{8E38DB9F-1EDC-4628-A12E-07F8BDCAD09B}" dt="2024-03-25T13:06:00.998" v="678" actId="20577"/>
        <pc:sldMkLst>
          <pc:docMk/>
          <pc:sldMk cId="2263566903" sldId="273"/>
        </pc:sldMkLst>
        <pc:spChg chg="mod">
          <ac:chgData name="Dimitrios Lezos" userId="e7dc993a-3ac0-4323-9311-5a29d2161689" providerId="ADAL" clId="{8E38DB9F-1EDC-4628-A12E-07F8BDCAD09B}" dt="2024-03-25T13:06:00.998" v="678" actId="20577"/>
          <ac:spMkLst>
            <pc:docMk/>
            <pc:sldMk cId="2263566903" sldId="273"/>
            <ac:spMk id="3" creationId="{00000000-0000-0000-0000-000000000000}"/>
          </ac:spMkLst>
        </pc:spChg>
        <pc:picChg chg="del">
          <ac:chgData name="Dimitrios Lezos" userId="e7dc993a-3ac0-4323-9311-5a29d2161689" providerId="ADAL" clId="{8E38DB9F-1EDC-4628-A12E-07F8BDCAD09B}" dt="2024-03-25T13:05:47.387" v="659" actId="478"/>
          <ac:picMkLst>
            <pc:docMk/>
            <pc:sldMk cId="2263566903" sldId="273"/>
            <ac:picMk id="5" creationId="{D3A80DB1-9D78-2319-0A69-8A8A725C8CA1}"/>
          </ac:picMkLst>
        </pc:picChg>
        <pc:picChg chg="mod">
          <ac:chgData name="Dimitrios Lezos" userId="e7dc993a-3ac0-4323-9311-5a29d2161689" providerId="ADAL" clId="{8E38DB9F-1EDC-4628-A12E-07F8BDCAD09B}" dt="2024-03-25T13:05:51.100" v="660" actId="1076"/>
          <ac:picMkLst>
            <pc:docMk/>
            <pc:sldMk cId="2263566903" sldId="273"/>
            <ac:picMk id="12" creationId="{0E3A4400-C1D8-D777-2C31-2D867829EABC}"/>
          </ac:picMkLst>
        </pc:picChg>
      </pc:sldChg>
      <pc:sldChg chg="addSp delSp modSp add mod">
        <pc:chgData name="Dimitrios Lezos" userId="e7dc993a-3ac0-4323-9311-5a29d2161689" providerId="ADAL" clId="{8E38DB9F-1EDC-4628-A12E-07F8BDCAD09B}" dt="2024-03-25T18:41:24.382" v="1389" actId="27636"/>
        <pc:sldMkLst>
          <pc:docMk/>
          <pc:sldMk cId="2343739977" sldId="274"/>
        </pc:sldMkLst>
        <pc:spChg chg="mod">
          <ac:chgData name="Dimitrios Lezos" userId="e7dc993a-3ac0-4323-9311-5a29d2161689" providerId="ADAL" clId="{8E38DB9F-1EDC-4628-A12E-07F8BDCAD09B}" dt="2024-03-25T13:07:39.867" v="707" actId="20577"/>
          <ac:spMkLst>
            <pc:docMk/>
            <pc:sldMk cId="2343739977" sldId="274"/>
            <ac:spMk id="2" creationId="{00000000-0000-0000-0000-000000000000}"/>
          </ac:spMkLst>
        </pc:spChg>
        <pc:spChg chg="mod ord">
          <ac:chgData name="Dimitrios Lezos" userId="e7dc993a-3ac0-4323-9311-5a29d2161689" providerId="ADAL" clId="{8E38DB9F-1EDC-4628-A12E-07F8BDCAD09B}" dt="2024-03-25T18:41:24.382" v="1389" actId="27636"/>
          <ac:spMkLst>
            <pc:docMk/>
            <pc:sldMk cId="2343739977" sldId="274"/>
            <ac:spMk id="3" creationId="{00000000-0000-0000-0000-000000000000}"/>
          </ac:spMkLst>
        </pc:spChg>
        <pc:picChg chg="add del mod">
          <ac:chgData name="Dimitrios Lezos" userId="e7dc993a-3ac0-4323-9311-5a29d2161689" providerId="ADAL" clId="{8E38DB9F-1EDC-4628-A12E-07F8BDCAD09B}" dt="2024-03-25T13:11:31.592" v="725" actId="478"/>
          <ac:picMkLst>
            <pc:docMk/>
            <pc:sldMk cId="2343739977" sldId="274"/>
            <ac:picMk id="5" creationId="{DA0A4AF7-FA59-88B3-52DB-FF40C77C1DA2}"/>
          </ac:picMkLst>
        </pc:picChg>
        <pc:picChg chg="del">
          <ac:chgData name="Dimitrios Lezos" userId="e7dc993a-3ac0-4323-9311-5a29d2161689" providerId="ADAL" clId="{8E38DB9F-1EDC-4628-A12E-07F8BDCAD09B}" dt="2024-03-25T13:08:36.693" v="708" actId="478"/>
          <ac:picMkLst>
            <pc:docMk/>
            <pc:sldMk cId="2343739977" sldId="274"/>
            <ac:picMk id="7" creationId="{6F5CACED-805E-EBF1-029D-EC5B89936B63}"/>
          </ac:picMkLst>
        </pc:picChg>
        <pc:picChg chg="add mod">
          <ac:chgData name="Dimitrios Lezos" userId="e7dc993a-3ac0-4323-9311-5a29d2161689" providerId="ADAL" clId="{8E38DB9F-1EDC-4628-A12E-07F8BDCAD09B}" dt="2024-03-25T13:11:38.894" v="727" actId="1076"/>
          <ac:picMkLst>
            <pc:docMk/>
            <pc:sldMk cId="2343739977" sldId="274"/>
            <ac:picMk id="8" creationId="{C42D8A01-AA72-47B9-5D56-BB3BEE460617}"/>
          </ac:picMkLst>
        </pc:picChg>
      </pc:sldChg>
      <pc:sldChg chg="add">
        <pc:chgData name="Dimitrios Lezos" userId="e7dc993a-3ac0-4323-9311-5a29d2161689" providerId="ADAL" clId="{8E38DB9F-1EDC-4628-A12E-07F8BDCAD09B}" dt="2024-03-25T13:09:10.359" v="724"/>
        <pc:sldMkLst>
          <pc:docMk/>
          <pc:sldMk cId="2379506488" sldId="275"/>
        </pc:sldMkLst>
      </pc:sldChg>
      <pc:sldChg chg="addSp delSp modSp add mod">
        <pc:chgData name="Dimitrios Lezos" userId="e7dc993a-3ac0-4323-9311-5a29d2161689" providerId="ADAL" clId="{8E38DB9F-1EDC-4628-A12E-07F8BDCAD09B}" dt="2024-03-25T13:18:21.158" v="815" actId="14100"/>
        <pc:sldMkLst>
          <pc:docMk/>
          <pc:sldMk cId="3141478186" sldId="276"/>
        </pc:sldMkLst>
        <pc:spChg chg="mod">
          <ac:chgData name="Dimitrios Lezos" userId="e7dc993a-3ac0-4323-9311-5a29d2161689" providerId="ADAL" clId="{8E38DB9F-1EDC-4628-A12E-07F8BDCAD09B}" dt="2024-03-25T13:18:21.158" v="815" actId="14100"/>
          <ac:spMkLst>
            <pc:docMk/>
            <pc:sldMk cId="3141478186" sldId="276"/>
            <ac:spMk id="3" creationId="{00000000-0000-0000-0000-000000000000}"/>
          </ac:spMkLst>
        </pc:spChg>
        <pc:picChg chg="add del mod">
          <ac:chgData name="Dimitrios Lezos" userId="e7dc993a-3ac0-4323-9311-5a29d2161689" providerId="ADAL" clId="{8E38DB9F-1EDC-4628-A12E-07F8BDCAD09B}" dt="2024-03-25T13:17:39.234" v="790" actId="478"/>
          <ac:picMkLst>
            <pc:docMk/>
            <pc:sldMk cId="3141478186" sldId="276"/>
            <ac:picMk id="5" creationId="{AE8EBA3D-DD33-61CC-45D8-76E0F76AF379}"/>
          </ac:picMkLst>
        </pc:picChg>
        <pc:picChg chg="add del">
          <ac:chgData name="Dimitrios Lezos" userId="e7dc993a-3ac0-4323-9311-5a29d2161689" providerId="ADAL" clId="{8E38DB9F-1EDC-4628-A12E-07F8BDCAD09B}" dt="2024-03-25T13:14:29.762" v="784" actId="22"/>
          <ac:picMkLst>
            <pc:docMk/>
            <pc:sldMk cId="3141478186" sldId="276"/>
            <ac:picMk id="7" creationId="{D4D174B6-B12F-AD95-CEBC-00DED5BFFC67}"/>
          </ac:picMkLst>
        </pc:picChg>
        <pc:picChg chg="del">
          <ac:chgData name="Dimitrios Lezos" userId="e7dc993a-3ac0-4323-9311-5a29d2161689" providerId="ADAL" clId="{8E38DB9F-1EDC-4628-A12E-07F8BDCAD09B}" dt="2024-03-25T13:13:37.245" v="780" actId="478"/>
          <ac:picMkLst>
            <pc:docMk/>
            <pc:sldMk cId="3141478186" sldId="276"/>
            <ac:picMk id="8" creationId="{C42D8A01-AA72-47B9-5D56-BB3BEE460617}"/>
          </ac:picMkLst>
        </pc:picChg>
        <pc:picChg chg="add mod">
          <ac:chgData name="Dimitrios Lezos" userId="e7dc993a-3ac0-4323-9311-5a29d2161689" providerId="ADAL" clId="{8E38DB9F-1EDC-4628-A12E-07F8BDCAD09B}" dt="2024-03-25T13:17:54.363" v="794" actId="1076"/>
          <ac:picMkLst>
            <pc:docMk/>
            <pc:sldMk cId="3141478186" sldId="276"/>
            <ac:picMk id="10" creationId="{99E4A171-020B-8C59-F9B9-78278403E05B}"/>
          </ac:picMkLst>
        </pc:picChg>
        <pc:picChg chg="add del mod">
          <ac:chgData name="Dimitrios Lezos" userId="e7dc993a-3ac0-4323-9311-5a29d2161689" providerId="ADAL" clId="{8E38DB9F-1EDC-4628-A12E-07F8BDCAD09B}" dt="2024-03-25T13:17:33.192" v="789" actId="478"/>
          <ac:picMkLst>
            <pc:docMk/>
            <pc:sldMk cId="3141478186" sldId="276"/>
            <ac:picMk id="12" creationId="{7BF2169C-F343-2F1C-CA0F-AA3B55F05279}"/>
          </ac:picMkLst>
        </pc:picChg>
        <pc:picChg chg="add mod">
          <ac:chgData name="Dimitrios Lezos" userId="e7dc993a-3ac0-4323-9311-5a29d2161689" providerId="ADAL" clId="{8E38DB9F-1EDC-4628-A12E-07F8BDCAD09B}" dt="2024-03-25T13:17:57.503" v="795" actId="1076"/>
          <ac:picMkLst>
            <pc:docMk/>
            <pc:sldMk cId="3141478186" sldId="276"/>
            <ac:picMk id="14" creationId="{D61E4A9C-5F7B-A400-1AFF-AAC431A272B1}"/>
          </ac:picMkLst>
        </pc:picChg>
      </pc:sldChg>
      <pc:sldChg chg="addSp delSp modSp add mod">
        <pc:chgData name="Dimitrios Lezos" userId="e7dc993a-3ac0-4323-9311-5a29d2161689" providerId="ADAL" clId="{8E38DB9F-1EDC-4628-A12E-07F8BDCAD09B}" dt="2024-03-25T13:21:12.133" v="854" actId="27636"/>
        <pc:sldMkLst>
          <pc:docMk/>
          <pc:sldMk cId="3717497295" sldId="277"/>
        </pc:sldMkLst>
        <pc:spChg chg="mod">
          <ac:chgData name="Dimitrios Lezos" userId="e7dc993a-3ac0-4323-9311-5a29d2161689" providerId="ADAL" clId="{8E38DB9F-1EDC-4628-A12E-07F8BDCAD09B}" dt="2024-03-25T13:21:12.133" v="854" actId="27636"/>
          <ac:spMkLst>
            <pc:docMk/>
            <pc:sldMk cId="3717497295" sldId="277"/>
            <ac:spMk id="3" creationId="{00000000-0000-0000-0000-000000000000}"/>
          </ac:spMkLst>
        </pc:spChg>
        <pc:picChg chg="add mod">
          <ac:chgData name="Dimitrios Lezos" userId="e7dc993a-3ac0-4323-9311-5a29d2161689" providerId="ADAL" clId="{8E38DB9F-1EDC-4628-A12E-07F8BDCAD09B}" dt="2024-03-25T13:20:47.687" v="820" actId="1076"/>
          <ac:picMkLst>
            <pc:docMk/>
            <pc:sldMk cId="3717497295" sldId="277"/>
            <ac:picMk id="5" creationId="{0AD97990-5A48-56EA-9EF0-DB8F44D58E58}"/>
          </ac:picMkLst>
        </pc:picChg>
        <pc:picChg chg="del">
          <ac:chgData name="Dimitrios Lezos" userId="e7dc993a-3ac0-4323-9311-5a29d2161689" providerId="ADAL" clId="{8E38DB9F-1EDC-4628-A12E-07F8BDCAD09B}" dt="2024-03-25T13:20:39.557" v="817" actId="478"/>
          <ac:picMkLst>
            <pc:docMk/>
            <pc:sldMk cId="3717497295" sldId="277"/>
            <ac:picMk id="10" creationId="{99E4A171-020B-8C59-F9B9-78278403E05B}"/>
          </ac:picMkLst>
        </pc:picChg>
        <pc:picChg chg="del">
          <ac:chgData name="Dimitrios Lezos" userId="e7dc993a-3ac0-4323-9311-5a29d2161689" providerId="ADAL" clId="{8E38DB9F-1EDC-4628-A12E-07F8BDCAD09B}" dt="2024-03-25T13:20:41.596" v="818" actId="478"/>
          <ac:picMkLst>
            <pc:docMk/>
            <pc:sldMk cId="3717497295" sldId="277"/>
            <ac:picMk id="14" creationId="{D61E4A9C-5F7B-A400-1AFF-AAC431A272B1}"/>
          </ac:picMkLst>
        </pc:picChg>
      </pc:sldChg>
      <pc:sldChg chg="addSp delSp modSp add mod">
        <pc:chgData name="Dimitrios Lezos" userId="e7dc993a-3ac0-4323-9311-5a29d2161689" providerId="ADAL" clId="{8E38DB9F-1EDC-4628-A12E-07F8BDCAD09B}" dt="2024-03-25T13:27:23.682" v="961" actId="20577"/>
        <pc:sldMkLst>
          <pc:docMk/>
          <pc:sldMk cId="1957540893" sldId="278"/>
        </pc:sldMkLst>
        <pc:spChg chg="mod">
          <ac:chgData name="Dimitrios Lezos" userId="e7dc993a-3ac0-4323-9311-5a29d2161689" providerId="ADAL" clId="{8E38DB9F-1EDC-4628-A12E-07F8BDCAD09B}" dt="2024-03-25T13:22:34.262" v="863" actId="20577"/>
          <ac:spMkLst>
            <pc:docMk/>
            <pc:sldMk cId="1957540893" sldId="278"/>
            <ac:spMk id="2" creationId="{00000000-0000-0000-0000-000000000000}"/>
          </ac:spMkLst>
        </pc:spChg>
        <pc:spChg chg="mod">
          <ac:chgData name="Dimitrios Lezos" userId="e7dc993a-3ac0-4323-9311-5a29d2161689" providerId="ADAL" clId="{8E38DB9F-1EDC-4628-A12E-07F8BDCAD09B}" dt="2024-03-25T13:27:23.682" v="961" actId="20577"/>
          <ac:spMkLst>
            <pc:docMk/>
            <pc:sldMk cId="1957540893" sldId="278"/>
            <ac:spMk id="3" creationId="{00000000-0000-0000-0000-000000000000}"/>
          </ac:spMkLst>
        </pc:spChg>
        <pc:picChg chg="del">
          <ac:chgData name="Dimitrios Lezos" userId="e7dc993a-3ac0-4323-9311-5a29d2161689" providerId="ADAL" clId="{8E38DB9F-1EDC-4628-A12E-07F8BDCAD09B}" dt="2024-03-25T13:23:07.014" v="864" actId="478"/>
          <ac:picMkLst>
            <pc:docMk/>
            <pc:sldMk cId="1957540893" sldId="278"/>
            <ac:picMk id="5" creationId="{DA0A4AF7-FA59-88B3-52DB-FF40C77C1DA2}"/>
          </ac:picMkLst>
        </pc:picChg>
        <pc:picChg chg="add mod">
          <ac:chgData name="Dimitrios Lezos" userId="e7dc993a-3ac0-4323-9311-5a29d2161689" providerId="ADAL" clId="{8E38DB9F-1EDC-4628-A12E-07F8BDCAD09B}" dt="2024-03-25T13:26:24.606" v="956" actId="1076"/>
          <ac:picMkLst>
            <pc:docMk/>
            <pc:sldMk cId="1957540893" sldId="278"/>
            <ac:picMk id="6" creationId="{121B240B-3F55-835F-F719-757D1BBE9435}"/>
          </ac:picMkLst>
        </pc:picChg>
        <pc:picChg chg="add mod">
          <ac:chgData name="Dimitrios Lezos" userId="e7dc993a-3ac0-4323-9311-5a29d2161689" providerId="ADAL" clId="{8E38DB9F-1EDC-4628-A12E-07F8BDCAD09B}" dt="2024-03-25T13:24:24.143" v="872" actId="1076"/>
          <ac:picMkLst>
            <pc:docMk/>
            <pc:sldMk cId="1957540893" sldId="278"/>
            <ac:picMk id="8" creationId="{5F72CDF8-B5F3-24CA-0EE3-B88CAABF33C6}"/>
          </ac:picMkLst>
        </pc:picChg>
        <pc:picChg chg="add mod">
          <ac:chgData name="Dimitrios Lezos" userId="e7dc993a-3ac0-4323-9311-5a29d2161689" providerId="ADAL" clId="{8E38DB9F-1EDC-4628-A12E-07F8BDCAD09B}" dt="2024-03-25T13:27:12.240" v="959" actId="14100"/>
          <ac:picMkLst>
            <pc:docMk/>
            <pc:sldMk cId="1957540893" sldId="278"/>
            <ac:picMk id="10" creationId="{5DD89A65-6D12-2BE6-A317-8B21BB5D343A}"/>
          </ac:picMkLst>
        </pc:picChg>
      </pc:sldChg>
      <pc:sldChg chg="addSp delSp modSp add mod">
        <pc:chgData name="Dimitrios Lezos" userId="e7dc993a-3ac0-4323-9311-5a29d2161689" providerId="ADAL" clId="{8E38DB9F-1EDC-4628-A12E-07F8BDCAD09B}" dt="2024-03-25T13:32:12.002" v="1031" actId="1076"/>
        <pc:sldMkLst>
          <pc:docMk/>
          <pc:sldMk cId="403064160" sldId="279"/>
        </pc:sldMkLst>
        <pc:spChg chg="mod">
          <ac:chgData name="Dimitrios Lezos" userId="e7dc993a-3ac0-4323-9311-5a29d2161689" providerId="ADAL" clId="{8E38DB9F-1EDC-4628-A12E-07F8BDCAD09B}" dt="2024-03-25T13:27:59.077" v="967" actId="20577"/>
          <ac:spMkLst>
            <pc:docMk/>
            <pc:sldMk cId="403064160" sldId="279"/>
            <ac:spMk id="2" creationId="{00000000-0000-0000-0000-000000000000}"/>
          </ac:spMkLst>
        </pc:spChg>
        <pc:spChg chg="mod ord">
          <ac:chgData name="Dimitrios Lezos" userId="e7dc993a-3ac0-4323-9311-5a29d2161689" providerId="ADAL" clId="{8E38DB9F-1EDC-4628-A12E-07F8BDCAD09B}" dt="2024-03-25T13:32:02.440" v="1029"/>
          <ac:spMkLst>
            <pc:docMk/>
            <pc:sldMk cId="403064160" sldId="279"/>
            <ac:spMk id="3" creationId="{00000000-0000-0000-0000-000000000000}"/>
          </ac:spMkLst>
        </pc:spChg>
        <pc:picChg chg="del">
          <ac:chgData name="Dimitrios Lezos" userId="e7dc993a-3ac0-4323-9311-5a29d2161689" providerId="ADAL" clId="{8E38DB9F-1EDC-4628-A12E-07F8BDCAD09B}" dt="2024-03-25T13:29:20.268" v="968" actId="478"/>
          <ac:picMkLst>
            <pc:docMk/>
            <pc:sldMk cId="403064160" sldId="279"/>
            <ac:picMk id="5" creationId="{DA0A4AF7-FA59-88B3-52DB-FF40C77C1DA2}"/>
          </ac:picMkLst>
        </pc:picChg>
        <pc:picChg chg="add mod ord modCrop">
          <ac:chgData name="Dimitrios Lezos" userId="e7dc993a-3ac0-4323-9311-5a29d2161689" providerId="ADAL" clId="{8E38DB9F-1EDC-4628-A12E-07F8BDCAD09B}" dt="2024-03-25T13:31:44.937" v="1025" actId="732"/>
          <ac:picMkLst>
            <pc:docMk/>
            <pc:sldMk cId="403064160" sldId="279"/>
            <ac:picMk id="6" creationId="{80197A0E-024D-7ECC-C053-418734FA29E7}"/>
          </ac:picMkLst>
        </pc:picChg>
        <pc:picChg chg="add mod">
          <ac:chgData name="Dimitrios Lezos" userId="e7dc993a-3ac0-4323-9311-5a29d2161689" providerId="ADAL" clId="{8E38DB9F-1EDC-4628-A12E-07F8BDCAD09B}" dt="2024-03-25T13:32:12.002" v="1031" actId="1076"/>
          <ac:picMkLst>
            <pc:docMk/>
            <pc:sldMk cId="403064160" sldId="279"/>
            <ac:picMk id="7" creationId="{8AD1803F-0EDF-2FA7-D95E-29963FB9B02C}"/>
          </ac:picMkLst>
        </pc:picChg>
      </pc:sldChg>
      <pc:sldChg chg="addSp delSp modSp add mod">
        <pc:chgData name="Dimitrios Lezos" userId="e7dc993a-3ac0-4323-9311-5a29d2161689" providerId="ADAL" clId="{8E38DB9F-1EDC-4628-A12E-07F8BDCAD09B}" dt="2024-03-25T13:38:40.587" v="1121" actId="478"/>
        <pc:sldMkLst>
          <pc:docMk/>
          <pc:sldMk cId="3779346732" sldId="280"/>
        </pc:sldMkLst>
        <pc:spChg chg="mod">
          <ac:chgData name="Dimitrios Lezos" userId="e7dc993a-3ac0-4323-9311-5a29d2161689" providerId="ADAL" clId="{8E38DB9F-1EDC-4628-A12E-07F8BDCAD09B}" dt="2024-03-25T13:38:34.702" v="1119" actId="20577"/>
          <ac:spMkLst>
            <pc:docMk/>
            <pc:sldMk cId="3779346732" sldId="280"/>
            <ac:spMk id="2" creationId="{00000000-0000-0000-0000-000000000000}"/>
          </ac:spMkLst>
        </pc:spChg>
        <pc:spChg chg="del mod">
          <ac:chgData name="Dimitrios Lezos" userId="e7dc993a-3ac0-4323-9311-5a29d2161689" providerId="ADAL" clId="{8E38DB9F-1EDC-4628-A12E-07F8BDCAD09B}" dt="2024-03-25T13:38:40.587" v="1121" actId="478"/>
          <ac:spMkLst>
            <pc:docMk/>
            <pc:sldMk cId="3779346732" sldId="280"/>
            <ac:spMk id="3" creationId="{00000000-0000-0000-0000-000000000000}"/>
          </ac:spMkLst>
        </pc:spChg>
        <pc:spChg chg="add mod">
          <ac:chgData name="Dimitrios Lezos" userId="e7dc993a-3ac0-4323-9311-5a29d2161689" providerId="ADAL" clId="{8E38DB9F-1EDC-4628-A12E-07F8BDCAD09B}" dt="2024-03-25T13:38:40.587" v="1121" actId="478"/>
          <ac:spMkLst>
            <pc:docMk/>
            <pc:sldMk cId="3779346732" sldId="280"/>
            <ac:spMk id="8" creationId="{E44B8BA7-7228-8311-8356-6AF0CC94EC0E}"/>
          </ac:spMkLst>
        </pc:spChg>
        <pc:picChg chg="add del mod">
          <ac:chgData name="Dimitrios Lezos" userId="e7dc993a-3ac0-4323-9311-5a29d2161689" providerId="ADAL" clId="{8E38DB9F-1EDC-4628-A12E-07F8BDCAD09B}" dt="2024-03-25T13:38:38.573" v="1120" actId="478"/>
          <ac:picMkLst>
            <pc:docMk/>
            <pc:sldMk cId="3779346732" sldId="280"/>
            <ac:picMk id="5" creationId="{1A41FD47-17AD-C7EF-0772-652C5BBDFABB}"/>
          </ac:picMkLst>
        </pc:picChg>
        <pc:picChg chg="del">
          <ac:chgData name="Dimitrios Lezos" userId="e7dc993a-3ac0-4323-9311-5a29d2161689" providerId="ADAL" clId="{8E38DB9F-1EDC-4628-A12E-07F8BDCAD09B}" dt="2024-03-25T13:31:07.084" v="1020" actId="478"/>
          <ac:picMkLst>
            <pc:docMk/>
            <pc:sldMk cId="3779346732" sldId="280"/>
            <ac:picMk id="6" creationId="{80197A0E-024D-7ECC-C053-418734FA29E7}"/>
          </ac:picMkLst>
        </pc:picChg>
      </pc:sldChg>
      <pc:sldChg chg="addSp delSp modSp add mod">
        <pc:chgData name="Dimitrios Lezos" userId="e7dc993a-3ac0-4323-9311-5a29d2161689" providerId="ADAL" clId="{8E38DB9F-1EDC-4628-A12E-07F8BDCAD09B}" dt="2024-03-25T13:36:29.263" v="1116" actId="1038"/>
        <pc:sldMkLst>
          <pc:docMk/>
          <pc:sldMk cId="2932688512" sldId="281"/>
        </pc:sldMkLst>
        <pc:spChg chg="mod">
          <ac:chgData name="Dimitrios Lezos" userId="e7dc993a-3ac0-4323-9311-5a29d2161689" providerId="ADAL" clId="{8E38DB9F-1EDC-4628-A12E-07F8BDCAD09B}" dt="2024-03-25T13:35:14.576" v="1106" actId="20577"/>
          <ac:spMkLst>
            <pc:docMk/>
            <pc:sldMk cId="2932688512" sldId="281"/>
            <ac:spMk id="3" creationId="{00000000-0000-0000-0000-000000000000}"/>
          </ac:spMkLst>
        </pc:spChg>
        <pc:picChg chg="add del mod">
          <ac:chgData name="Dimitrios Lezos" userId="e7dc993a-3ac0-4323-9311-5a29d2161689" providerId="ADAL" clId="{8E38DB9F-1EDC-4628-A12E-07F8BDCAD09B}" dt="2024-03-25T13:35:05.167" v="1103" actId="478"/>
          <ac:picMkLst>
            <pc:docMk/>
            <pc:sldMk cId="2932688512" sldId="281"/>
            <ac:picMk id="5" creationId="{3AC203C0-F1A3-83E6-1DFF-C33F578EC23C}"/>
          </ac:picMkLst>
        </pc:picChg>
        <pc:picChg chg="del">
          <ac:chgData name="Dimitrios Lezos" userId="e7dc993a-3ac0-4323-9311-5a29d2161689" providerId="ADAL" clId="{8E38DB9F-1EDC-4628-A12E-07F8BDCAD09B}" dt="2024-03-25T13:32:58.084" v="1033" actId="478"/>
          <ac:picMkLst>
            <pc:docMk/>
            <pc:sldMk cId="2932688512" sldId="281"/>
            <ac:picMk id="6" creationId="{80197A0E-024D-7ECC-C053-418734FA29E7}"/>
          </ac:picMkLst>
        </pc:picChg>
        <pc:picChg chg="del">
          <ac:chgData name="Dimitrios Lezos" userId="e7dc993a-3ac0-4323-9311-5a29d2161689" providerId="ADAL" clId="{8E38DB9F-1EDC-4628-A12E-07F8BDCAD09B}" dt="2024-03-25T13:33:24.276" v="1039" actId="478"/>
          <ac:picMkLst>
            <pc:docMk/>
            <pc:sldMk cId="2932688512" sldId="281"/>
            <ac:picMk id="7" creationId="{8AD1803F-0EDF-2FA7-D95E-29963FB9B02C}"/>
          </ac:picMkLst>
        </pc:picChg>
        <pc:picChg chg="add mod">
          <ac:chgData name="Dimitrios Lezos" userId="e7dc993a-3ac0-4323-9311-5a29d2161689" providerId="ADAL" clId="{8E38DB9F-1EDC-4628-A12E-07F8BDCAD09B}" dt="2024-03-25T13:35:10.647" v="1105" actId="14100"/>
          <ac:picMkLst>
            <pc:docMk/>
            <pc:sldMk cId="2932688512" sldId="281"/>
            <ac:picMk id="9" creationId="{45201DF2-2B7B-BEC7-B21A-B4B77391F057}"/>
          </ac:picMkLst>
        </pc:picChg>
        <pc:picChg chg="add mod">
          <ac:chgData name="Dimitrios Lezos" userId="e7dc993a-3ac0-4323-9311-5a29d2161689" providerId="ADAL" clId="{8E38DB9F-1EDC-4628-A12E-07F8BDCAD09B}" dt="2024-03-25T13:36:29.263" v="1116" actId="1038"/>
          <ac:picMkLst>
            <pc:docMk/>
            <pc:sldMk cId="2932688512" sldId="281"/>
            <ac:picMk id="11" creationId="{0D3FE5DA-DB90-9D3A-707B-045E4DA313AC}"/>
          </ac:picMkLst>
        </pc:picChg>
      </pc:sldChg>
      <pc:sldChg chg="addSp delSp modSp add mod">
        <pc:chgData name="Dimitrios Lezos" userId="e7dc993a-3ac0-4323-9311-5a29d2161689" providerId="ADAL" clId="{8E38DB9F-1EDC-4628-A12E-07F8BDCAD09B}" dt="2024-03-25T13:47:15.583" v="1158" actId="1076"/>
        <pc:sldMkLst>
          <pc:docMk/>
          <pc:sldMk cId="1039416459" sldId="282"/>
        </pc:sldMkLst>
        <pc:picChg chg="add del mod">
          <ac:chgData name="Dimitrios Lezos" userId="e7dc993a-3ac0-4323-9311-5a29d2161689" providerId="ADAL" clId="{8E38DB9F-1EDC-4628-A12E-07F8BDCAD09B}" dt="2024-03-25T13:42:13.091" v="1150" actId="478"/>
          <ac:picMkLst>
            <pc:docMk/>
            <pc:sldMk cId="1039416459" sldId="282"/>
            <ac:picMk id="3" creationId="{A955A505-A882-DDFF-2467-B4468602B13D}"/>
          </ac:picMkLst>
        </pc:picChg>
        <pc:picChg chg="add del mod">
          <ac:chgData name="Dimitrios Lezos" userId="e7dc993a-3ac0-4323-9311-5a29d2161689" providerId="ADAL" clId="{8E38DB9F-1EDC-4628-A12E-07F8BDCAD09B}" dt="2024-03-25T13:43:58.552" v="1154" actId="478"/>
          <ac:picMkLst>
            <pc:docMk/>
            <pc:sldMk cId="1039416459" sldId="282"/>
            <ac:picMk id="5" creationId="{FAB4C2DC-C9C9-3A3D-7D2B-174D244D24D8}"/>
          </ac:picMkLst>
        </pc:picChg>
        <pc:picChg chg="del">
          <ac:chgData name="Dimitrios Lezos" userId="e7dc993a-3ac0-4323-9311-5a29d2161689" providerId="ADAL" clId="{8E38DB9F-1EDC-4628-A12E-07F8BDCAD09B}" dt="2024-03-25T13:39:18.319" v="1139" actId="478"/>
          <ac:picMkLst>
            <pc:docMk/>
            <pc:sldMk cId="1039416459" sldId="282"/>
            <ac:picMk id="7" creationId="{3B458649-0676-CFA9-423F-946371427BEA}"/>
          </ac:picMkLst>
        </pc:picChg>
        <pc:picChg chg="add mod">
          <ac:chgData name="Dimitrios Lezos" userId="e7dc993a-3ac0-4323-9311-5a29d2161689" providerId="ADAL" clId="{8E38DB9F-1EDC-4628-A12E-07F8BDCAD09B}" dt="2024-03-25T13:47:15.583" v="1158" actId="1076"/>
          <ac:picMkLst>
            <pc:docMk/>
            <pc:sldMk cId="1039416459" sldId="282"/>
            <ac:picMk id="8" creationId="{C2E7FB11-F98F-B91E-C01F-C3E90A77CBAA}"/>
          </ac:picMkLst>
        </pc:picChg>
      </pc:sldChg>
      <pc:sldChg chg="addSp delSp modSp add mod">
        <pc:chgData name="Dimitrios Lezos" userId="e7dc993a-3ac0-4323-9311-5a29d2161689" providerId="ADAL" clId="{8E38DB9F-1EDC-4628-A12E-07F8BDCAD09B}" dt="2024-03-25T13:41:23.186" v="1145" actId="1076"/>
        <pc:sldMkLst>
          <pc:docMk/>
          <pc:sldMk cId="3450078231" sldId="283"/>
        </pc:sldMkLst>
        <pc:picChg chg="del">
          <ac:chgData name="Dimitrios Lezos" userId="e7dc993a-3ac0-4323-9311-5a29d2161689" providerId="ADAL" clId="{8E38DB9F-1EDC-4628-A12E-07F8BDCAD09B}" dt="2024-03-25T13:41:12.856" v="1143" actId="478"/>
          <ac:picMkLst>
            <pc:docMk/>
            <pc:sldMk cId="3450078231" sldId="283"/>
            <ac:picMk id="3" creationId="{A955A505-A882-DDFF-2467-B4468602B13D}"/>
          </ac:picMkLst>
        </pc:picChg>
        <pc:picChg chg="add mod">
          <ac:chgData name="Dimitrios Lezos" userId="e7dc993a-3ac0-4323-9311-5a29d2161689" providerId="ADAL" clId="{8E38DB9F-1EDC-4628-A12E-07F8BDCAD09B}" dt="2024-03-25T13:41:23.186" v="1145" actId="1076"/>
          <ac:picMkLst>
            <pc:docMk/>
            <pc:sldMk cId="3450078231" sldId="283"/>
            <ac:picMk id="4" creationId="{8729E864-EB96-5DF2-9BFE-34521492B605}"/>
          </ac:picMkLst>
        </pc:picChg>
      </pc:sldChg>
      <pc:sldChg chg="addSp delSp modSp add del mod">
        <pc:chgData name="Dimitrios Lezos" userId="e7dc993a-3ac0-4323-9311-5a29d2161689" providerId="ADAL" clId="{8E38DB9F-1EDC-4628-A12E-07F8BDCAD09B}" dt="2024-03-25T13:48:32.161" v="1163" actId="1076"/>
        <pc:sldMkLst>
          <pc:docMk/>
          <pc:sldMk cId="2568122751" sldId="284"/>
        </pc:sldMkLst>
        <pc:picChg chg="del">
          <ac:chgData name="Dimitrios Lezos" userId="e7dc993a-3ac0-4323-9311-5a29d2161689" providerId="ADAL" clId="{8E38DB9F-1EDC-4628-A12E-07F8BDCAD09B}" dt="2024-03-25T13:42:04.708" v="1147" actId="478"/>
          <ac:picMkLst>
            <pc:docMk/>
            <pc:sldMk cId="2568122751" sldId="284"/>
            <ac:picMk id="3" creationId="{A955A505-A882-DDFF-2467-B4468602B13D}"/>
          </ac:picMkLst>
        </pc:picChg>
        <pc:picChg chg="add del mod">
          <ac:chgData name="Dimitrios Lezos" userId="e7dc993a-3ac0-4323-9311-5a29d2161689" providerId="ADAL" clId="{8E38DB9F-1EDC-4628-A12E-07F8BDCAD09B}" dt="2024-03-25T13:42:19.241" v="1153" actId="478"/>
          <ac:picMkLst>
            <pc:docMk/>
            <pc:sldMk cId="2568122751" sldId="284"/>
            <ac:picMk id="4" creationId="{7EDE3262-60AF-D02C-3BE2-D486ABAAB802}"/>
          </ac:picMkLst>
        </pc:picChg>
        <pc:picChg chg="add del mod">
          <ac:chgData name="Dimitrios Lezos" userId="e7dc993a-3ac0-4323-9311-5a29d2161689" providerId="ADAL" clId="{8E38DB9F-1EDC-4628-A12E-07F8BDCAD09B}" dt="2024-03-25T13:48:25.697" v="1161" actId="478"/>
          <ac:picMkLst>
            <pc:docMk/>
            <pc:sldMk cId="2568122751" sldId="284"/>
            <ac:picMk id="6" creationId="{BCB52C48-BBD7-B2D3-6F48-C5AEE7E28C97}"/>
          </ac:picMkLst>
        </pc:picChg>
        <pc:picChg chg="add mod">
          <ac:chgData name="Dimitrios Lezos" userId="e7dc993a-3ac0-4323-9311-5a29d2161689" providerId="ADAL" clId="{8E38DB9F-1EDC-4628-A12E-07F8BDCAD09B}" dt="2024-03-25T13:48:32.161" v="1163" actId="1076"/>
          <ac:picMkLst>
            <pc:docMk/>
            <pc:sldMk cId="2568122751" sldId="284"/>
            <ac:picMk id="8" creationId="{AC8DE721-98A1-33BF-79F6-7B46522D2203}"/>
          </ac:picMkLst>
        </pc:picChg>
      </pc:sldChg>
      <pc:sldChg chg="addSp delSp modSp add mod">
        <pc:chgData name="Dimitrios Lezos" userId="e7dc993a-3ac0-4323-9311-5a29d2161689" providerId="ADAL" clId="{8E38DB9F-1EDC-4628-A12E-07F8BDCAD09B}" dt="2024-03-25T13:50:28.517" v="1174" actId="1076"/>
        <pc:sldMkLst>
          <pc:docMk/>
          <pc:sldMk cId="3010712387" sldId="285"/>
        </pc:sldMkLst>
        <pc:picChg chg="add del mod">
          <ac:chgData name="Dimitrios Lezos" userId="e7dc993a-3ac0-4323-9311-5a29d2161689" providerId="ADAL" clId="{8E38DB9F-1EDC-4628-A12E-07F8BDCAD09B}" dt="2024-03-25T13:49:35.380" v="1169" actId="478"/>
          <ac:picMkLst>
            <pc:docMk/>
            <pc:sldMk cId="3010712387" sldId="285"/>
            <ac:picMk id="3" creationId="{FF1A6104-2203-F45F-B227-8E00988727CE}"/>
          </ac:picMkLst>
        </pc:picChg>
        <pc:picChg chg="add mod">
          <ac:chgData name="Dimitrios Lezos" userId="e7dc993a-3ac0-4323-9311-5a29d2161689" providerId="ADAL" clId="{8E38DB9F-1EDC-4628-A12E-07F8BDCAD09B}" dt="2024-03-25T13:49:51.010" v="1172" actId="1076"/>
          <ac:picMkLst>
            <pc:docMk/>
            <pc:sldMk cId="3010712387" sldId="285"/>
            <ac:picMk id="5" creationId="{637D0B44-48CC-7F72-E3AA-C1DD31294071}"/>
          </ac:picMkLst>
        </pc:picChg>
        <pc:picChg chg="add mod">
          <ac:chgData name="Dimitrios Lezos" userId="e7dc993a-3ac0-4323-9311-5a29d2161689" providerId="ADAL" clId="{8E38DB9F-1EDC-4628-A12E-07F8BDCAD09B}" dt="2024-03-25T13:50:28.517" v="1174" actId="1076"/>
          <ac:picMkLst>
            <pc:docMk/>
            <pc:sldMk cId="3010712387" sldId="285"/>
            <ac:picMk id="7" creationId="{C64A012E-C30A-3784-A7F6-5CB23B601CB1}"/>
          </ac:picMkLst>
        </pc:picChg>
        <pc:picChg chg="del">
          <ac:chgData name="Dimitrios Lezos" userId="e7dc993a-3ac0-4323-9311-5a29d2161689" providerId="ADAL" clId="{8E38DB9F-1EDC-4628-A12E-07F8BDCAD09B}" dt="2024-03-25T13:49:18.970" v="1165" actId="478"/>
          <ac:picMkLst>
            <pc:docMk/>
            <pc:sldMk cId="3010712387" sldId="285"/>
            <ac:picMk id="8" creationId="{AC8DE721-98A1-33BF-79F6-7B46522D2203}"/>
          </ac:picMkLst>
        </pc:picChg>
      </pc:sldChg>
      <pc:sldChg chg="addSp delSp modSp add mod">
        <pc:chgData name="Dimitrios Lezos" userId="e7dc993a-3ac0-4323-9311-5a29d2161689" providerId="ADAL" clId="{8E38DB9F-1EDC-4628-A12E-07F8BDCAD09B}" dt="2024-03-25T13:51:33.942" v="1179" actId="1076"/>
        <pc:sldMkLst>
          <pc:docMk/>
          <pc:sldMk cId="1336533020" sldId="286"/>
        </pc:sldMkLst>
        <pc:picChg chg="add mod">
          <ac:chgData name="Dimitrios Lezos" userId="e7dc993a-3ac0-4323-9311-5a29d2161689" providerId="ADAL" clId="{8E38DB9F-1EDC-4628-A12E-07F8BDCAD09B}" dt="2024-03-25T13:51:33.942" v="1179" actId="1076"/>
          <ac:picMkLst>
            <pc:docMk/>
            <pc:sldMk cId="1336533020" sldId="286"/>
            <ac:picMk id="3" creationId="{4D458E99-E59D-F396-4BF7-2A1E3021FAF1}"/>
          </ac:picMkLst>
        </pc:picChg>
        <pc:picChg chg="del">
          <ac:chgData name="Dimitrios Lezos" userId="e7dc993a-3ac0-4323-9311-5a29d2161689" providerId="ADAL" clId="{8E38DB9F-1EDC-4628-A12E-07F8BDCAD09B}" dt="2024-03-25T13:51:30.310" v="1177" actId="478"/>
          <ac:picMkLst>
            <pc:docMk/>
            <pc:sldMk cId="1336533020" sldId="286"/>
            <ac:picMk id="5" creationId="{637D0B44-48CC-7F72-E3AA-C1DD31294071}"/>
          </ac:picMkLst>
        </pc:picChg>
        <pc:picChg chg="del">
          <ac:chgData name="Dimitrios Lezos" userId="e7dc993a-3ac0-4323-9311-5a29d2161689" providerId="ADAL" clId="{8E38DB9F-1EDC-4628-A12E-07F8BDCAD09B}" dt="2024-03-25T13:51:28.798" v="1176" actId="478"/>
          <ac:picMkLst>
            <pc:docMk/>
            <pc:sldMk cId="1336533020" sldId="286"/>
            <ac:picMk id="7" creationId="{C64A012E-C30A-3784-A7F6-5CB23B601CB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3387C1-8EFB-44F7-8485-D662F1CF7333}" type="datetime1">
              <a:rPr lang="en-GB" smtClean="0"/>
              <a:t>25/03/2024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6434E-09F1-48C0-A525-B5A7008B7802}" type="datetime1">
              <a:rPr lang="en-GB" noProof="0" smtClean="0"/>
              <a:t>25/03/2024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822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77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69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365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656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050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132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08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308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02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How presentation will benefit audience: Adult learners are more interested in a subject if they know how or why it is important to them.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77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Lesson descriptions should be brief.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76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982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578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84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73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AAD351-6347-4318-B935-1E0F1B6A61D6}" type="datetime1">
              <a:rPr lang="en-GB" noProof="0" smtClean="0"/>
              <a:t>25/03/2024</a:t>
            </a:fld>
            <a:endParaRPr lang="en-GB" noProof="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  <a:p>
            <a:pPr lvl="1" rtl="0" eaLnBrk="1" latinLnBrk="0" hangingPunct="1"/>
            <a:r>
              <a:rPr lang="en-GB" noProof="0"/>
              <a:t>Second level</a:t>
            </a:r>
          </a:p>
          <a:p>
            <a:pPr lvl="2" rtl="0" eaLnBrk="1" latinLnBrk="0" hangingPunct="1"/>
            <a:r>
              <a:rPr lang="en-GB" noProof="0"/>
              <a:t>Third level</a:t>
            </a:r>
          </a:p>
          <a:p>
            <a:pPr lvl="3" rtl="0" eaLnBrk="1" latinLnBrk="0" hangingPunct="1"/>
            <a:r>
              <a:rPr lang="en-GB" noProof="0"/>
              <a:t>Fourth level</a:t>
            </a:r>
          </a:p>
          <a:p>
            <a:pPr lvl="4" rtl="0" eaLnBrk="1" latinLnBrk="0" hangingPunct="1"/>
            <a:r>
              <a:rPr lang="en-GB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B87B0-5071-4BC9-A19F-C3269318028C}" type="datetime1">
              <a:rPr lang="en-GB" noProof="0" smtClean="0"/>
              <a:t>25/03/2024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n-GB" noProof="0" dirty="0"/>
              <a:t>Click to edit Master text styles</a:t>
            </a:r>
          </a:p>
          <a:p>
            <a:pPr lvl="1" rtl="0" eaLnBrk="1" latinLnBrk="0" hangingPunct="1"/>
            <a:r>
              <a:rPr lang="en-GB" noProof="0" dirty="0"/>
              <a:t>Second level</a:t>
            </a:r>
          </a:p>
          <a:p>
            <a:pPr lvl="2" rtl="0" eaLnBrk="1" latinLnBrk="0" hangingPunct="1"/>
            <a:r>
              <a:rPr lang="en-GB" noProof="0" dirty="0"/>
              <a:t>Third level</a:t>
            </a:r>
          </a:p>
          <a:p>
            <a:pPr lvl="3" rtl="0" eaLnBrk="1" latinLnBrk="0" hangingPunct="1"/>
            <a:r>
              <a:rPr lang="en-GB" noProof="0" dirty="0"/>
              <a:t>Fourth level</a:t>
            </a:r>
          </a:p>
          <a:p>
            <a:pPr lvl="4" rtl="0" eaLnBrk="1" latinLnBrk="0" hangingPunct="1"/>
            <a:r>
              <a:rPr lang="en-GB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4CBB3-9133-42BF-BC20-6F6E1888C21F}" type="datetime1">
              <a:rPr lang="en-GB" noProof="0" smtClean="0"/>
              <a:t>25/03/2024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  <a:p>
            <a:pPr lvl="1" rtl="0" eaLnBrk="1" latinLnBrk="0" hangingPunct="1"/>
            <a:r>
              <a:rPr lang="en-GB" noProof="0"/>
              <a:t>Second level</a:t>
            </a:r>
          </a:p>
          <a:p>
            <a:pPr lvl="2" rtl="0" eaLnBrk="1" latinLnBrk="0" hangingPunct="1"/>
            <a:r>
              <a:rPr lang="en-GB" noProof="0"/>
              <a:t>Third level</a:t>
            </a:r>
          </a:p>
          <a:p>
            <a:pPr lvl="3" rtl="0" eaLnBrk="1" latinLnBrk="0" hangingPunct="1"/>
            <a:r>
              <a:rPr lang="en-GB" noProof="0"/>
              <a:t>Fourth level</a:t>
            </a:r>
          </a:p>
          <a:p>
            <a:pPr lvl="4" rtl="0" eaLnBrk="1" latinLnBrk="0" hangingPunct="1"/>
            <a:r>
              <a:rPr lang="en-GB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25/03/2024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54DA5-E4EE-42EA-9BC9-3160B1480769}" type="datetime1">
              <a:rPr lang="en-GB" noProof="0" smtClean="0"/>
              <a:t>25/03/2024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  <a:p>
            <a:pPr lvl="1" rtl="0" eaLnBrk="1" latinLnBrk="0" hangingPunct="1"/>
            <a:r>
              <a:rPr lang="en-GB" noProof="0"/>
              <a:t>Second level</a:t>
            </a:r>
          </a:p>
          <a:p>
            <a:pPr lvl="2" rtl="0" eaLnBrk="1" latinLnBrk="0" hangingPunct="1"/>
            <a:r>
              <a:rPr lang="en-GB" noProof="0"/>
              <a:t>Third level</a:t>
            </a:r>
          </a:p>
          <a:p>
            <a:pPr lvl="3" rtl="0" eaLnBrk="1" latinLnBrk="0" hangingPunct="1"/>
            <a:r>
              <a:rPr lang="en-GB" noProof="0"/>
              <a:t>Fourth level</a:t>
            </a:r>
          </a:p>
          <a:p>
            <a:pPr lvl="4" rtl="0" eaLnBrk="1" latinLnBrk="0" hangingPunct="1"/>
            <a:r>
              <a:rPr lang="en-GB" noProof="0"/>
              <a:t>Fifth level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  <a:p>
            <a:pPr lvl="1" rtl="0" eaLnBrk="1" latinLnBrk="0" hangingPunct="1"/>
            <a:r>
              <a:rPr lang="en-GB" noProof="0"/>
              <a:t>Second level</a:t>
            </a:r>
          </a:p>
          <a:p>
            <a:pPr lvl="2" rtl="0" eaLnBrk="1" latinLnBrk="0" hangingPunct="1"/>
            <a:r>
              <a:rPr lang="en-GB" noProof="0"/>
              <a:t>Third level</a:t>
            </a:r>
          </a:p>
          <a:p>
            <a:pPr lvl="3" rtl="0" eaLnBrk="1" latinLnBrk="0" hangingPunct="1"/>
            <a:r>
              <a:rPr lang="en-GB" noProof="0"/>
              <a:t>Fourth level</a:t>
            </a:r>
          </a:p>
          <a:p>
            <a:pPr lvl="4" rtl="0" eaLnBrk="1" latinLnBrk="0" hangingPunct="1"/>
            <a:r>
              <a:rPr lang="en-GB" noProof="0"/>
              <a:t>Fifth level</a:t>
            </a:r>
            <a:endParaRPr kumimoji="0"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1BF5D-7537-4BA8-9976-6302714DE26C}" type="datetime1">
              <a:rPr lang="en-GB" noProof="0" smtClean="0"/>
              <a:t>25/03/2024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  <a:p>
            <a:pPr lvl="1" rtl="0" eaLnBrk="1" latinLnBrk="0" hangingPunct="1"/>
            <a:r>
              <a:rPr lang="en-GB" noProof="0"/>
              <a:t>Second level</a:t>
            </a:r>
          </a:p>
          <a:p>
            <a:pPr lvl="2" rtl="0" eaLnBrk="1" latinLnBrk="0" hangingPunct="1"/>
            <a:r>
              <a:rPr lang="en-GB" noProof="0"/>
              <a:t>Third level</a:t>
            </a:r>
          </a:p>
          <a:p>
            <a:pPr lvl="3" rtl="0" eaLnBrk="1" latinLnBrk="0" hangingPunct="1"/>
            <a:r>
              <a:rPr lang="en-GB" noProof="0"/>
              <a:t>Fourth level</a:t>
            </a:r>
          </a:p>
          <a:p>
            <a:pPr lvl="4" rtl="0" eaLnBrk="1" latinLnBrk="0" hangingPunct="1"/>
            <a:r>
              <a:rPr lang="en-GB" noProof="0"/>
              <a:t>Fifth level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  <a:p>
            <a:pPr lvl="1" rtl="0" eaLnBrk="1" latinLnBrk="0" hangingPunct="1"/>
            <a:r>
              <a:rPr lang="en-GB" noProof="0"/>
              <a:t>Second level</a:t>
            </a:r>
          </a:p>
          <a:p>
            <a:pPr lvl="2" rtl="0" eaLnBrk="1" latinLnBrk="0" hangingPunct="1"/>
            <a:r>
              <a:rPr lang="en-GB" noProof="0"/>
              <a:t>Third level</a:t>
            </a:r>
          </a:p>
          <a:p>
            <a:pPr lvl="3" rtl="0" eaLnBrk="1" latinLnBrk="0" hangingPunct="1"/>
            <a:r>
              <a:rPr lang="en-GB" noProof="0"/>
              <a:t>Fourth level</a:t>
            </a:r>
          </a:p>
          <a:p>
            <a:pPr lvl="4" rtl="0" eaLnBrk="1" latinLnBrk="0" hangingPunct="1"/>
            <a:r>
              <a:rPr lang="en-GB" noProof="0"/>
              <a:t>Fifth level</a:t>
            </a:r>
            <a:endParaRPr kumimoji="0" lang="en-GB" noProof="0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8E4797-21F6-4D41-B035-97FEABB63BCE}" type="datetime1">
              <a:rPr lang="en-GB" noProof="0" smtClean="0"/>
              <a:t>25/03/2024</a:t>
            </a:fld>
            <a:endParaRPr lang="en-GB" noProof="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4EC45D07-A3FD-40EE-BB45-F5E3D0F2E1C8}" type="datetime1">
              <a:rPr lang="en-GB" noProof="0" smtClean="0"/>
              <a:t>25/03/2024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FDAF9-DFA9-4947-9568-03347A66D233}" type="datetime1">
              <a:rPr lang="en-GB" noProof="0" smtClean="0"/>
              <a:t>25/03/2024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  <a:p>
            <a:pPr lvl="1" rtl="0" eaLnBrk="1" latinLnBrk="0" hangingPunct="1"/>
            <a:r>
              <a:rPr lang="en-GB" noProof="0"/>
              <a:t>Second level</a:t>
            </a:r>
          </a:p>
          <a:p>
            <a:pPr lvl="2" rtl="0" eaLnBrk="1" latinLnBrk="0" hangingPunct="1"/>
            <a:r>
              <a:rPr lang="en-GB" noProof="0"/>
              <a:t>Third level</a:t>
            </a:r>
          </a:p>
          <a:p>
            <a:pPr lvl="3" rtl="0" eaLnBrk="1" latinLnBrk="0" hangingPunct="1"/>
            <a:r>
              <a:rPr lang="en-GB" noProof="0"/>
              <a:t>Fourth level</a:t>
            </a:r>
          </a:p>
          <a:p>
            <a:pPr lvl="4" rtl="0" eaLnBrk="1" latinLnBrk="0" hangingPunct="1"/>
            <a:r>
              <a:rPr lang="en-GB" noProof="0"/>
              <a:t>Fifth level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D711C-098E-40E1-BE23-CFCA1FAB8359}" type="datetime1">
              <a:rPr lang="en-GB" noProof="0" smtClean="0"/>
              <a:t>25/03/2024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n-GB" noProof="0"/>
              <a:t>Click icon to add picture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9A7A2F-7C81-4F05-8B4D-4983D3740BAF}" type="datetime1">
              <a:rPr lang="en-GB" noProof="0" smtClean="0"/>
              <a:t>25/03/2024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B045440-74F0-4B44-BEF6-1040C3E911E1}" type="datetime1">
              <a:rPr lang="en-GB" noProof="0" smtClean="0"/>
              <a:t>25/03/2024</a:t>
            </a:fld>
            <a:endParaRPr lang="en-GB" noProof="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ITC6107 Big Data Architecture Winter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Presented by</a:t>
            </a:r>
          </a:p>
          <a:p>
            <a:pPr rtl="0"/>
            <a:r>
              <a:rPr lang="en-GB" dirty="0"/>
              <a:t>Paraskevi BAIRAMI</a:t>
            </a:r>
          </a:p>
          <a:p>
            <a:pPr rtl="0"/>
            <a:r>
              <a:rPr lang="en-GB" dirty="0"/>
              <a:t>Dimitris LEZOS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Block Miner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9055" y="2298508"/>
            <a:ext cx="3592945" cy="2670656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GB" dirty="0"/>
              <a:t>Genesis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A4AF7-FA59-88B3-52DB-FF40C77C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05781"/>
            <a:ext cx="799259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Block 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93672"/>
            <a:ext cx="3592945" cy="2832012"/>
          </a:xfrm>
          <a:solidFill>
            <a:schemeClr val="bg1"/>
          </a:solidFill>
        </p:spPr>
        <p:txBody>
          <a:bodyPr rtlCol="0">
            <a:normAutofit fontScale="77500" lnSpcReduction="20000"/>
          </a:bodyPr>
          <a:lstStyle/>
          <a:p>
            <a:pPr rtl="0"/>
            <a:r>
              <a:rPr lang="en-US" dirty="0"/>
              <a:t>S</a:t>
            </a:r>
            <a:r>
              <a:rPr lang="en-GB" dirty="0"/>
              <a:t>ingle Code for both partitions</a:t>
            </a:r>
          </a:p>
          <a:p>
            <a:pPr rtl="0"/>
            <a:endParaRPr lang="en-GB" dirty="0"/>
          </a:p>
          <a:p>
            <a:pPr marL="109728" indent="0" rtl="0">
              <a:buNone/>
            </a:pPr>
            <a:r>
              <a:rPr lang="en-GB" dirty="0"/>
              <a:t>app0.py:</a:t>
            </a:r>
          </a:p>
          <a:p>
            <a:pPr marL="109728" indent="0" rtl="0">
              <a:buNone/>
            </a:pPr>
            <a:endParaRPr lang="en-GB" dirty="0"/>
          </a:p>
          <a:p>
            <a:pPr marL="109728" indent="0" rtl="0">
              <a:buNone/>
            </a:pPr>
            <a:endParaRPr lang="en-GB" dirty="0"/>
          </a:p>
          <a:p>
            <a:pPr marL="109728" indent="0" rtl="0">
              <a:buNone/>
            </a:pPr>
            <a:endParaRPr lang="en-GB" dirty="0"/>
          </a:p>
          <a:p>
            <a:pPr marL="109728" indent="0" rtl="0">
              <a:buNone/>
            </a:pPr>
            <a:endParaRPr lang="en-GB" dirty="0"/>
          </a:p>
          <a:p>
            <a:pPr marL="109728" indent="0" rtl="0">
              <a:buNone/>
            </a:pPr>
            <a:r>
              <a:rPr lang="en-GB" dirty="0"/>
              <a:t>app1.py: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B240B-3F55-835F-F719-757D1BBE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59" y="3321070"/>
            <a:ext cx="3592946" cy="104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2CDF8-B5F3-24CA-0EE3-B88CAABF3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05" y="1866182"/>
            <a:ext cx="6969302" cy="4649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D89A65-6D12-2BE6-A317-8B21BB5D3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59" y="4925684"/>
            <a:ext cx="3274886" cy="10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4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Block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6334664" cy="2670656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GB" dirty="0"/>
              <a:t>Find by Serial Number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r>
              <a:rPr lang="en-GB" dirty="0"/>
              <a:t>Smallest Mining Time</a:t>
            </a:r>
          </a:p>
          <a:p>
            <a:pPr rtl="0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97A0E-024D-7ECC-C053-418734FA29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691"/>
          <a:stretch/>
        </p:blipFill>
        <p:spPr>
          <a:xfrm>
            <a:off x="1062052" y="2851200"/>
            <a:ext cx="8268854" cy="659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1803F-0EDF-2FA7-D95E-29963FB9B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52" y="4148039"/>
            <a:ext cx="7030431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Block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6334664" cy="2670656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GB" dirty="0"/>
              <a:t>Average and Cumulative Mining Time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endParaRPr lang="en-GB" dirty="0"/>
          </a:p>
          <a:p>
            <a:r>
              <a:rPr lang="en-GB" dirty="0"/>
              <a:t>Block with most Transactions</a:t>
            </a:r>
          </a:p>
          <a:p>
            <a:pPr rtl="0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201DF2-2B7B-BEC7-B21A-B4B77391F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54" y="2695472"/>
            <a:ext cx="10972801" cy="1372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3FE5DA-DB90-9D3A-707B-045E4DA31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98" y="4553859"/>
            <a:ext cx="10907170" cy="20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8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Q&amp;A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4B8BA7-7228-8311-8356-6AF0CC94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4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58649-0676-CFA9-423F-94637142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2894"/>
            <a:ext cx="12192000" cy="42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Screenshots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7FB11-F98F-B91E-C01F-C3E90A77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6503"/>
            <a:ext cx="6373114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1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9E864-EB96-5DF2-9BFE-34521492B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09800"/>
            <a:ext cx="7716327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7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Screenshots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DE721-98A1-33BF-79F6-7B46522D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39162"/>
            <a:ext cx="10307488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D0B44-48CC-7F72-E3AA-C1DD31294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57843"/>
            <a:ext cx="7214425" cy="2757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4A012E-C30A-3784-A7F6-5CB23B601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288" y="2033392"/>
            <a:ext cx="803069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Create a Blockchain emulator using Python, Spark, Kafka &amp; MongoDB</a:t>
            </a:r>
          </a:p>
          <a:p>
            <a:pPr lvl="2"/>
            <a:r>
              <a:rPr lang="en-GB" dirty="0"/>
              <a:t>Transaction Generator</a:t>
            </a:r>
          </a:p>
          <a:p>
            <a:pPr lvl="2"/>
            <a:r>
              <a:rPr lang="en-GB" dirty="0"/>
              <a:t>Block Miner</a:t>
            </a:r>
          </a:p>
          <a:p>
            <a:pPr lvl="2"/>
            <a:r>
              <a:rPr lang="en-GB" dirty="0"/>
              <a:t>Block Listener</a:t>
            </a:r>
          </a:p>
          <a:p>
            <a:pPr lvl="2"/>
            <a:r>
              <a:rPr lang="en-GB" dirty="0"/>
              <a:t>Block Query</a:t>
            </a:r>
          </a:p>
          <a:p>
            <a:pPr lvl="1"/>
            <a:r>
              <a:rPr lang="en-GB" dirty="0"/>
              <a:t>Kafka</a:t>
            </a:r>
          </a:p>
          <a:p>
            <a:pPr lvl="2"/>
            <a:r>
              <a:rPr lang="en-GB" dirty="0"/>
              <a:t>Topic “Blocks”, Partition: 0, Partition: 1</a:t>
            </a:r>
          </a:p>
          <a:p>
            <a:pPr lvl="1"/>
            <a:r>
              <a:rPr lang="en-GB" dirty="0"/>
              <a:t>MongoDB</a:t>
            </a:r>
          </a:p>
          <a:p>
            <a:pPr lvl="2"/>
            <a:r>
              <a:rPr lang="en-GB" dirty="0" err="1"/>
              <a:t>db</a:t>
            </a:r>
            <a:r>
              <a:rPr lang="en-GB" dirty="0"/>
              <a:t>: “itc6107”, </a:t>
            </a:r>
          </a:p>
          <a:p>
            <a:pPr lvl="2"/>
            <a:r>
              <a:rPr lang="en-GB" dirty="0"/>
              <a:t>Collection: “blocks”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Screenshots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58E99-E59D-F396-4BF7-2A1E3021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09800"/>
            <a:ext cx="11021963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3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6A8EC0-95AE-AC92-7B03-9D4BD1D01742}"/>
              </a:ext>
            </a:extLst>
          </p:cNvPr>
          <p:cNvSpPr/>
          <p:nvPr/>
        </p:nvSpPr>
        <p:spPr>
          <a:xfrm>
            <a:off x="724619" y="2130724"/>
            <a:ext cx="136297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Transaction Generator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20A4F6-8367-1504-2DA2-A81CDFEE9FEA}"/>
              </a:ext>
            </a:extLst>
          </p:cNvPr>
          <p:cNvSpPr/>
          <p:nvPr/>
        </p:nvSpPr>
        <p:spPr>
          <a:xfrm>
            <a:off x="4287329" y="2130724"/>
            <a:ext cx="136297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Miner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85C16B-117A-85AC-0D10-38895AF16F19}"/>
              </a:ext>
            </a:extLst>
          </p:cNvPr>
          <p:cNvSpPr/>
          <p:nvPr/>
        </p:nvSpPr>
        <p:spPr>
          <a:xfrm>
            <a:off x="2505975" y="5408762"/>
            <a:ext cx="136297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Listener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3E6DE9-3D9F-5757-B633-C4AC2D6A5C12}"/>
              </a:ext>
            </a:extLst>
          </p:cNvPr>
          <p:cNvSpPr/>
          <p:nvPr/>
        </p:nvSpPr>
        <p:spPr>
          <a:xfrm>
            <a:off x="4287329" y="4494362"/>
            <a:ext cx="136297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Listener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17D392-7B70-8DCB-5274-B668E6342EE8}"/>
              </a:ext>
            </a:extLst>
          </p:cNvPr>
          <p:cNvSpPr/>
          <p:nvPr/>
        </p:nvSpPr>
        <p:spPr>
          <a:xfrm>
            <a:off x="9342408" y="2130724"/>
            <a:ext cx="136297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Query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301827D-2912-AA23-198E-6B58AB212288}"/>
              </a:ext>
            </a:extLst>
          </p:cNvPr>
          <p:cNvSpPr/>
          <p:nvPr/>
        </p:nvSpPr>
        <p:spPr>
          <a:xfrm>
            <a:off x="2242868" y="2579298"/>
            <a:ext cx="1871932" cy="163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Socket localhost:9999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B2603-D9D3-D6AB-42C1-08D20D889C2F}"/>
              </a:ext>
            </a:extLst>
          </p:cNvPr>
          <p:cNvSpPr/>
          <p:nvPr/>
        </p:nvSpPr>
        <p:spPr>
          <a:xfrm>
            <a:off x="724619" y="3429000"/>
            <a:ext cx="4925684" cy="6858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Kafka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748B6-BF51-42C2-7628-10E80AB20D40}"/>
              </a:ext>
            </a:extLst>
          </p:cNvPr>
          <p:cNvSpPr/>
          <p:nvPr/>
        </p:nvSpPr>
        <p:spPr>
          <a:xfrm>
            <a:off x="1604513" y="3554083"/>
            <a:ext cx="3907766" cy="478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Blocks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A4ECAB-4FA4-8CAC-2C6D-B70C5C00E200}"/>
              </a:ext>
            </a:extLst>
          </p:cNvPr>
          <p:cNvSpPr/>
          <p:nvPr/>
        </p:nvSpPr>
        <p:spPr>
          <a:xfrm>
            <a:off x="2605177" y="3623094"/>
            <a:ext cx="1263772" cy="316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Partition 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3DF8CD-9750-82FB-1088-42C26D56DFDE}"/>
              </a:ext>
            </a:extLst>
          </p:cNvPr>
          <p:cNvSpPr/>
          <p:nvPr/>
        </p:nvSpPr>
        <p:spPr>
          <a:xfrm>
            <a:off x="4119113" y="3623094"/>
            <a:ext cx="1263772" cy="316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Partition 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DBEEEFA-4BD8-B31F-E49D-2F23D5FD8106}"/>
              </a:ext>
            </a:extLst>
          </p:cNvPr>
          <p:cNvSpPr/>
          <p:nvPr/>
        </p:nvSpPr>
        <p:spPr>
          <a:xfrm>
            <a:off x="4826480" y="3105513"/>
            <a:ext cx="284671" cy="27604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B0893CF-48A3-7363-943D-B37EDE0F855F}"/>
              </a:ext>
            </a:extLst>
          </p:cNvPr>
          <p:cNvSpPr/>
          <p:nvPr/>
        </p:nvSpPr>
        <p:spPr>
          <a:xfrm>
            <a:off x="4744531" y="3907769"/>
            <a:ext cx="284671" cy="50464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427A75F-2CC2-4D36-05D5-6D1AD69C2E06}"/>
              </a:ext>
            </a:extLst>
          </p:cNvPr>
          <p:cNvSpPr/>
          <p:nvPr/>
        </p:nvSpPr>
        <p:spPr>
          <a:xfrm>
            <a:off x="3045125" y="3907769"/>
            <a:ext cx="284671" cy="150099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6FE6FE57-B297-C92D-5ACE-E51CC332BDBC}"/>
              </a:ext>
            </a:extLst>
          </p:cNvPr>
          <p:cNvSpPr/>
          <p:nvPr/>
        </p:nvSpPr>
        <p:spPr>
          <a:xfrm>
            <a:off x="6650967" y="3399526"/>
            <a:ext cx="1828800" cy="3104072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: itc6107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collection: blocks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D59AC1A-F511-3C5A-1209-22EBFB7A392E}"/>
              </a:ext>
            </a:extLst>
          </p:cNvPr>
          <p:cNvSpPr/>
          <p:nvPr/>
        </p:nvSpPr>
        <p:spPr>
          <a:xfrm>
            <a:off x="5759571" y="4777848"/>
            <a:ext cx="782128" cy="28704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72B33F1-7CD6-8439-9817-E4D6F0116C88}"/>
              </a:ext>
            </a:extLst>
          </p:cNvPr>
          <p:cNvSpPr/>
          <p:nvPr/>
        </p:nvSpPr>
        <p:spPr>
          <a:xfrm>
            <a:off x="3978217" y="5715000"/>
            <a:ext cx="2563482" cy="28704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4E5F6A31-7143-8542-5FA2-38B3FA441E9C}"/>
              </a:ext>
            </a:extLst>
          </p:cNvPr>
          <p:cNvSpPr/>
          <p:nvPr/>
        </p:nvSpPr>
        <p:spPr>
          <a:xfrm flipH="1">
            <a:off x="5694771" y="2362200"/>
            <a:ext cx="1801584" cy="914400"/>
          </a:xfrm>
          <a:prstGeom prst="bentArrow">
            <a:avLst>
              <a:gd name="adj1" fmla="val 20627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CFF2B17B-5464-00B8-1724-4CEDE7DB5B27}"/>
              </a:ext>
            </a:extLst>
          </p:cNvPr>
          <p:cNvSpPr/>
          <p:nvPr/>
        </p:nvSpPr>
        <p:spPr>
          <a:xfrm>
            <a:off x="7661594" y="2332726"/>
            <a:ext cx="1636346" cy="943874"/>
          </a:xfrm>
          <a:prstGeom prst="bentArrow">
            <a:avLst>
              <a:gd name="adj1" fmla="val 20627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Transaction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CACED-805E-EBF1-029D-EC5B89936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03509"/>
            <a:ext cx="9217826" cy="40201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9055" y="2298508"/>
            <a:ext cx="3592945" cy="2670656"/>
          </a:xfrm>
          <a:solidFill>
            <a:schemeClr val="bg1"/>
          </a:solidFill>
        </p:spPr>
        <p:txBody>
          <a:bodyPr rtlCol="0"/>
          <a:lstStyle/>
          <a:p>
            <a:pPr marL="109728" indent="0">
              <a:buNone/>
            </a:pPr>
            <a:r>
              <a:rPr lang="en-GB" dirty="0"/>
              <a:t>Transactions</a:t>
            </a:r>
          </a:p>
          <a:p>
            <a:r>
              <a:rPr lang="en-GB" dirty="0"/>
              <a:t>Unique</a:t>
            </a:r>
          </a:p>
          <a:p>
            <a:r>
              <a:rPr lang="en-GB" dirty="0"/>
              <a:t>Random Length</a:t>
            </a:r>
          </a:p>
          <a:p>
            <a:r>
              <a:rPr lang="en-GB" dirty="0"/>
              <a:t>Random Text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Transaction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9055" y="2298508"/>
            <a:ext cx="3592945" cy="2670656"/>
          </a:xfrm>
          <a:solidFill>
            <a:schemeClr val="bg1"/>
          </a:solidFill>
        </p:spPr>
        <p:txBody>
          <a:bodyPr rtlCol="0"/>
          <a:lstStyle/>
          <a:p>
            <a:r>
              <a:rPr lang="en-GB" dirty="0"/>
              <a:t>Random Interval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80DB1-9D78-2319-0A69-8A8A725C8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98508"/>
            <a:ext cx="772585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9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Transaction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9055" y="2298508"/>
            <a:ext cx="3592945" cy="2670656"/>
          </a:xfrm>
          <a:solidFill>
            <a:schemeClr val="bg1"/>
          </a:solidFill>
        </p:spPr>
        <p:txBody>
          <a:bodyPr rtlCol="0"/>
          <a:lstStyle/>
          <a:p>
            <a:r>
              <a:rPr lang="en-GB" dirty="0"/>
              <a:t>Bad Socket Removal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3A4400-C1D8-D777-2C31-2D867829E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29018"/>
            <a:ext cx="7992590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6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Block Miner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D8A01-AA72-47B9-5D56-BB3BEE460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89446"/>
            <a:ext cx="9640645" cy="47441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8883" y="2298508"/>
            <a:ext cx="4523117" cy="1307334"/>
          </a:xfrm>
          <a:solidFill>
            <a:schemeClr val="bg1"/>
          </a:solidFill>
        </p:spPr>
        <p:txBody>
          <a:bodyPr rtlCol="0">
            <a:normAutofit lnSpcReduction="10000"/>
          </a:bodyPr>
          <a:lstStyle/>
          <a:p>
            <a:pPr rtl="0"/>
            <a:r>
              <a:rPr lang="en-US" dirty="0"/>
              <a:t>Very s</a:t>
            </a:r>
            <a:r>
              <a:rPr lang="en-GB" dirty="0" err="1"/>
              <a:t>imple</a:t>
            </a:r>
            <a:r>
              <a:rPr lang="en-GB" dirty="0"/>
              <a:t> Spark pipeline</a:t>
            </a:r>
          </a:p>
          <a:p>
            <a:pPr rtl="0"/>
            <a:r>
              <a:rPr lang="en-GB" dirty="0"/>
              <a:t>One RDD every 120 seconds</a:t>
            </a:r>
          </a:p>
        </p:txBody>
      </p:sp>
    </p:spTree>
    <p:extLst>
      <p:ext uri="{BB962C8B-B14F-4D97-AF65-F5344CB8AC3E}">
        <p14:creationId xmlns:p14="http://schemas.microsoft.com/office/powerpoint/2010/main" val="234373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Block Miner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8883" y="2298508"/>
            <a:ext cx="4523117" cy="1307334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dirty="0" err="1"/>
              <a:t>ProcessPoolExecutor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E4A171-020B-8C59-F9B9-78278403E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87" y="3047066"/>
            <a:ext cx="7401958" cy="3648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1E4A9C-5F7B-A400-1AFF-AAC431A27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39" y="2009401"/>
            <a:ext cx="5674214" cy="10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7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Block Miner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8883" y="2298508"/>
            <a:ext cx="4523117" cy="1574752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rtl="0"/>
            <a:r>
              <a:rPr lang="en-US" dirty="0" err="1"/>
              <a:t>ProcessPoolExecutor</a:t>
            </a:r>
            <a:endParaRPr lang="en-US" dirty="0"/>
          </a:p>
          <a:p>
            <a:pPr lvl="1"/>
            <a:r>
              <a:rPr lang="en-US" dirty="0" err="1"/>
              <a:t>threading.Event</a:t>
            </a:r>
            <a:endParaRPr lang="en-US" dirty="0"/>
          </a:p>
          <a:p>
            <a:pPr lvl="1"/>
            <a:r>
              <a:rPr lang="en-US" dirty="0"/>
              <a:t>Early Stop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97990-5A48-56EA-9EF0-DB8F44D58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06749"/>
            <a:ext cx="522995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345_TF03460604.potx" id="{E7E0BD26-C043-45F4-96D1-04BA13E49D2C}" vid="{5436AFAD-CFB0-446B-836C-C3E13AB5250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{EB0BF9B1-B922-4065-8FFB-CF74516D2C8B}tf03460604_win32</Template>
  <TotalTime>220</TotalTime>
  <Words>712</Words>
  <Application>Microsoft Office PowerPoint</Application>
  <PresentationFormat>Widescreen</PresentationFormat>
  <Paragraphs>155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Georgia</vt:lpstr>
      <vt:lpstr>Wingdings 2</vt:lpstr>
      <vt:lpstr>Training presentation</vt:lpstr>
      <vt:lpstr>ITC6107 Big Data Architecture Winter 2024</vt:lpstr>
      <vt:lpstr>Goal</vt:lpstr>
      <vt:lpstr>Architecture</vt:lpstr>
      <vt:lpstr>Transaction Server</vt:lpstr>
      <vt:lpstr>Transaction Server</vt:lpstr>
      <vt:lpstr>Transaction Server</vt:lpstr>
      <vt:lpstr>Block Miner</vt:lpstr>
      <vt:lpstr>Block Miner</vt:lpstr>
      <vt:lpstr>Block Miner</vt:lpstr>
      <vt:lpstr>Block Miner</vt:lpstr>
      <vt:lpstr>Block Listener</vt:lpstr>
      <vt:lpstr>Block Query</vt:lpstr>
      <vt:lpstr>Block Query</vt:lpstr>
      <vt:lpstr>Q&amp;A</vt:lpstr>
      <vt:lpstr>Screenshots</vt:lpstr>
      <vt:lpstr>Screenshots</vt:lpstr>
      <vt:lpstr>Screenshots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Dimitrios Lezos</dc:creator>
  <cp:lastModifiedBy>Dimitrios Lezos</cp:lastModifiedBy>
  <cp:revision>1</cp:revision>
  <dcterms:created xsi:type="dcterms:W3CDTF">2024-03-25T10:17:18Z</dcterms:created>
  <dcterms:modified xsi:type="dcterms:W3CDTF">2024-03-25T18:41:29Z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