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8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70422-1902-44C5-A7D9-C900B2A8A488}" v="3" dt="2023-10-10T08:00:55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os Lezos" userId="e7dc993a-3ac0-4323-9311-5a29d2161689" providerId="ADAL" clId="{ACF70422-1902-44C5-A7D9-C900B2A8A488}"/>
    <pc:docChg chg="custSel delSld modSld sldOrd">
      <pc:chgData name="Dimitrios Lezos" userId="e7dc993a-3ac0-4323-9311-5a29d2161689" providerId="ADAL" clId="{ACF70422-1902-44C5-A7D9-C900B2A8A488}" dt="2023-10-10T08:30:16.523" v="578" actId="20577"/>
      <pc:docMkLst>
        <pc:docMk/>
      </pc:docMkLst>
      <pc:sldChg chg="modSp mod">
        <pc:chgData name="Dimitrios Lezos" userId="e7dc993a-3ac0-4323-9311-5a29d2161689" providerId="ADAL" clId="{ACF70422-1902-44C5-A7D9-C900B2A8A488}" dt="2023-10-10T07:57:10.458" v="61" actId="20577"/>
        <pc:sldMkLst>
          <pc:docMk/>
          <pc:sldMk cId="1516143146" sldId="256"/>
        </pc:sldMkLst>
        <pc:spChg chg="mod">
          <ac:chgData name="Dimitrios Lezos" userId="e7dc993a-3ac0-4323-9311-5a29d2161689" providerId="ADAL" clId="{ACF70422-1902-44C5-A7D9-C900B2A8A488}" dt="2023-10-10T07:57:10.458" v="61" actId="20577"/>
          <ac:spMkLst>
            <pc:docMk/>
            <pc:sldMk cId="1516143146" sldId="256"/>
            <ac:spMk id="2" creationId="{33804D46-9A3A-471B-8BA5-C5CCFB9F617A}"/>
          </ac:spMkLst>
        </pc:spChg>
      </pc:sldChg>
      <pc:sldChg chg="del">
        <pc:chgData name="Dimitrios Lezos" userId="e7dc993a-3ac0-4323-9311-5a29d2161689" providerId="ADAL" clId="{ACF70422-1902-44C5-A7D9-C900B2A8A488}" dt="2023-10-10T08:29:46.305" v="567" actId="47"/>
        <pc:sldMkLst>
          <pc:docMk/>
          <pc:sldMk cId="2604906473" sldId="257"/>
        </pc:sldMkLst>
      </pc:sldChg>
      <pc:sldChg chg="modSp mod ord">
        <pc:chgData name="Dimitrios Lezos" userId="e7dc993a-3ac0-4323-9311-5a29d2161689" providerId="ADAL" clId="{ACF70422-1902-44C5-A7D9-C900B2A8A488}" dt="2023-10-10T08:30:16.523" v="578" actId="20577"/>
        <pc:sldMkLst>
          <pc:docMk/>
          <pc:sldMk cId="3817070641" sldId="258"/>
        </pc:sldMkLst>
        <pc:spChg chg="mod">
          <ac:chgData name="Dimitrios Lezos" userId="e7dc993a-3ac0-4323-9311-5a29d2161689" providerId="ADAL" clId="{ACF70422-1902-44C5-A7D9-C900B2A8A488}" dt="2023-10-10T07:58:51.004" v="173" actId="20577"/>
          <ac:spMkLst>
            <pc:docMk/>
            <pc:sldMk cId="3817070641" sldId="258"/>
            <ac:spMk id="2" creationId="{296AE71C-D317-4C8B-A83D-66F286D5D804}"/>
          </ac:spMkLst>
        </pc:spChg>
        <pc:spChg chg="mod">
          <ac:chgData name="Dimitrios Lezos" userId="e7dc993a-3ac0-4323-9311-5a29d2161689" providerId="ADAL" clId="{ACF70422-1902-44C5-A7D9-C900B2A8A488}" dt="2023-10-10T08:30:16.523" v="578" actId="20577"/>
          <ac:spMkLst>
            <pc:docMk/>
            <pc:sldMk cId="3817070641" sldId="258"/>
            <ac:spMk id="3" creationId="{0AB82A4F-109A-49AF-BF9E-117468E1A194}"/>
          </ac:spMkLst>
        </pc:spChg>
      </pc:sldChg>
      <pc:sldChg chg="modSp mod ord">
        <pc:chgData name="Dimitrios Lezos" userId="e7dc993a-3ac0-4323-9311-5a29d2161689" providerId="ADAL" clId="{ACF70422-1902-44C5-A7D9-C900B2A8A488}" dt="2023-10-10T07:58:27.178" v="149" actId="20577"/>
        <pc:sldMkLst>
          <pc:docMk/>
          <pc:sldMk cId="2403415220" sldId="264"/>
        </pc:sldMkLst>
        <pc:spChg chg="mod">
          <ac:chgData name="Dimitrios Lezos" userId="e7dc993a-3ac0-4323-9311-5a29d2161689" providerId="ADAL" clId="{ACF70422-1902-44C5-A7D9-C900B2A8A488}" dt="2023-10-10T07:57:26.407" v="68" actId="20577"/>
          <ac:spMkLst>
            <pc:docMk/>
            <pc:sldMk cId="2403415220" sldId="264"/>
            <ac:spMk id="2" creationId="{4D581E72-E499-4FA2-8B68-E49D24FFD8EF}"/>
          </ac:spMkLst>
        </pc:spChg>
        <pc:spChg chg="mod">
          <ac:chgData name="Dimitrios Lezos" userId="e7dc993a-3ac0-4323-9311-5a29d2161689" providerId="ADAL" clId="{ACF70422-1902-44C5-A7D9-C900B2A8A488}" dt="2023-10-10T07:58:27.178" v="149" actId="20577"/>
          <ac:spMkLst>
            <pc:docMk/>
            <pc:sldMk cId="2403415220" sldId="264"/>
            <ac:spMk id="3" creationId="{47368E23-5D74-4019-8C4E-9B0D34F3E71C}"/>
          </ac:spMkLst>
        </pc:spChg>
      </pc:sldChg>
      <pc:sldChg chg="del">
        <pc:chgData name="Dimitrios Lezos" userId="e7dc993a-3ac0-4323-9311-5a29d2161689" providerId="ADAL" clId="{ACF70422-1902-44C5-A7D9-C900B2A8A488}" dt="2023-10-10T08:29:46.305" v="567" actId="47"/>
        <pc:sldMkLst>
          <pc:docMk/>
          <pc:sldMk cId="2539925667" sldId="265"/>
        </pc:sldMkLst>
      </pc:sldChg>
      <pc:sldChg chg="del">
        <pc:chgData name="Dimitrios Lezos" userId="e7dc993a-3ac0-4323-9311-5a29d2161689" providerId="ADAL" clId="{ACF70422-1902-44C5-A7D9-C900B2A8A488}" dt="2023-10-10T08:29:46.305" v="567" actId="47"/>
        <pc:sldMkLst>
          <pc:docMk/>
          <pc:sldMk cId="2240163920" sldId="266"/>
        </pc:sldMkLst>
      </pc:sldChg>
      <pc:sldChg chg="del">
        <pc:chgData name="Dimitrios Lezos" userId="e7dc993a-3ac0-4323-9311-5a29d2161689" providerId="ADAL" clId="{ACF70422-1902-44C5-A7D9-C900B2A8A488}" dt="2023-10-10T08:29:46.305" v="567" actId="47"/>
        <pc:sldMkLst>
          <pc:docMk/>
          <pc:sldMk cId="2002131086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93FA-DD5D-4377-92CA-A46282DC187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98C3-D641-420B-B74D-BE5317FC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CB0AACE-FAD4-64E5-C468-00AF06DAB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C8400990-B20B-C084-B1AC-33462D1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22A54B9-2E3C-9E9B-6321-9E30A4E61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B058E2-DA07-43BE-BCDD-CAD96C2B1B76}" type="slidenum">
              <a:rPr kumimoji="0"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666-21FE-4FD1-8BDD-2C72ACFA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AB895-F723-4952-94F4-087685D56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7410-53CE-4448-B226-CA7D1AB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36A6-478B-4EF5-8A1E-226899DB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01DE-C9B4-48BF-9BA3-22D744D9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326-E753-468A-AE77-EF1CC2E8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8E25-82C6-46CF-9654-0EB39F8EA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76AA8-3251-4891-A9B1-0A57420B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7A27-9D60-464C-8FCF-9B4BEDE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83D2-2C4D-4A2B-A2D1-C3F19BC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55EA5-FC9F-4A12-9CEA-51A159E9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9475A-493F-49B7-BD2F-3B5BB721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24C5-94E1-409E-8DDC-311D125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64E5-0AC2-4B90-8AED-EAF60A8D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0D44-C1D5-4D8B-98A1-15F14A3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D87-46F9-4F76-8565-EFA54FAA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031-4502-4279-8E23-3A7EFCB7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8B17-5FA3-4EE3-9A3C-AF57FE5C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D486-7433-4C85-A746-9E94F6DE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A2F-7270-429C-936F-551EF932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6099-4A28-42A6-AA4E-A7E1953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4E2D-043D-4CAC-8324-DEEA5FA6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AD19-BBDD-46DA-97C9-FF556234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6889-3F4E-4049-8637-5DDC9663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E904-63D1-44AA-A9D3-CF46CAF9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A605-5398-48AB-8D32-1C3E4B66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2BA5-40AF-4ABE-8842-0DA2FAEF8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006E-D250-453B-82D0-56EEE48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9DB44-E783-4C2C-9BF8-16FF99BC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331A-B31A-4EF2-B4BA-32B5AE74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9EB2-D725-4828-92C0-9A0B95E6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724C-8EAB-47A8-A6D1-736722B2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8E22-9C43-4487-ABF5-4D222A9D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89927-3838-42CF-9A4A-7DCE0644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AE10E-6C30-4220-A59C-DAF36B315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2252-C7C3-45C4-B186-A48FC6EC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46701-042D-416A-B4C3-0C37B8C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C1BE5-2EF6-4D04-8143-9E10A1ED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C1299-7CD2-4421-AD04-3D3406B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9255-0855-4CBB-93C8-AE334444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39AE0-6FF5-4DF5-AC15-A665427A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2B13-9AF3-462D-8B7B-C99735A6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1A3D-653E-4337-9DBA-A631CCCC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96FD-292A-40B0-9F36-C79BF15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26409-D56C-4D4F-B13F-BE1F5D38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6FE3B-5511-4227-85D2-B36307E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B5DD-0D28-46AC-970B-F9FCFBD8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DB75-05F7-4DC9-A197-5198A27E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9C208-61A9-492E-B32B-22265EF67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6488-27FA-4F1D-8285-139BDC67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03FA-BB05-4DB7-B9F0-2E9F150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CE636-19E8-400A-A277-C848CA4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5AEA-9B75-48D7-94D0-E1014D56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242C3-78E2-422D-88D2-5B05057BA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EE12-7EF2-4466-9BA6-21AD21DA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03B3-75C9-4C8B-BE33-20A208B3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35D82-4069-4D45-979B-11AA8220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42099-37E5-476B-9277-1EBB4DA5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B090-FB6F-4E37-A88A-E37ADD1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2C36-BD2B-48B2-B97D-88BFA397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524E-1DD6-4BA6-B27C-71B5DF690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EEE8-8FC5-4BAA-B5FD-2D1820F0396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B390-4D3F-4A20-8638-80B64BC8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6774-84D9-4FFD-B495-2A11CB58D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1B9F-3AE4-47F2-B5CF-779BD068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shelf/show/cookbooks?pag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4D46-9A3A-471B-8BA5-C5CCFB9F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ABC</a:t>
            </a:r>
            <a:br>
              <a:rPr lang="en-US" dirty="0"/>
            </a:br>
            <a:r>
              <a:rPr lang="en-US" dirty="0"/>
              <a:t>Cookbook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FBB4-2DC1-4214-A575-1C35E119A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5161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E72-E499-4FA2-8B68-E49D24F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8E23-5D74-4019-8C4E-9B0D34F3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Konstantinos </a:t>
            </a:r>
            <a:r>
              <a:rPr lang="en-US" dirty="0" err="1"/>
              <a:t>Aggelis</a:t>
            </a:r>
            <a:endParaRPr lang="en-US" dirty="0"/>
          </a:p>
          <a:p>
            <a:r>
              <a:rPr lang="en-US" dirty="0"/>
              <a:t>Christos </a:t>
            </a:r>
            <a:r>
              <a:rPr lang="en-US" dirty="0" err="1"/>
              <a:t>Tryposkiadis</a:t>
            </a:r>
            <a:endParaRPr lang="en-US" dirty="0"/>
          </a:p>
          <a:p>
            <a:r>
              <a:rPr lang="en-US" dirty="0"/>
              <a:t>Konstantinos </a:t>
            </a:r>
            <a:r>
              <a:rPr lang="en-US" dirty="0" err="1"/>
              <a:t>Tzoras</a:t>
            </a:r>
            <a:endParaRPr lang="en-US" dirty="0"/>
          </a:p>
          <a:p>
            <a:r>
              <a:rPr lang="en-US" dirty="0"/>
              <a:t>Dimitrios Lezos</a:t>
            </a:r>
          </a:p>
        </p:txBody>
      </p:sp>
    </p:spTree>
    <p:extLst>
      <p:ext uri="{BB962C8B-B14F-4D97-AF65-F5344CB8AC3E}">
        <p14:creationId xmlns:p14="http://schemas.microsoft.com/office/powerpoint/2010/main" val="24034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E71C-D317-4C8B-A83D-66F286D5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Cookbook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2A4F-109A-49AF-BF9E-117468E1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Build a cookbook search engine by scraping the web.</a:t>
            </a:r>
          </a:p>
          <a:p>
            <a:pPr lvl="1"/>
            <a:r>
              <a:rPr lang="en-US" sz="3600" dirty="0"/>
              <a:t>Scrape the Goodreads, cookbook shelf (</a:t>
            </a:r>
            <a:r>
              <a:rPr lang="en-US" sz="3600" dirty="0" err="1">
                <a:hlinkClick r:id="rId2"/>
              </a:rPr>
              <a:t>goodreads</a:t>
            </a:r>
            <a:r>
              <a:rPr lang="en-US" sz="3600" dirty="0"/>
              <a:t>)</a:t>
            </a:r>
          </a:p>
          <a:p>
            <a:pPr lvl="1"/>
            <a:r>
              <a:rPr lang="en-US" sz="3600" dirty="0"/>
              <a:t>Collect:</a:t>
            </a:r>
          </a:p>
          <a:p>
            <a:pPr lvl="2"/>
            <a:r>
              <a:rPr lang="en-US" sz="3200" dirty="0"/>
              <a:t>The provided info about the book</a:t>
            </a:r>
          </a:p>
          <a:p>
            <a:pPr lvl="2"/>
            <a:r>
              <a:rPr lang="en-US" sz="3200" dirty="0"/>
              <a:t>The text from a number of reviews submitted for each book</a:t>
            </a:r>
          </a:p>
          <a:p>
            <a:pPr lvl="1"/>
            <a:r>
              <a:rPr lang="en-US" sz="3600" dirty="0"/>
              <a:t>Create a search engine over that data</a:t>
            </a:r>
          </a:p>
          <a:p>
            <a:pPr lvl="2"/>
            <a:r>
              <a:rPr lang="en-US" sz="3200" dirty="0"/>
              <a:t>Queries combine the book summary and reviews</a:t>
            </a:r>
          </a:p>
          <a:p>
            <a:pPr lvl="3"/>
            <a:r>
              <a:rPr lang="en-US" sz="3000" dirty="0"/>
              <a:t>Queries types to be defined</a:t>
            </a:r>
          </a:p>
          <a:p>
            <a:pPr lvl="2"/>
            <a:r>
              <a:rPr lang="en-US" sz="3200" dirty="0"/>
              <a:t>Different IR methodologies (Boolean, vector, embeddings, etc.) will be defined</a:t>
            </a:r>
          </a:p>
          <a:p>
            <a:pPr lvl="1"/>
            <a:r>
              <a:rPr lang="en-US" sz="3600" dirty="0"/>
              <a:t>Categorize data </a:t>
            </a:r>
            <a:r>
              <a:rPr lang="en-US" sz="3600"/>
              <a:t>based mostly on </a:t>
            </a:r>
            <a:r>
              <a:rPr lang="en-US" sz="3600" dirty="0"/>
              <a:t>the reviews</a:t>
            </a:r>
          </a:p>
          <a:p>
            <a:pPr lvl="1"/>
            <a:r>
              <a:rPr lang="en-US" sz="3600" dirty="0"/>
              <a:t>Track trends on the reviews</a:t>
            </a:r>
          </a:p>
          <a:p>
            <a:pPr lvl="1"/>
            <a:r>
              <a:rPr lang="en-US" sz="3600" dirty="0"/>
              <a:t>Apply re-ranking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8170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6ED6AB4-1175-F1C1-5673-82B8A27F0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Web Search System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DB5B07DC-54A1-0DC0-5E98-75F248F7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2D220-12C5-42EF-8ABE-66965A971DED}" type="slidenum">
              <a:rPr lang="en-US" altLang="en-US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grpSp>
        <p:nvGrpSpPr>
          <p:cNvPr id="2" name="Group 108">
            <a:extLst>
              <a:ext uri="{FF2B5EF4-FFF2-40B4-BE49-F238E27FC236}">
                <a16:creationId xmlns:a16="http://schemas.microsoft.com/office/drawing/2014/main" id="{9A3CC9FB-5CEA-2210-805E-BB7B2ACFF04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276600"/>
            <a:ext cx="2971800" cy="3148013"/>
            <a:chOff x="2304" y="2064"/>
            <a:chExt cx="1872" cy="1983"/>
          </a:xfrm>
        </p:grpSpPr>
        <p:grpSp>
          <p:nvGrpSpPr>
            <p:cNvPr id="55399" name="Group 107">
              <a:extLst>
                <a:ext uri="{FF2B5EF4-FFF2-40B4-BE49-F238E27FC236}">
                  <a16:creationId xmlns:a16="http://schemas.microsoft.com/office/drawing/2014/main" id="{14DAD0C0-3A3F-939D-EC64-A40208E10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064"/>
              <a:ext cx="1872" cy="1983"/>
              <a:chOff x="2304" y="2064"/>
              <a:chExt cx="1872" cy="1983"/>
            </a:xfrm>
          </p:grpSpPr>
          <p:pic>
            <p:nvPicPr>
              <p:cNvPr id="55401" name="Picture 4" descr="C:\Program Files\MSOffice\Clipart\Popular\amconfus.wmf">
                <a:extLst>
                  <a:ext uri="{FF2B5EF4-FFF2-40B4-BE49-F238E27FC236}">
                    <a16:creationId xmlns:a16="http://schemas.microsoft.com/office/drawing/2014/main" id="{BA32236B-C024-2179-5CF6-F82AAA3C2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02" name="AutoShape 5">
                <a:extLst>
                  <a:ext uri="{FF2B5EF4-FFF2-40B4-BE49-F238E27FC236}">
                    <a16:creationId xmlns:a16="http://schemas.microsoft.com/office/drawing/2014/main" id="{7AAADB8C-C8CA-33D7-960C-818F4665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403" name="Line 9">
                <a:extLst>
                  <a:ext uri="{FF2B5EF4-FFF2-40B4-BE49-F238E27FC236}">
                    <a16:creationId xmlns:a16="http://schemas.microsoft.com/office/drawing/2014/main" id="{F699938A-9EA3-BA4F-E390-87A4F4CD0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5400" name="Rectangle 6">
              <a:extLst>
                <a:ext uri="{FF2B5EF4-FFF2-40B4-BE49-F238E27FC236}">
                  <a16:creationId xmlns:a16="http://schemas.microsoft.com/office/drawing/2014/main" id="{DEAAAB32-A7B6-1187-ED0C-EE613C0A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596" cy="523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Query String</a:t>
              </a:r>
            </a:p>
          </p:txBody>
        </p:sp>
      </p:grpSp>
      <p:sp>
        <p:nvSpPr>
          <p:cNvPr id="55301" name="Rectangle 7">
            <a:extLst>
              <a:ext uri="{FF2B5EF4-FFF2-40B4-BE49-F238E27FC236}">
                <a16:creationId xmlns:a16="http://schemas.microsoft.com/office/drawing/2014/main" id="{14C87731-B89B-34BB-A787-0B2A8312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004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  <a:contourClr>
              <a:srgbClr val="98ED87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System</a:t>
            </a:r>
          </a:p>
        </p:txBody>
      </p:sp>
      <p:grpSp>
        <p:nvGrpSpPr>
          <p:cNvPr id="4" name="Group 109">
            <a:extLst>
              <a:ext uri="{FF2B5EF4-FFF2-40B4-BE49-F238E27FC236}">
                <a16:creationId xmlns:a16="http://schemas.microsoft.com/office/drawing/2014/main" id="{6CC24933-DC63-002B-5217-D8096DB2D71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267200"/>
            <a:ext cx="3048000" cy="2046288"/>
            <a:chOff x="3456" y="2688"/>
            <a:chExt cx="1920" cy="1289"/>
          </a:xfrm>
        </p:grpSpPr>
        <p:sp>
          <p:nvSpPr>
            <p:cNvPr id="55395" name="Oval 10">
              <a:extLst>
                <a:ext uri="{FF2B5EF4-FFF2-40B4-BE49-F238E27FC236}">
                  <a16:creationId xmlns:a16="http://schemas.microsoft.com/office/drawing/2014/main" id="{7C71DC65-BA1B-89BC-CB2E-EEECA281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20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Ranked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Documents</a:t>
              </a:r>
            </a:p>
          </p:txBody>
        </p:sp>
        <p:sp>
          <p:nvSpPr>
            <p:cNvPr id="55396" name="Line 12">
              <a:extLst>
                <a:ext uri="{FF2B5EF4-FFF2-40B4-BE49-F238E27FC236}">
                  <a16:creationId xmlns:a16="http://schemas.microsoft.com/office/drawing/2014/main" id="{58C2D656-E916-8341-2ACB-63EDEBAEA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97" name="Rectangle 13">
              <a:extLst>
                <a:ext uri="{FF2B5EF4-FFF2-40B4-BE49-F238E27FC236}">
                  <a16:creationId xmlns:a16="http://schemas.microsoft.com/office/drawing/2014/main" id="{F02E6629-D1DE-C615-4DB4-F44E893D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5398" name="Text Box 14">
              <a:extLst>
                <a:ext uri="{FF2B5EF4-FFF2-40B4-BE49-F238E27FC236}">
                  <a16:creationId xmlns:a16="http://schemas.microsoft.com/office/drawing/2014/main" id="{86C6C5B3-EA50-5D4A-7F70-E0E4B2374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557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1. Page1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2. Page2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3. Page3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45064" name="Line 8">
            <a:extLst>
              <a:ext uri="{FF2B5EF4-FFF2-40B4-BE49-F238E27FC236}">
                <a16:creationId xmlns:a16="http://schemas.microsoft.com/office/drawing/2014/main" id="{05300F97-5D84-09DE-7863-86F41C80B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13">
            <a:extLst>
              <a:ext uri="{FF2B5EF4-FFF2-40B4-BE49-F238E27FC236}">
                <a16:creationId xmlns:a16="http://schemas.microsoft.com/office/drawing/2014/main" id="{5193A838-9696-B181-2644-001150C9321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828800"/>
            <a:ext cx="2209800" cy="914400"/>
            <a:chOff x="3936" y="1152"/>
            <a:chExt cx="1392" cy="576"/>
          </a:xfrm>
        </p:grpSpPr>
        <p:sp>
          <p:nvSpPr>
            <p:cNvPr id="55393" name="Oval 3">
              <a:extLst>
                <a:ext uri="{FF2B5EF4-FFF2-40B4-BE49-F238E27FC236}">
                  <a16:creationId xmlns:a16="http://schemas.microsoft.com/office/drawing/2014/main" id="{04EA4F18-D525-B8B9-64B7-04ECCAF2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Document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corpus</a:t>
              </a:r>
            </a:p>
          </p:txBody>
        </p:sp>
        <p:sp>
          <p:nvSpPr>
            <p:cNvPr id="55394" name="Line 19">
              <a:extLst>
                <a:ext uri="{FF2B5EF4-FFF2-40B4-BE49-F238E27FC236}">
                  <a16:creationId xmlns:a16="http://schemas.microsoft.com/office/drawing/2014/main" id="{37D7D038-C293-1D31-CFF6-429C40FB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5305" name="Group 111">
            <a:extLst>
              <a:ext uri="{FF2B5EF4-FFF2-40B4-BE49-F238E27FC236}">
                <a16:creationId xmlns:a16="http://schemas.microsoft.com/office/drawing/2014/main" id="{E913C7B0-DE5A-E78B-EFBE-AAC3B307445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24000"/>
            <a:ext cx="2743200" cy="2209800"/>
            <a:chOff x="528" y="960"/>
            <a:chExt cx="1728" cy="1392"/>
          </a:xfrm>
        </p:grpSpPr>
        <p:sp>
          <p:nvSpPr>
            <p:cNvPr id="55312" name="Cloud">
              <a:extLst>
                <a:ext uri="{FF2B5EF4-FFF2-40B4-BE49-F238E27FC236}">
                  <a16:creationId xmlns:a16="http://schemas.microsoft.com/office/drawing/2014/main" id="{F02DCDE0-D455-0331-809F-ABDF501C8B7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Text Box 23">
              <a:extLst>
                <a:ext uri="{FF2B5EF4-FFF2-40B4-BE49-F238E27FC236}">
                  <a16:creationId xmlns:a16="http://schemas.microsoft.com/office/drawing/2014/main" id="{50DA45E7-76E8-E88E-1AA8-C6D085F56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104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anose="02020603050405020304" pitchFamily="18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Web</a:t>
              </a:r>
            </a:p>
          </p:txBody>
        </p:sp>
        <p:grpSp>
          <p:nvGrpSpPr>
            <p:cNvPr id="55314" name="Group 24">
              <a:extLst>
                <a:ext uri="{FF2B5EF4-FFF2-40B4-BE49-F238E27FC236}">
                  <a16:creationId xmlns:a16="http://schemas.microsoft.com/office/drawing/2014/main" id="{A8A8E2EA-C21D-5BD9-444E-699DA87AD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55315" name="Group 25">
                <a:extLst>
                  <a:ext uri="{FF2B5EF4-FFF2-40B4-BE49-F238E27FC236}">
                    <a16:creationId xmlns:a16="http://schemas.microsoft.com/office/drawing/2014/main" id="{FFAD1132-BA35-F2DE-406D-A3480B407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55383" name="Rectangle 26">
                  <a:extLst>
                    <a:ext uri="{FF2B5EF4-FFF2-40B4-BE49-F238E27FC236}">
                      <a16:creationId xmlns:a16="http://schemas.microsoft.com/office/drawing/2014/main" id="{DF2B50F2-1BD8-C1E5-9754-7B9E88451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84" name="Line 27">
                  <a:extLst>
                    <a:ext uri="{FF2B5EF4-FFF2-40B4-BE49-F238E27FC236}">
                      <a16:creationId xmlns:a16="http://schemas.microsoft.com/office/drawing/2014/main" id="{1B0977D9-552D-E7CA-ABC6-BB8AE7650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5" name="Line 28">
                  <a:extLst>
                    <a:ext uri="{FF2B5EF4-FFF2-40B4-BE49-F238E27FC236}">
                      <a16:creationId xmlns:a16="http://schemas.microsoft.com/office/drawing/2014/main" id="{A4F90834-8897-612C-03D5-13E069506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6" name="Line 29">
                  <a:extLst>
                    <a:ext uri="{FF2B5EF4-FFF2-40B4-BE49-F238E27FC236}">
                      <a16:creationId xmlns:a16="http://schemas.microsoft.com/office/drawing/2014/main" id="{231856B2-4CE3-C8EB-E872-30356EEC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7" name="Line 30">
                  <a:extLst>
                    <a:ext uri="{FF2B5EF4-FFF2-40B4-BE49-F238E27FC236}">
                      <a16:creationId xmlns:a16="http://schemas.microsoft.com/office/drawing/2014/main" id="{1EE35511-9776-7F04-9D1B-5C56E32F8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8" name="Line 31">
                  <a:extLst>
                    <a:ext uri="{FF2B5EF4-FFF2-40B4-BE49-F238E27FC236}">
                      <a16:creationId xmlns:a16="http://schemas.microsoft.com/office/drawing/2014/main" id="{72A28E53-72F9-3265-D9DA-897F119A8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9" name="Line 32">
                  <a:extLst>
                    <a:ext uri="{FF2B5EF4-FFF2-40B4-BE49-F238E27FC236}">
                      <a16:creationId xmlns:a16="http://schemas.microsoft.com/office/drawing/2014/main" id="{58A25456-BB2B-44A0-0C19-2F81F1719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90" name="Line 33">
                  <a:extLst>
                    <a:ext uri="{FF2B5EF4-FFF2-40B4-BE49-F238E27FC236}">
                      <a16:creationId xmlns:a16="http://schemas.microsoft.com/office/drawing/2014/main" id="{6763B84D-9050-43E9-8CE7-BE990C592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91" name="Line 34">
                  <a:extLst>
                    <a:ext uri="{FF2B5EF4-FFF2-40B4-BE49-F238E27FC236}">
                      <a16:creationId xmlns:a16="http://schemas.microsoft.com/office/drawing/2014/main" id="{AC1ECF84-15EC-B933-162B-0511D1B77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92" name="Line 35">
                  <a:extLst>
                    <a:ext uri="{FF2B5EF4-FFF2-40B4-BE49-F238E27FC236}">
                      <a16:creationId xmlns:a16="http://schemas.microsoft.com/office/drawing/2014/main" id="{4049E8CF-0433-98A8-D751-92375EF45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316" name="Group 36">
                <a:extLst>
                  <a:ext uri="{FF2B5EF4-FFF2-40B4-BE49-F238E27FC236}">
                    <a16:creationId xmlns:a16="http://schemas.microsoft.com/office/drawing/2014/main" id="{93BB9791-4F8E-FB49-1ED1-CD5859D44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55373" name="Rectangle 37">
                  <a:extLst>
                    <a:ext uri="{FF2B5EF4-FFF2-40B4-BE49-F238E27FC236}">
                      <a16:creationId xmlns:a16="http://schemas.microsoft.com/office/drawing/2014/main" id="{091453AB-4F3A-8D49-21D7-D82D80EBB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74" name="Line 38">
                  <a:extLst>
                    <a:ext uri="{FF2B5EF4-FFF2-40B4-BE49-F238E27FC236}">
                      <a16:creationId xmlns:a16="http://schemas.microsoft.com/office/drawing/2014/main" id="{9A9BDAE6-2229-E9A6-B9E0-0BF23B0EE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5" name="Line 39">
                  <a:extLst>
                    <a:ext uri="{FF2B5EF4-FFF2-40B4-BE49-F238E27FC236}">
                      <a16:creationId xmlns:a16="http://schemas.microsoft.com/office/drawing/2014/main" id="{A82C61B7-05C9-2C1F-C5ED-06455DD1E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6" name="Line 40">
                  <a:extLst>
                    <a:ext uri="{FF2B5EF4-FFF2-40B4-BE49-F238E27FC236}">
                      <a16:creationId xmlns:a16="http://schemas.microsoft.com/office/drawing/2014/main" id="{5092853E-93BB-97E8-7A29-2011B0F76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7" name="Line 41">
                  <a:extLst>
                    <a:ext uri="{FF2B5EF4-FFF2-40B4-BE49-F238E27FC236}">
                      <a16:creationId xmlns:a16="http://schemas.microsoft.com/office/drawing/2014/main" id="{39692CE2-0596-C48E-DFBF-0906BC3DA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8" name="Line 42">
                  <a:extLst>
                    <a:ext uri="{FF2B5EF4-FFF2-40B4-BE49-F238E27FC236}">
                      <a16:creationId xmlns:a16="http://schemas.microsoft.com/office/drawing/2014/main" id="{09503900-6901-AFCB-4F0B-52C4F98B9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9" name="Line 43">
                  <a:extLst>
                    <a:ext uri="{FF2B5EF4-FFF2-40B4-BE49-F238E27FC236}">
                      <a16:creationId xmlns:a16="http://schemas.microsoft.com/office/drawing/2014/main" id="{BAFC607F-638C-418B-8DFB-B998BC0BF1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0" name="Line 44">
                  <a:extLst>
                    <a:ext uri="{FF2B5EF4-FFF2-40B4-BE49-F238E27FC236}">
                      <a16:creationId xmlns:a16="http://schemas.microsoft.com/office/drawing/2014/main" id="{C95E169D-57CF-C82D-CC95-AFDBC8138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1" name="Line 45">
                  <a:extLst>
                    <a:ext uri="{FF2B5EF4-FFF2-40B4-BE49-F238E27FC236}">
                      <a16:creationId xmlns:a16="http://schemas.microsoft.com/office/drawing/2014/main" id="{0677100F-C9F8-12E1-12A4-EB7162885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82" name="Line 46">
                  <a:extLst>
                    <a:ext uri="{FF2B5EF4-FFF2-40B4-BE49-F238E27FC236}">
                      <a16:creationId xmlns:a16="http://schemas.microsoft.com/office/drawing/2014/main" id="{FA449751-9869-3758-FE1F-AD9ED2FF9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317" name="Group 47">
                <a:extLst>
                  <a:ext uri="{FF2B5EF4-FFF2-40B4-BE49-F238E27FC236}">
                    <a16:creationId xmlns:a16="http://schemas.microsoft.com/office/drawing/2014/main" id="{62D4A302-2259-8FE2-9782-96C53C489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55363" name="Rectangle 48">
                  <a:extLst>
                    <a:ext uri="{FF2B5EF4-FFF2-40B4-BE49-F238E27FC236}">
                      <a16:creationId xmlns:a16="http://schemas.microsoft.com/office/drawing/2014/main" id="{70845866-BCBB-5E25-2159-71C14D945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4" name="Line 49">
                  <a:extLst>
                    <a:ext uri="{FF2B5EF4-FFF2-40B4-BE49-F238E27FC236}">
                      <a16:creationId xmlns:a16="http://schemas.microsoft.com/office/drawing/2014/main" id="{590F680C-5E06-3DA2-3A02-E3B217196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5" name="Line 50">
                  <a:extLst>
                    <a:ext uri="{FF2B5EF4-FFF2-40B4-BE49-F238E27FC236}">
                      <a16:creationId xmlns:a16="http://schemas.microsoft.com/office/drawing/2014/main" id="{A7295BAB-9C93-DDE7-8CDA-07AC4350A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6" name="Line 51">
                  <a:extLst>
                    <a:ext uri="{FF2B5EF4-FFF2-40B4-BE49-F238E27FC236}">
                      <a16:creationId xmlns:a16="http://schemas.microsoft.com/office/drawing/2014/main" id="{8944D440-DEFF-CB45-FF76-9AF4A0B54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7" name="Line 52">
                  <a:extLst>
                    <a:ext uri="{FF2B5EF4-FFF2-40B4-BE49-F238E27FC236}">
                      <a16:creationId xmlns:a16="http://schemas.microsoft.com/office/drawing/2014/main" id="{FA658050-4F51-3EFE-5945-FCC47A7CE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8" name="Line 53">
                  <a:extLst>
                    <a:ext uri="{FF2B5EF4-FFF2-40B4-BE49-F238E27FC236}">
                      <a16:creationId xmlns:a16="http://schemas.microsoft.com/office/drawing/2014/main" id="{6865608C-AF21-6A4C-3563-9F05058C7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9" name="Line 54">
                  <a:extLst>
                    <a:ext uri="{FF2B5EF4-FFF2-40B4-BE49-F238E27FC236}">
                      <a16:creationId xmlns:a16="http://schemas.microsoft.com/office/drawing/2014/main" id="{7100D60B-E120-53EA-06EF-7ABCC1FE94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0" name="Line 55">
                  <a:extLst>
                    <a:ext uri="{FF2B5EF4-FFF2-40B4-BE49-F238E27FC236}">
                      <a16:creationId xmlns:a16="http://schemas.microsoft.com/office/drawing/2014/main" id="{FA83FD3B-5396-1416-C69C-06EC220B5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1" name="Line 56">
                  <a:extLst>
                    <a:ext uri="{FF2B5EF4-FFF2-40B4-BE49-F238E27FC236}">
                      <a16:creationId xmlns:a16="http://schemas.microsoft.com/office/drawing/2014/main" id="{2E813808-80F2-8D56-8D43-9DEC0C9A3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72" name="Line 57">
                  <a:extLst>
                    <a:ext uri="{FF2B5EF4-FFF2-40B4-BE49-F238E27FC236}">
                      <a16:creationId xmlns:a16="http://schemas.microsoft.com/office/drawing/2014/main" id="{BF35360B-F5EB-7283-A105-31D0035E0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318" name="Group 58">
                <a:extLst>
                  <a:ext uri="{FF2B5EF4-FFF2-40B4-BE49-F238E27FC236}">
                    <a16:creationId xmlns:a16="http://schemas.microsoft.com/office/drawing/2014/main" id="{D280FA95-760E-3AA8-D753-E37D4B8B05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55353" name="Rectangle 59">
                  <a:extLst>
                    <a:ext uri="{FF2B5EF4-FFF2-40B4-BE49-F238E27FC236}">
                      <a16:creationId xmlns:a16="http://schemas.microsoft.com/office/drawing/2014/main" id="{A0AD852A-A943-C116-D260-61895FF5C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4" name="Line 60">
                  <a:extLst>
                    <a:ext uri="{FF2B5EF4-FFF2-40B4-BE49-F238E27FC236}">
                      <a16:creationId xmlns:a16="http://schemas.microsoft.com/office/drawing/2014/main" id="{70D4C19F-9518-3437-9835-A46608EC4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5" name="Line 61">
                  <a:extLst>
                    <a:ext uri="{FF2B5EF4-FFF2-40B4-BE49-F238E27FC236}">
                      <a16:creationId xmlns:a16="http://schemas.microsoft.com/office/drawing/2014/main" id="{5DB2F7AB-BA50-81C2-8DB2-BB65D723A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6" name="Line 62">
                  <a:extLst>
                    <a:ext uri="{FF2B5EF4-FFF2-40B4-BE49-F238E27FC236}">
                      <a16:creationId xmlns:a16="http://schemas.microsoft.com/office/drawing/2014/main" id="{F384FF27-8B0C-1A12-8248-2524E7B44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7" name="Line 63">
                  <a:extLst>
                    <a:ext uri="{FF2B5EF4-FFF2-40B4-BE49-F238E27FC236}">
                      <a16:creationId xmlns:a16="http://schemas.microsoft.com/office/drawing/2014/main" id="{0BA1373E-1C9C-E426-1158-0A1EDAC4A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8" name="Line 64">
                  <a:extLst>
                    <a:ext uri="{FF2B5EF4-FFF2-40B4-BE49-F238E27FC236}">
                      <a16:creationId xmlns:a16="http://schemas.microsoft.com/office/drawing/2014/main" id="{C826EF5C-719D-B293-67E9-95D9DDBD4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9" name="Line 65">
                  <a:extLst>
                    <a:ext uri="{FF2B5EF4-FFF2-40B4-BE49-F238E27FC236}">
                      <a16:creationId xmlns:a16="http://schemas.microsoft.com/office/drawing/2014/main" id="{7D74CDA1-1528-0D79-80FF-E619CC069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0" name="Line 66">
                  <a:extLst>
                    <a:ext uri="{FF2B5EF4-FFF2-40B4-BE49-F238E27FC236}">
                      <a16:creationId xmlns:a16="http://schemas.microsoft.com/office/drawing/2014/main" id="{0D85904E-B718-847F-4FC2-388765E4F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1" name="Line 67">
                  <a:extLst>
                    <a:ext uri="{FF2B5EF4-FFF2-40B4-BE49-F238E27FC236}">
                      <a16:creationId xmlns:a16="http://schemas.microsoft.com/office/drawing/2014/main" id="{D23D99E3-3E7C-C92B-5E0D-6923CF6842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62" name="Line 68">
                  <a:extLst>
                    <a:ext uri="{FF2B5EF4-FFF2-40B4-BE49-F238E27FC236}">
                      <a16:creationId xmlns:a16="http://schemas.microsoft.com/office/drawing/2014/main" id="{01432555-56E7-B9AC-16AB-A0FA4C5932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319" name="Group 69">
                <a:extLst>
                  <a:ext uri="{FF2B5EF4-FFF2-40B4-BE49-F238E27FC236}">
                    <a16:creationId xmlns:a16="http://schemas.microsoft.com/office/drawing/2014/main" id="{01B3A2F2-4442-AB55-84BE-1EC1EB676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55343" name="Rectangle 70">
                  <a:extLst>
                    <a:ext uri="{FF2B5EF4-FFF2-40B4-BE49-F238E27FC236}">
                      <a16:creationId xmlns:a16="http://schemas.microsoft.com/office/drawing/2014/main" id="{088234C5-010D-1698-5723-5BFEDF7A0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4" name="Line 71">
                  <a:extLst>
                    <a:ext uri="{FF2B5EF4-FFF2-40B4-BE49-F238E27FC236}">
                      <a16:creationId xmlns:a16="http://schemas.microsoft.com/office/drawing/2014/main" id="{9D3A2BD0-237D-DD1F-E415-7706B1380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5" name="Line 72">
                  <a:extLst>
                    <a:ext uri="{FF2B5EF4-FFF2-40B4-BE49-F238E27FC236}">
                      <a16:creationId xmlns:a16="http://schemas.microsoft.com/office/drawing/2014/main" id="{1E35890B-7AF9-42A6-D4EC-07FFE2F49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6" name="Line 73">
                  <a:extLst>
                    <a:ext uri="{FF2B5EF4-FFF2-40B4-BE49-F238E27FC236}">
                      <a16:creationId xmlns:a16="http://schemas.microsoft.com/office/drawing/2014/main" id="{DDE277E1-65DF-35DA-9388-DB5DCEF63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7" name="Line 74">
                  <a:extLst>
                    <a:ext uri="{FF2B5EF4-FFF2-40B4-BE49-F238E27FC236}">
                      <a16:creationId xmlns:a16="http://schemas.microsoft.com/office/drawing/2014/main" id="{D53DC067-E782-420E-EEBE-EAF9C703C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8" name="Line 75">
                  <a:extLst>
                    <a:ext uri="{FF2B5EF4-FFF2-40B4-BE49-F238E27FC236}">
                      <a16:creationId xmlns:a16="http://schemas.microsoft.com/office/drawing/2014/main" id="{0E606D83-C2EF-7047-0ABB-2370DD17F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9" name="Line 76">
                  <a:extLst>
                    <a:ext uri="{FF2B5EF4-FFF2-40B4-BE49-F238E27FC236}">
                      <a16:creationId xmlns:a16="http://schemas.microsoft.com/office/drawing/2014/main" id="{6A4D8447-0920-839A-84B2-60462C0D6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0" name="Line 77">
                  <a:extLst>
                    <a:ext uri="{FF2B5EF4-FFF2-40B4-BE49-F238E27FC236}">
                      <a16:creationId xmlns:a16="http://schemas.microsoft.com/office/drawing/2014/main" id="{B2FC646A-F13E-C60D-C770-5580F4CEB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1" name="Line 78">
                  <a:extLst>
                    <a:ext uri="{FF2B5EF4-FFF2-40B4-BE49-F238E27FC236}">
                      <a16:creationId xmlns:a16="http://schemas.microsoft.com/office/drawing/2014/main" id="{9C5BE802-F5A5-6451-BD08-831620BA8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52" name="Line 79">
                  <a:extLst>
                    <a:ext uri="{FF2B5EF4-FFF2-40B4-BE49-F238E27FC236}">
                      <a16:creationId xmlns:a16="http://schemas.microsoft.com/office/drawing/2014/main" id="{CE5B5322-E1C2-295F-6E43-11B09BE9A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320" name="Group 80">
                <a:extLst>
                  <a:ext uri="{FF2B5EF4-FFF2-40B4-BE49-F238E27FC236}">
                    <a16:creationId xmlns:a16="http://schemas.microsoft.com/office/drawing/2014/main" id="{49AAE0BA-0FCA-50A2-3AF5-B219C9C03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55333" name="Rectangle 81">
                  <a:extLst>
                    <a:ext uri="{FF2B5EF4-FFF2-40B4-BE49-F238E27FC236}">
                      <a16:creationId xmlns:a16="http://schemas.microsoft.com/office/drawing/2014/main" id="{742B8875-AE2F-FD2A-3A74-387E05FAF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0000"/>
                    </a:buClr>
                    <a:buFont typeface="Times" panose="02020603050405020304" pitchFamily="18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34" name="Line 82">
                  <a:extLst>
                    <a:ext uri="{FF2B5EF4-FFF2-40B4-BE49-F238E27FC236}">
                      <a16:creationId xmlns:a16="http://schemas.microsoft.com/office/drawing/2014/main" id="{19166C25-B94D-AB2B-227E-88B8F5E9B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35" name="Line 83">
                  <a:extLst>
                    <a:ext uri="{FF2B5EF4-FFF2-40B4-BE49-F238E27FC236}">
                      <a16:creationId xmlns:a16="http://schemas.microsoft.com/office/drawing/2014/main" id="{71A3E424-8537-4BE0-37AC-4411BD369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36" name="Line 84">
                  <a:extLst>
                    <a:ext uri="{FF2B5EF4-FFF2-40B4-BE49-F238E27FC236}">
                      <a16:creationId xmlns:a16="http://schemas.microsoft.com/office/drawing/2014/main" id="{08816DBB-D25D-B0ED-1736-19D3D7C83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37" name="Line 85">
                  <a:extLst>
                    <a:ext uri="{FF2B5EF4-FFF2-40B4-BE49-F238E27FC236}">
                      <a16:creationId xmlns:a16="http://schemas.microsoft.com/office/drawing/2014/main" id="{9856864C-4886-3494-8AE9-0C732B674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38" name="Line 86">
                  <a:extLst>
                    <a:ext uri="{FF2B5EF4-FFF2-40B4-BE49-F238E27FC236}">
                      <a16:creationId xmlns:a16="http://schemas.microsoft.com/office/drawing/2014/main" id="{71105D4E-E3A7-0182-A35D-19B44D18F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39" name="Line 87">
                  <a:extLst>
                    <a:ext uri="{FF2B5EF4-FFF2-40B4-BE49-F238E27FC236}">
                      <a16:creationId xmlns:a16="http://schemas.microsoft.com/office/drawing/2014/main" id="{9379A233-A173-BE20-1FBC-CE8B33C81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0" name="Line 88">
                  <a:extLst>
                    <a:ext uri="{FF2B5EF4-FFF2-40B4-BE49-F238E27FC236}">
                      <a16:creationId xmlns:a16="http://schemas.microsoft.com/office/drawing/2014/main" id="{97C32B6B-FDC8-CC4A-42FD-B731F9691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1" name="Line 89">
                  <a:extLst>
                    <a:ext uri="{FF2B5EF4-FFF2-40B4-BE49-F238E27FC236}">
                      <a16:creationId xmlns:a16="http://schemas.microsoft.com/office/drawing/2014/main" id="{2665A02A-45A1-7A86-8236-DA237195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342" name="Line 90">
                  <a:extLst>
                    <a:ext uri="{FF2B5EF4-FFF2-40B4-BE49-F238E27FC236}">
                      <a16:creationId xmlns:a16="http://schemas.microsoft.com/office/drawing/2014/main" id="{0A606720-EC51-530D-CF75-2BB85EF8B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5321" name="Rectangle 91">
                <a:extLst>
                  <a:ext uri="{FF2B5EF4-FFF2-40B4-BE49-F238E27FC236}">
                    <a16:creationId xmlns:a16="http://schemas.microsoft.com/office/drawing/2014/main" id="{3520CB4E-BED0-FFDB-C3A4-363DE8270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2" name="Rectangle 92">
                <a:extLst>
                  <a:ext uri="{FF2B5EF4-FFF2-40B4-BE49-F238E27FC236}">
                    <a16:creationId xmlns:a16="http://schemas.microsoft.com/office/drawing/2014/main" id="{DD92E22B-3B93-48EB-7CF4-CC05B369C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3" name="Rectangle 93">
                <a:extLst>
                  <a:ext uri="{FF2B5EF4-FFF2-40B4-BE49-F238E27FC236}">
                    <a16:creationId xmlns:a16="http://schemas.microsoft.com/office/drawing/2014/main" id="{AD1D9ED2-B26A-CAC1-BF78-6B1A2CDBB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4" name="Line 94">
                <a:extLst>
                  <a:ext uri="{FF2B5EF4-FFF2-40B4-BE49-F238E27FC236}">
                    <a16:creationId xmlns:a16="http://schemas.microsoft.com/office/drawing/2014/main" id="{6CBC4527-5049-436F-18D9-67C38F889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25" name="Line 95">
                <a:extLst>
                  <a:ext uri="{FF2B5EF4-FFF2-40B4-BE49-F238E27FC236}">
                    <a16:creationId xmlns:a16="http://schemas.microsoft.com/office/drawing/2014/main" id="{6996DB17-C9A8-2169-5B26-F2E8AD76C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26" name="Line 96">
                <a:extLst>
                  <a:ext uri="{FF2B5EF4-FFF2-40B4-BE49-F238E27FC236}">
                    <a16:creationId xmlns:a16="http://schemas.microsoft.com/office/drawing/2014/main" id="{D952B022-701C-A5E9-D00D-4DB092100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27" name="Line 97">
                <a:extLst>
                  <a:ext uri="{FF2B5EF4-FFF2-40B4-BE49-F238E27FC236}">
                    <a16:creationId xmlns:a16="http://schemas.microsoft.com/office/drawing/2014/main" id="{68F4CC29-501C-892E-E58E-67CE5DF3D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28" name="Line 98">
                <a:extLst>
                  <a:ext uri="{FF2B5EF4-FFF2-40B4-BE49-F238E27FC236}">
                    <a16:creationId xmlns:a16="http://schemas.microsoft.com/office/drawing/2014/main" id="{2320FC41-089B-FDDD-CF6D-874C28A9F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29" name="Line 99">
                <a:extLst>
                  <a:ext uri="{FF2B5EF4-FFF2-40B4-BE49-F238E27FC236}">
                    <a16:creationId xmlns:a16="http://schemas.microsoft.com/office/drawing/2014/main" id="{9CF45186-F044-5210-936F-4343E0A4E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30" name="Line 100">
                <a:extLst>
                  <a:ext uri="{FF2B5EF4-FFF2-40B4-BE49-F238E27FC236}">
                    <a16:creationId xmlns:a16="http://schemas.microsoft.com/office/drawing/2014/main" id="{A21CFE3A-D8EE-4EF5-1DE0-063AB6B70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31" name="Line 101">
                <a:extLst>
                  <a:ext uri="{FF2B5EF4-FFF2-40B4-BE49-F238E27FC236}">
                    <a16:creationId xmlns:a16="http://schemas.microsoft.com/office/drawing/2014/main" id="{0ECB6696-8752-F5C3-2E88-B3CADDD7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332" name="Line 102">
                <a:extLst>
                  <a:ext uri="{FF2B5EF4-FFF2-40B4-BE49-F238E27FC236}">
                    <a16:creationId xmlns:a16="http://schemas.microsoft.com/office/drawing/2014/main" id="{8C899C4D-6E5A-CF2C-3D92-74BD8E55D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1BEFCA0F-55FC-D066-6201-49B69426969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828800"/>
            <a:ext cx="2971800" cy="1066800"/>
            <a:chOff x="2016" y="1152"/>
            <a:chExt cx="1872" cy="672"/>
          </a:xfrm>
        </p:grpSpPr>
        <p:sp>
          <p:nvSpPr>
            <p:cNvPr id="55307" name="Line 18">
              <a:extLst>
                <a:ext uri="{FF2B5EF4-FFF2-40B4-BE49-F238E27FC236}">
                  <a16:creationId xmlns:a16="http://schemas.microsoft.com/office/drawing/2014/main" id="{FB5E5E0F-0CC6-B38F-6C3F-BB9B12744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5308" name="Group 110">
              <a:extLst>
                <a:ext uri="{FF2B5EF4-FFF2-40B4-BE49-F238E27FC236}">
                  <a16:creationId xmlns:a16="http://schemas.microsoft.com/office/drawing/2014/main" id="{5B21CA10-2FED-4537-7FD5-370988090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152"/>
              <a:ext cx="1296" cy="672"/>
              <a:chOff x="2592" y="1152"/>
              <a:chExt cx="1296" cy="672"/>
            </a:xfrm>
          </p:grpSpPr>
          <p:sp>
            <p:nvSpPr>
              <p:cNvPr id="55309" name="Rectangle 17">
                <a:extLst>
                  <a:ext uri="{FF2B5EF4-FFF2-40B4-BE49-F238E27FC236}">
                    <a16:creationId xmlns:a16="http://schemas.microsoft.com/office/drawing/2014/main" id="{76DE2AD8-194C-105D-B63D-759F8FB79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  <a:contourClr>
                  <a:srgbClr val="98ED87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55310" name="Picture 103" descr="C:\Program Files\MSWorks\Clipart\AN00080_.WMF">
                <a:extLst>
                  <a:ext uri="{FF2B5EF4-FFF2-40B4-BE49-F238E27FC236}">
                    <a16:creationId xmlns:a16="http://schemas.microsoft.com/office/drawing/2014/main" id="{A449F7EC-E8F2-88A9-6C93-7C06302D5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11" name="Rectangle 104">
                <a:extLst>
                  <a:ext uri="{FF2B5EF4-FFF2-40B4-BE49-F238E27FC236}">
                    <a16:creationId xmlns:a16="http://schemas.microsoft.com/office/drawing/2014/main" id="{F563DBF2-06C5-5F8B-C57C-966FA5589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Times" panose="02020603050405020304" pitchFamily="18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>
                    <a:latin typeface="Times New Roman" panose="02020603050405020304" pitchFamily="18" charset="0"/>
                  </a:rPr>
                  <a:t>Spider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6FFC746-FDF0-DCBB-1B88-B0BDBAC49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IR System Architecture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E9A39823-B4F2-22FF-A8DF-C79BC51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609400-6E9C-4233-B476-4F231E298DB4}" type="slidenum">
              <a:rPr lang="en-US" altLang="en-US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8" name="AutoShape 3">
            <a:extLst>
              <a:ext uri="{FF2B5EF4-FFF2-40B4-BE49-F238E27FC236}">
                <a16:creationId xmlns:a16="http://schemas.microsoft.com/office/drawing/2014/main" id="{1574DD0A-C88C-F5FE-E9CD-2AA14E3C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572000"/>
            <a:ext cx="1143000" cy="1447800"/>
          </a:xfrm>
          <a:prstGeom prst="flowChartMagneticDisk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Text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C96F2ABC-7BDB-7CAC-15CF-3CBBA587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200400"/>
            <a:ext cx="1447800" cy="914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Database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Manager</a:t>
            </a: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060A8869-1B97-4594-DF35-96FA989C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1524000" cy="914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Indexing</a:t>
            </a:r>
          </a:p>
        </p:txBody>
      </p:sp>
      <p:sp>
        <p:nvSpPr>
          <p:cNvPr id="47111" name="Oval 6">
            <a:extLst>
              <a:ext uri="{FF2B5EF4-FFF2-40B4-BE49-F238E27FC236}">
                <a16:creationId xmlns:a16="http://schemas.microsoft.com/office/drawing/2014/main" id="{69E8047F-A834-6520-3A07-9E9DAD67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95800"/>
            <a:ext cx="1447800" cy="7620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Index</a:t>
            </a:r>
          </a:p>
        </p:txBody>
      </p:sp>
      <p:sp>
        <p:nvSpPr>
          <p:cNvPr id="47112" name="Rectangle 9">
            <a:extLst>
              <a:ext uri="{FF2B5EF4-FFF2-40B4-BE49-F238E27FC236}">
                <a16:creationId xmlns:a16="http://schemas.microsoft.com/office/drawing/2014/main" id="{18CAB795-5E2F-09B6-93E5-17B53D06F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004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Query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190E0687-BB5D-BD91-F74E-660B6905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96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Searching</a:t>
            </a:r>
          </a:p>
        </p:txBody>
      </p:sp>
      <p:sp>
        <p:nvSpPr>
          <p:cNvPr id="47114" name="Rectangle 11">
            <a:extLst>
              <a:ext uri="{FF2B5EF4-FFF2-40B4-BE49-F238E27FC236}">
                <a16:creationId xmlns:a16="http://schemas.microsoft.com/office/drawing/2014/main" id="{D3AEAC4C-E85A-DD56-352F-1E551E60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62600"/>
            <a:ext cx="1676400" cy="838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Ranking</a:t>
            </a:r>
          </a:p>
        </p:txBody>
      </p:sp>
      <p:sp>
        <p:nvSpPr>
          <p:cNvPr id="47115" name="Oval 12">
            <a:extLst>
              <a:ext uri="{FF2B5EF4-FFF2-40B4-BE49-F238E27FC236}">
                <a16:creationId xmlns:a16="http://schemas.microsoft.com/office/drawing/2014/main" id="{74DE65D3-599B-5199-03EE-4325298B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13716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Ranked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Docs</a:t>
            </a:r>
          </a:p>
        </p:txBody>
      </p:sp>
      <p:sp>
        <p:nvSpPr>
          <p:cNvPr id="47116" name="Oval 13">
            <a:extLst>
              <a:ext uri="{FF2B5EF4-FFF2-40B4-BE49-F238E27FC236}">
                <a16:creationId xmlns:a16="http://schemas.microsoft.com/office/drawing/2014/main" id="{2776FDA9-B8AD-6B6A-AACB-F9C01484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15240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User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Feedback</a:t>
            </a:r>
          </a:p>
        </p:txBody>
      </p:sp>
      <p:sp>
        <p:nvSpPr>
          <p:cNvPr id="47117" name="Rectangle 14">
            <a:extLst>
              <a:ext uri="{FF2B5EF4-FFF2-40B4-BE49-F238E27FC236}">
                <a16:creationId xmlns:a16="http://schemas.microsoft.com/office/drawing/2014/main" id="{A7A71541-FECE-DFE1-CAD6-7076B66C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3962400" cy="5334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Text Operations</a:t>
            </a:r>
          </a:p>
        </p:txBody>
      </p:sp>
      <p:sp>
        <p:nvSpPr>
          <p:cNvPr id="47118" name="Rectangle 15">
            <a:extLst>
              <a:ext uri="{FF2B5EF4-FFF2-40B4-BE49-F238E27FC236}">
                <a16:creationId xmlns:a16="http://schemas.microsoft.com/office/drawing/2014/main" id="{5F4909A5-BB8F-0069-9F84-7277B3D2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2362200" cy="457200"/>
          </a:xfrm>
          <a:prstGeom prst="rect">
            <a:avLst/>
          </a:prstGeom>
          <a:solidFill>
            <a:srgbClr val="98E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User Interface</a:t>
            </a:r>
          </a:p>
        </p:txBody>
      </p:sp>
      <p:sp>
        <p:nvSpPr>
          <p:cNvPr id="47119" name="Oval 23">
            <a:extLst>
              <a:ext uri="{FF2B5EF4-FFF2-40B4-BE49-F238E27FC236}">
                <a16:creationId xmlns:a16="http://schemas.microsoft.com/office/drawing/2014/main" id="{8B3A75EA-B65F-D8FB-7B7A-92A09133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86400"/>
            <a:ext cx="16002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Retrieved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Docs</a:t>
            </a:r>
          </a:p>
        </p:txBody>
      </p:sp>
      <p:sp>
        <p:nvSpPr>
          <p:cNvPr id="47120" name="Oval 28">
            <a:extLst>
              <a:ext uri="{FF2B5EF4-FFF2-40B4-BE49-F238E27FC236}">
                <a16:creationId xmlns:a16="http://schemas.microsoft.com/office/drawing/2014/main" id="{BD4FE87A-4FE4-2DF9-4E8E-15C03B16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1066800" cy="8382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User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Need</a:t>
            </a:r>
          </a:p>
        </p:txBody>
      </p:sp>
      <p:sp>
        <p:nvSpPr>
          <p:cNvPr id="47121" name="Line 35">
            <a:extLst>
              <a:ext uri="{FF2B5EF4-FFF2-40B4-BE49-F238E27FC236}">
                <a16:creationId xmlns:a16="http://schemas.microsoft.com/office/drawing/2014/main" id="{EAA67E96-5F24-A458-E1D9-CF7B91482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2" name="Oval 39">
            <a:extLst>
              <a:ext uri="{FF2B5EF4-FFF2-40B4-BE49-F238E27FC236}">
                <a16:creationId xmlns:a16="http://schemas.microsoft.com/office/drawing/2014/main" id="{C641F45A-6CEE-803B-AF95-ADB1CBCA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828800"/>
            <a:ext cx="1143000" cy="7620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Text</a:t>
            </a:r>
          </a:p>
        </p:txBody>
      </p:sp>
      <p:cxnSp>
        <p:nvCxnSpPr>
          <p:cNvPr id="47123" name="AutoShape 42">
            <a:extLst>
              <a:ext uri="{FF2B5EF4-FFF2-40B4-BE49-F238E27FC236}">
                <a16:creationId xmlns:a16="http://schemas.microsoft.com/office/drawing/2014/main" id="{75CB852C-28E4-D036-F222-DA5DCADE2244}"/>
              </a:ext>
            </a:extLst>
          </p:cNvPr>
          <p:cNvCxnSpPr>
            <a:cxnSpLocks noChangeShapeType="1"/>
            <a:stCxn id="47109" idx="0"/>
            <a:endCxn id="47122" idx="4"/>
          </p:cNvCxnSpPr>
          <p:nvPr/>
        </p:nvCxnSpPr>
        <p:spPr bwMode="auto">
          <a:xfrm rot="-5400000">
            <a:off x="9258300" y="28956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43">
            <a:extLst>
              <a:ext uri="{FF2B5EF4-FFF2-40B4-BE49-F238E27FC236}">
                <a16:creationId xmlns:a16="http://schemas.microsoft.com/office/drawing/2014/main" id="{EDCFC202-5ABF-6F9E-52AA-771553858C83}"/>
              </a:ext>
            </a:extLst>
          </p:cNvPr>
          <p:cNvCxnSpPr>
            <a:cxnSpLocks noChangeShapeType="1"/>
            <a:stCxn id="47122" idx="2"/>
            <a:endCxn id="47118" idx="3"/>
          </p:cNvCxnSpPr>
          <p:nvPr/>
        </p:nvCxnSpPr>
        <p:spPr bwMode="auto">
          <a:xfrm rot="10800000">
            <a:off x="7696200" y="1828800"/>
            <a:ext cx="12954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44">
            <a:extLst>
              <a:ext uri="{FF2B5EF4-FFF2-40B4-BE49-F238E27FC236}">
                <a16:creationId xmlns:a16="http://schemas.microsoft.com/office/drawing/2014/main" id="{32793CE4-A978-A4C7-841B-9FE0C03AA992}"/>
              </a:ext>
            </a:extLst>
          </p:cNvPr>
          <p:cNvCxnSpPr>
            <a:cxnSpLocks noChangeShapeType="1"/>
            <a:stCxn id="47122" idx="2"/>
            <a:endCxn id="47117" idx="3"/>
          </p:cNvCxnSpPr>
          <p:nvPr/>
        </p:nvCxnSpPr>
        <p:spPr bwMode="auto">
          <a:xfrm rot="10800000" flipV="1">
            <a:off x="8382000" y="2209800"/>
            <a:ext cx="6096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Line 46">
            <a:extLst>
              <a:ext uri="{FF2B5EF4-FFF2-40B4-BE49-F238E27FC236}">
                <a16:creationId xmlns:a16="http://schemas.microsoft.com/office/drawing/2014/main" id="{084B9499-BEA0-00A3-1BFB-D2A79AE70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7" name="Line 47">
            <a:extLst>
              <a:ext uri="{FF2B5EF4-FFF2-40B4-BE49-F238E27FC236}">
                <a16:creationId xmlns:a16="http://schemas.microsoft.com/office/drawing/2014/main" id="{49EEC6AD-D614-F808-050D-F4A72A606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8" name="Line 48">
            <a:extLst>
              <a:ext uri="{FF2B5EF4-FFF2-40B4-BE49-F238E27FC236}">
                <a16:creationId xmlns:a16="http://schemas.microsoft.com/office/drawing/2014/main" id="{05E3CB69-6745-D472-8D38-7B6A9E5B2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9" name="Line 50">
            <a:extLst>
              <a:ext uri="{FF2B5EF4-FFF2-40B4-BE49-F238E27FC236}">
                <a16:creationId xmlns:a16="http://schemas.microsoft.com/office/drawing/2014/main" id="{8E5A0517-EE31-AF9F-39F7-4672F825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0" name="Line 53">
            <a:extLst>
              <a:ext uri="{FF2B5EF4-FFF2-40B4-BE49-F238E27FC236}">
                <a16:creationId xmlns:a16="http://schemas.microsoft.com/office/drawing/2014/main" id="{0C69E33A-EA37-8F7C-6E2B-510D9502A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05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1" name="Line 54">
            <a:extLst>
              <a:ext uri="{FF2B5EF4-FFF2-40B4-BE49-F238E27FC236}">
                <a16:creationId xmlns:a16="http://schemas.microsoft.com/office/drawing/2014/main" id="{2E046DC3-0F92-8FE4-6FFB-2CCF5E35B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2" name="Line 55">
            <a:extLst>
              <a:ext uri="{FF2B5EF4-FFF2-40B4-BE49-F238E27FC236}">
                <a16:creationId xmlns:a16="http://schemas.microsoft.com/office/drawing/2014/main" id="{2B9B0555-8EA5-D923-36DF-20034CB07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3" name="Line 56">
            <a:extLst>
              <a:ext uri="{FF2B5EF4-FFF2-40B4-BE49-F238E27FC236}">
                <a16:creationId xmlns:a16="http://schemas.microsoft.com/office/drawing/2014/main" id="{6E17B67C-320E-B004-BBCB-45D618E17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4" name="Line 57">
            <a:extLst>
              <a:ext uri="{FF2B5EF4-FFF2-40B4-BE49-F238E27FC236}">
                <a16:creationId xmlns:a16="http://schemas.microsoft.com/office/drawing/2014/main" id="{CD83701D-09ED-05EC-32C4-B0DB1916A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5" name="Oval 58">
            <a:extLst>
              <a:ext uri="{FF2B5EF4-FFF2-40B4-BE49-F238E27FC236}">
                <a16:creationId xmlns:a16="http://schemas.microsoft.com/office/drawing/2014/main" id="{C73165D3-CE59-7441-3A31-644959B9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95800"/>
            <a:ext cx="1219200" cy="6858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Query</a:t>
            </a:r>
          </a:p>
        </p:txBody>
      </p:sp>
      <p:sp>
        <p:nvSpPr>
          <p:cNvPr id="47136" name="Line 60">
            <a:extLst>
              <a:ext uri="{FF2B5EF4-FFF2-40B4-BE49-F238E27FC236}">
                <a16:creationId xmlns:a16="http://schemas.microsoft.com/office/drawing/2014/main" id="{A7C5C606-A662-0684-909C-0572B2B65F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886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7" name="Line 61">
            <a:extLst>
              <a:ext uri="{FF2B5EF4-FFF2-40B4-BE49-F238E27FC236}">
                <a16:creationId xmlns:a16="http://schemas.microsoft.com/office/drawing/2014/main" id="{D755496B-7A0D-E68A-D827-6BB10EF3F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8" name="Line 62">
            <a:extLst>
              <a:ext uri="{FF2B5EF4-FFF2-40B4-BE49-F238E27FC236}">
                <a16:creationId xmlns:a16="http://schemas.microsoft.com/office/drawing/2014/main" id="{B178A6BD-FFA3-9FA3-D6D8-3405FD872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9" name="Line 64">
            <a:extLst>
              <a:ext uri="{FF2B5EF4-FFF2-40B4-BE49-F238E27FC236}">
                <a16:creationId xmlns:a16="http://schemas.microsoft.com/office/drawing/2014/main" id="{DF916A23-39B0-CE26-05CA-86E1F1059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98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0" name="Line 67">
            <a:extLst>
              <a:ext uri="{FF2B5EF4-FFF2-40B4-BE49-F238E27FC236}">
                <a16:creationId xmlns:a16="http://schemas.microsoft.com/office/drawing/2014/main" id="{46D12E10-F6A2-3E4A-7B44-E3192EE87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1" name="Line 68">
            <a:extLst>
              <a:ext uri="{FF2B5EF4-FFF2-40B4-BE49-F238E27FC236}">
                <a16:creationId xmlns:a16="http://schemas.microsoft.com/office/drawing/2014/main" id="{71B9505A-47C3-E339-EB14-863C5B54A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8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2" name="Line 71">
            <a:extLst>
              <a:ext uri="{FF2B5EF4-FFF2-40B4-BE49-F238E27FC236}">
                <a16:creationId xmlns:a16="http://schemas.microsoft.com/office/drawing/2014/main" id="{E0469D98-CB24-D728-7A8C-2E1CFA163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828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3" name="Line 72">
            <a:extLst>
              <a:ext uri="{FF2B5EF4-FFF2-40B4-BE49-F238E27FC236}">
                <a16:creationId xmlns:a16="http://schemas.microsoft.com/office/drawing/2014/main" id="{433BF7AF-0F27-ED25-12BC-CD24C4D37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4" name="Line 74">
            <a:extLst>
              <a:ext uri="{FF2B5EF4-FFF2-40B4-BE49-F238E27FC236}">
                <a16:creationId xmlns:a16="http://schemas.microsoft.com/office/drawing/2014/main" id="{E83EA330-8E36-998E-8EBB-12CC181CC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47145" name="AutoShape 75">
            <a:extLst>
              <a:ext uri="{FF2B5EF4-FFF2-40B4-BE49-F238E27FC236}">
                <a16:creationId xmlns:a16="http://schemas.microsoft.com/office/drawing/2014/main" id="{88EA49A6-4684-F41C-772A-2C0AF4ECED7C}"/>
              </a:ext>
            </a:extLst>
          </p:cNvPr>
          <p:cNvCxnSpPr>
            <a:cxnSpLocks noChangeShapeType="1"/>
            <a:stCxn id="47115" idx="2"/>
            <a:endCxn id="47118" idx="1"/>
          </p:cNvCxnSpPr>
          <p:nvPr/>
        </p:nvCxnSpPr>
        <p:spPr bwMode="auto">
          <a:xfrm rot="10800000" flipH="1">
            <a:off x="2819400" y="1828800"/>
            <a:ext cx="2514600" cy="4076700"/>
          </a:xfrm>
          <a:prstGeom prst="bentConnector3">
            <a:avLst>
              <a:gd name="adj1" fmla="val -9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6" name="Text Box 76">
            <a:extLst>
              <a:ext uri="{FF2B5EF4-FFF2-40B4-BE49-F238E27FC236}">
                <a16:creationId xmlns:a16="http://schemas.microsoft.com/office/drawing/2014/main" id="{A35D1F9A-7CDF-1A7D-692E-3923171FB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157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Logical View</a:t>
            </a:r>
          </a:p>
        </p:txBody>
      </p:sp>
      <p:sp>
        <p:nvSpPr>
          <p:cNvPr id="47147" name="Text Box 77">
            <a:extLst>
              <a:ext uri="{FF2B5EF4-FFF2-40B4-BE49-F238E27FC236}">
                <a16:creationId xmlns:a16="http://schemas.microsoft.com/office/drawing/2014/main" id="{2D739464-75B2-18E1-81A5-E0495B9A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91000"/>
            <a:ext cx="1028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Inverted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169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Times New Roman</vt:lpstr>
      <vt:lpstr>Office Theme</vt:lpstr>
      <vt:lpstr>Team ABC Cookbook Search Engine</vt:lpstr>
      <vt:lpstr>Team ABC</vt:lpstr>
      <vt:lpstr>Cookbook Search Engine</vt:lpstr>
      <vt:lpstr>Web Search System</vt:lpstr>
      <vt:lpstr>IR 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&amp; Projects….</dc:title>
  <dc:creator>Lazaros Polymenakos</dc:creator>
  <cp:lastModifiedBy>Dimitrios Lezos</cp:lastModifiedBy>
  <cp:revision>4</cp:revision>
  <dcterms:created xsi:type="dcterms:W3CDTF">2021-10-04T15:23:48Z</dcterms:created>
  <dcterms:modified xsi:type="dcterms:W3CDTF">2023-10-10T08:30:24Z</dcterms:modified>
</cp:coreProperties>
</file>