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3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1/9/2017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071678"/>
            <a:ext cx="7772400" cy="1643074"/>
          </a:xfrm>
        </p:spPr>
        <p:txBody>
          <a:bodyPr/>
          <a:lstStyle/>
          <a:p>
            <a:r>
              <a:rPr lang="en-US" dirty="0" smtClean="0"/>
              <a:t>	2D Android game:</a:t>
            </a:r>
            <a:br>
              <a:rPr lang="en-US" dirty="0" smtClean="0"/>
            </a:br>
            <a:r>
              <a:rPr lang="en-US" dirty="0" smtClean="0"/>
              <a:t>   		Spacy mess 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489" y="4191411"/>
            <a:ext cx="7772400" cy="1357322"/>
          </a:xfrm>
        </p:spPr>
        <p:txBody>
          <a:bodyPr/>
          <a:lstStyle/>
          <a:p>
            <a:r>
              <a:rPr lang="el-GR" dirty="0" smtClean="0"/>
              <a:t>Καραβασίλης Δημήτρης-141213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Περίληψη Εφαρμογής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dirty="0" smtClean="0"/>
              <a:t>  Το</a:t>
            </a:r>
            <a:r>
              <a:rPr lang="en-US" dirty="0" smtClean="0"/>
              <a:t> spacy mess  </a:t>
            </a:r>
            <a:r>
              <a:rPr lang="el-GR" dirty="0" smtClean="0"/>
              <a:t>είναι ένα </a:t>
            </a:r>
            <a:r>
              <a:rPr lang="en-US" dirty="0" smtClean="0"/>
              <a:t>remake</a:t>
            </a:r>
            <a:r>
              <a:rPr lang="el-GR" dirty="0" smtClean="0"/>
              <a:t> ενός από τα πιο κλασικά παιχνίδια που έχουν κυκλοφορήσει για κινητό.Ποιό είναι αυτό</a:t>
            </a:r>
            <a:r>
              <a:rPr lang="en-US" dirty="0" smtClean="0"/>
              <a:t>;</a:t>
            </a:r>
            <a:r>
              <a:rPr lang="el-GR" dirty="0" smtClean="0"/>
              <a:t> </a:t>
            </a:r>
          </a:p>
          <a:p>
            <a:pPr lvl="1"/>
            <a:r>
              <a:rPr lang="el-GR" dirty="0" smtClean="0"/>
              <a:t>Ξεπέρασε τα εμπόδια σε κατακόρυφο προσανατολισμό. Σκοπός του να γεμίσει τις βαρετές ώρες των παιδιών και των για πάντα παιδιών.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Διεπαφή Εφαρμογής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   Η εφαρμογή αποτελείτε από δύο κυρίως οθόνες. Η πρώτη αποτελεί το κύριο </a:t>
            </a:r>
            <a:r>
              <a:rPr lang="en-US" dirty="0" smtClean="0"/>
              <a:t>menu</a:t>
            </a:r>
            <a:r>
              <a:rPr lang="el-GR" dirty="0" smtClean="0"/>
              <a:t> της και η οποία περιέχει τέσσερις επιλογές για τον χρήστη-δυστηχώς οι τρεις μόνο λειτουργικές.</a:t>
            </a:r>
          </a:p>
          <a:p>
            <a:pPr>
              <a:buNone/>
            </a:pPr>
            <a:r>
              <a:rPr lang="el-GR" dirty="0" smtClean="0"/>
              <a:t>        Η πρώτη επιλογή </a:t>
            </a:r>
            <a:r>
              <a:rPr lang="en-US" dirty="0" smtClean="0"/>
              <a:t>start</a:t>
            </a:r>
            <a:r>
              <a:rPr lang="el-GR" dirty="0" smtClean="0"/>
              <a:t> κάνει αυτό που φαντάζεστε...ξεκινά αμέσως το παιχνίδι</a:t>
            </a:r>
          </a:p>
          <a:p>
            <a:pPr>
              <a:buNone/>
            </a:pPr>
            <a:r>
              <a:rPr lang="el-GR" dirty="0" smtClean="0"/>
              <a:t>     εμφανίζοντας τη δεύτερη οθόνη της εφαμογής.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Διεπαφή Εφαρμογής 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      Η δεύτερη επιλογή είναι αυτή που δεν πρόλαβα να υλοποιήσω</a:t>
            </a:r>
            <a:r>
              <a:rPr lang="en-US" dirty="0" smtClean="0"/>
              <a:t>:</a:t>
            </a:r>
            <a:r>
              <a:rPr lang="el-GR" dirty="0" smtClean="0"/>
              <a:t> τα </a:t>
            </a:r>
            <a:r>
              <a:rPr lang="en-US" dirty="0" smtClean="0"/>
              <a:t>options</a:t>
            </a:r>
            <a:r>
              <a:rPr lang="el-GR" dirty="0" smtClean="0"/>
              <a:t>. Τα οποία θα είχαν επιλογές για ήχο,</a:t>
            </a:r>
            <a:r>
              <a:rPr lang="en-US" dirty="0" smtClean="0"/>
              <a:t>controls</a:t>
            </a:r>
            <a:r>
              <a:rPr lang="el-GR" dirty="0" smtClean="0"/>
              <a:t> και </a:t>
            </a:r>
            <a:r>
              <a:rPr lang="en-US" dirty="0" smtClean="0"/>
              <a:t>reset </a:t>
            </a:r>
            <a:r>
              <a:rPr lang="el-GR" dirty="0" smtClean="0"/>
              <a:t>στο </a:t>
            </a:r>
            <a:r>
              <a:rPr lang="en-US" dirty="0" smtClean="0"/>
              <a:t>high score</a:t>
            </a:r>
            <a:r>
              <a:rPr lang="el-GR" dirty="0" smtClean="0"/>
              <a:t>.Όμως δεν έχει κάποια λειτουργικότητα..</a:t>
            </a:r>
          </a:p>
          <a:p>
            <a:pPr>
              <a:buNone/>
            </a:pPr>
            <a:r>
              <a:rPr lang="el-GR" dirty="0" smtClean="0"/>
              <a:t>      Η Τρίτη επιλογή ανοίγει ένα παράθυρο </a:t>
            </a:r>
          </a:p>
          <a:p>
            <a:pPr>
              <a:buNone/>
            </a:pPr>
            <a:r>
              <a:rPr lang="el-GR" dirty="0" smtClean="0"/>
              <a:t>	και ενημερώνει τον χρήστη για το </a:t>
            </a:r>
            <a:r>
              <a:rPr lang="en-US" dirty="0" smtClean="0"/>
              <a:t>high score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l-GR" dirty="0" smtClean="0"/>
              <a:t>της συσκευής και αφου πατήσει οκ ο χρήστης είναι ξανά στο </a:t>
            </a:r>
            <a:r>
              <a:rPr lang="en-US" dirty="0" smtClean="0"/>
              <a:t>menu</a:t>
            </a:r>
            <a:r>
              <a:rPr lang="el-G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Διεπαφή Εφαρμογής (3)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Τελευταία επιλογή είναι το </a:t>
            </a:r>
            <a:r>
              <a:rPr lang="en-US" dirty="0" smtClean="0"/>
              <a:t>exit </a:t>
            </a:r>
            <a:r>
              <a:rPr lang="el-GR" dirty="0" smtClean="0"/>
              <a:t>που μας κλείνει την εφαρμογή.</a:t>
            </a:r>
          </a:p>
          <a:p>
            <a:r>
              <a:rPr lang="el-GR" dirty="0" smtClean="0"/>
              <a:t>  Η δεύτερη οθόνη περιέχει τον κύριο χαρακτήρα και </a:t>
            </a:r>
            <a:r>
              <a:rPr lang="en-US" dirty="0" smtClean="0"/>
              <a:t>random spawned </a:t>
            </a:r>
            <a:r>
              <a:rPr lang="el-GR" dirty="0" smtClean="0"/>
              <a:t>εμπόδια.</a:t>
            </a:r>
          </a:p>
          <a:p>
            <a:pPr>
              <a:buNone/>
            </a:pPr>
            <a:r>
              <a:rPr lang="el-GR" dirty="0" smtClean="0"/>
              <a:t>    Πάνω αριστερά φαίνετε το παρόν </a:t>
            </a:r>
            <a:r>
              <a:rPr lang="en-US" dirty="0" smtClean="0"/>
              <a:t>score</a:t>
            </a:r>
            <a:r>
              <a:rPr lang="el-GR" dirty="0" smtClean="0"/>
              <a:t>,το οποίο αυξάνετε μόλις φύγει ένα εμπόδιο από την οθόνη.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Εικόνες από τις 2 οθόνες της εφαρμογής</a:t>
            </a:r>
            <a:r>
              <a:rPr lang="en-US" dirty="0" smtClean="0"/>
              <a:t>:</a:t>
            </a:r>
            <a:endParaRPr lang="el-GR" dirty="0"/>
          </a:p>
        </p:txBody>
      </p:sp>
      <p:pic>
        <p:nvPicPr>
          <p:cNvPr id="4" name="Picture 3" descr="e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643182"/>
            <a:ext cx="2786064" cy="3929066"/>
          </a:xfrm>
          <a:prstGeom prst="rect">
            <a:avLst/>
          </a:prstGeom>
        </p:spPr>
      </p:pic>
      <p:pic>
        <p:nvPicPr>
          <p:cNvPr id="5" name="Picture 4" descr="ex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643182"/>
            <a:ext cx="2714644" cy="400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Manual-</a:t>
            </a:r>
            <a:r>
              <a:rPr lang="el-GR" dirty="0" smtClean="0"/>
              <a:t>οδηγίες χρήσης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3050"/>
            <a:ext cx="7772400" cy="471251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  Η πλοήγηση του χαρακτήρα μπορεί να γίνει</a:t>
            </a:r>
          </a:p>
          <a:p>
            <a:pPr>
              <a:buNone/>
            </a:pPr>
            <a:r>
              <a:rPr lang="el-GR" dirty="0" smtClean="0"/>
              <a:t>     με δύο τρόπους</a:t>
            </a:r>
            <a:r>
              <a:rPr lang="en-US" dirty="0" smtClean="0"/>
              <a:t>:</a:t>
            </a:r>
            <a:r>
              <a:rPr lang="el-GR" dirty="0" smtClean="0"/>
              <a:t> πρώτα με τον παλιομοδίτικο </a:t>
            </a:r>
            <a:r>
              <a:rPr lang="en-US" dirty="0" smtClean="0"/>
              <a:t>on-touch </a:t>
            </a:r>
            <a:r>
              <a:rPr lang="el-GR" dirty="0" smtClean="0"/>
              <a:t>πάνω στον χαρακτήρα και δεύτερον με </a:t>
            </a:r>
            <a:r>
              <a:rPr lang="en-US" dirty="0" smtClean="0"/>
              <a:t>gyroscope,</a:t>
            </a:r>
            <a:r>
              <a:rPr lang="el-GR" dirty="0" smtClean="0"/>
              <a:t> δηλαδή με την κίνηση του κινητού προς οποιαδήποτε κατεύθυνση.</a:t>
            </a:r>
            <a:r>
              <a:rPr lang="en-US" dirty="0" smtClean="0"/>
              <a:t> </a:t>
            </a:r>
            <a:r>
              <a:rPr lang="el-GR" dirty="0" smtClean="0"/>
              <a:t>Πάτα</a:t>
            </a:r>
            <a:r>
              <a:rPr lang="en-US" dirty="0" smtClean="0"/>
              <a:t> </a:t>
            </a:r>
            <a:r>
              <a:rPr lang="el-GR" dirty="0" smtClean="0"/>
              <a:t>το </a:t>
            </a:r>
            <a:r>
              <a:rPr lang="en-US" dirty="0" smtClean="0"/>
              <a:t>back button</a:t>
            </a:r>
            <a:r>
              <a:rPr lang="el-GR" dirty="0" smtClean="0"/>
              <a:t> για να πας στο </a:t>
            </a:r>
            <a:r>
              <a:rPr lang="en-US" dirty="0" smtClean="0"/>
              <a:t>main menu</a:t>
            </a:r>
            <a:r>
              <a:rPr lang="el-GR" dirty="0" smtClean="0"/>
              <a:t>.</a:t>
            </a:r>
          </a:p>
          <a:p>
            <a:pPr>
              <a:buNone/>
            </a:pPr>
            <a:r>
              <a:rPr lang="en-US" dirty="0" smtClean="0"/>
              <a:t>Tip1:</a:t>
            </a:r>
            <a:r>
              <a:rPr lang="el-GR" dirty="0" smtClean="0"/>
              <a:t> Όταν χρησιμοποιείς </a:t>
            </a:r>
            <a:r>
              <a:rPr lang="en-US" dirty="0" err="1" smtClean="0"/>
              <a:t>ontouch</a:t>
            </a:r>
            <a:r>
              <a:rPr lang="el-GR" dirty="0" smtClean="0"/>
              <a:t> απέφυγε να κινείς το κινητό.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Tip2:</a:t>
            </a:r>
            <a:r>
              <a:rPr lang="el-GR" dirty="0" smtClean="0"/>
              <a:t> Το αντίστροφο,</a:t>
            </a:r>
            <a:r>
              <a:rPr lang="en-US" dirty="0" smtClean="0"/>
              <a:t>gyroscope&lt;&gt;</a:t>
            </a:r>
            <a:r>
              <a:rPr lang="en-US" dirty="0" err="1" smtClean="0"/>
              <a:t>ontouch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Δυσκολίες-Τέλος Παρουσίασης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  Οι κύριες δυσκολίες που αντιμετώπισα οφείλονται σε έναν παράγοντα</a:t>
            </a:r>
            <a:r>
              <a:rPr lang="en-US" dirty="0" smtClean="0"/>
              <a:t>:</a:t>
            </a:r>
            <a:r>
              <a:rPr lang="el-GR" dirty="0" smtClean="0"/>
              <a:t> η απειρία μου σε </a:t>
            </a:r>
            <a:r>
              <a:rPr lang="en-US" dirty="0" smtClean="0"/>
              <a:t>java/android studio</a:t>
            </a:r>
            <a:r>
              <a:rPr lang="el-GR" dirty="0" smtClean="0"/>
              <a:t>. Μην έχοντας την γνώση έβαλα ώς τελικό στόχο μία πλήρως λειτουργική εφαρμογή,καταλήγοντας έτσι να μην έχω το χρόνο να τελιοποιήσω την εφαρμογή μου.</a:t>
            </a:r>
          </a:p>
          <a:p>
            <a:r>
              <a:rPr lang="el-GR" dirty="0" smtClean="0"/>
              <a:t>Και με αυτό τελιώνει εδώ η παρουσίαση.</a:t>
            </a:r>
          </a:p>
          <a:p>
            <a:pPr lvl="2"/>
            <a:r>
              <a:rPr lang="el-GR" dirty="0" smtClean="0"/>
              <a:t>Σας ευχαριστώ για την προσοχή σας,</a:t>
            </a:r>
          </a:p>
          <a:p>
            <a:pPr lvl="4">
              <a:buNone/>
            </a:pPr>
            <a:r>
              <a:rPr lang="el-GR" dirty="0" smtClean="0"/>
              <a:t>    			Καραβασίλης Δημήτρης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</TotalTime>
  <Words>283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 2D Android game:      Spacy mess  </vt:lpstr>
      <vt:lpstr>Περίληψη Εφαρμογής</vt:lpstr>
      <vt:lpstr>Διεπαφή Εφαρμογής (1)</vt:lpstr>
      <vt:lpstr>Διεπαφή Εφαρμογής (2)</vt:lpstr>
      <vt:lpstr>Διεπαφή Εφαρμογής (3)</vt:lpstr>
      <vt:lpstr>Screenshots</vt:lpstr>
      <vt:lpstr>Manual-οδηγίες χρήσης</vt:lpstr>
      <vt:lpstr>Δυσκολίες-Τέλος Παρουσίασης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2D Android game:      Spacy mess  </dc:title>
  <dc:creator>JIMMYS</dc:creator>
  <cp:lastModifiedBy>JIMMYS</cp:lastModifiedBy>
  <cp:revision>12</cp:revision>
  <dcterms:created xsi:type="dcterms:W3CDTF">2017-01-09T10:31:01Z</dcterms:created>
  <dcterms:modified xsi:type="dcterms:W3CDTF">2017-01-09T15:16:38Z</dcterms:modified>
</cp:coreProperties>
</file>