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44BBCC-FF26-4673-AA5E-955D2E8E9FD9}" type="datetimeFigureOut">
              <a:rPr lang="el-GR" smtClean="0"/>
              <a:t>4/8/2020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getting-started/local#installing-with-npm" TargetMode="External"/><Relationship Id="rId2" Type="http://schemas.openxmlformats.org/officeDocument/2006/relationships/hyperlink" Target="https://nodered.org/docs/faq/node-ver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1880/ui" TargetMode="External"/><Relationship Id="rId4" Type="http://schemas.openxmlformats.org/officeDocument/2006/relationships/hyperlink" Target="http://localhost:188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.nodered.org/node/node-red-contrib-web-worldmap" TargetMode="External"/><Relationship Id="rId2" Type="http://schemas.openxmlformats.org/officeDocument/2006/relationships/hyperlink" Target="https://flows.nodered.org/node/node-red-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ws.nodered.org/node/node-red-contrib-moment" TargetMode="External"/><Relationship Id="rId4" Type="http://schemas.openxmlformats.org/officeDocument/2006/relationships/hyperlink" Target="https://flows.nodered.org/node/node-red-node-mysq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Internet &amp; applications</a:t>
            </a:r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Apathon 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04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– </a:t>
            </a:r>
            <a:r>
              <a:rPr lang="en-US" dirty="0" err="1" smtClean="0"/>
              <a:t>sms</a:t>
            </a:r>
            <a:r>
              <a:rPr lang="en-US" dirty="0"/>
              <a:t> </a:t>
            </a:r>
            <a:r>
              <a:rPr lang="en-US" dirty="0" smtClean="0"/>
              <a:t>- data statistics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1" y="3140968"/>
            <a:ext cx="7471706" cy="3593638"/>
          </a:xfrm>
        </p:spPr>
      </p:pic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51216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Γραφική απεικόνιση των μέγιστων κλήσεων ή μηνυμάτων ή δεδομένων (ανάλογα με την καρτέλα επιλογής), που καταγράφηκαν σε μια συγκεκριμένη τοποθεσία ανά ώρα.</a:t>
            </a:r>
          </a:p>
          <a:p>
            <a:r>
              <a:rPr lang="el-GR" dirty="0" smtClean="0"/>
              <a:t>Ο καιρός που επικρατούσε την συγκεκριμένη ημέρα και ώρα, που επιλέγονται από τον χρήστη.</a:t>
            </a:r>
          </a:p>
        </p:txBody>
      </p:sp>
    </p:spTree>
    <p:extLst>
      <p:ext uri="{BB962C8B-B14F-4D97-AF65-F5344CB8AC3E}">
        <p14:creationId xmlns:p14="http://schemas.microsoft.com/office/powerpoint/2010/main" val="2293635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l-GR" dirty="0"/>
          </a:p>
        </p:txBody>
      </p:sp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2961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Επιλογή ημερομηνίας, ώρα και τύπου στατιστικών από τον χρήστη.</a:t>
            </a:r>
          </a:p>
          <a:p>
            <a:r>
              <a:rPr lang="el-GR" dirty="0" smtClean="0"/>
              <a:t>Εμφάνιση τοποθεσίας δημοφιλέστερου (μέγιστου) αποτελέσματος στο χάρτη.</a:t>
            </a:r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7" y="2852936"/>
            <a:ext cx="8072375" cy="3882539"/>
          </a:xfrm>
        </p:spPr>
      </p:pic>
    </p:spTree>
    <p:extLst>
      <p:ext uri="{BB962C8B-B14F-4D97-AF65-F5344CB8AC3E}">
        <p14:creationId xmlns:p14="http://schemas.microsoft.com/office/powerpoint/2010/main" val="3096431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Παραδειγματα</a:t>
            </a:r>
            <a:r>
              <a:rPr lang="el-GR" dirty="0" smtClean="0"/>
              <a:t> </a:t>
            </a:r>
            <a:r>
              <a:rPr lang="el-GR" dirty="0" err="1" smtClean="0"/>
              <a:t>χρησησ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8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</a:t>
            </a:r>
            <a:r>
              <a:rPr lang="el-GR" dirty="0" smtClean="0"/>
              <a:t> 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Μετάβαση στις κλήσεις</a:t>
            </a:r>
          </a:p>
          <a:p>
            <a:r>
              <a:rPr lang="el-GR" dirty="0" smtClean="0"/>
              <a:t>Επιλογή λάθος ημερομηνίας (13/08/2020)</a:t>
            </a:r>
          </a:p>
          <a:p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6" y="2626585"/>
            <a:ext cx="8508762" cy="408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4" y="2602712"/>
            <a:ext cx="8551726" cy="410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</a:t>
            </a:r>
            <a:r>
              <a:rPr lang="el-GR" dirty="0" smtClean="0"/>
              <a:t> 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1080119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Μετάβαση στα </a:t>
            </a:r>
            <a:r>
              <a:rPr lang="en-US" dirty="0" smtClean="0"/>
              <a:t>Data</a:t>
            </a:r>
          </a:p>
          <a:p>
            <a:r>
              <a:rPr lang="el-GR" dirty="0" smtClean="0"/>
              <a:t>Επιλογή σωστής ημερομηνίας</a:t>
            </a:r>
            <a:r>
              <a:rPr lang="en-US" dirty="0" smtClean="0"/>
              <a:t> (14/11/2019)</a:t>
            </a:r>
            <a:endParaRPr lang="el-GR" dirty="0" smtClean="0"/>
          </a:p>
          <a:p>
            <a:r>
              <a:rPr lang="el-GR" dirty="0" smtClean="0"/>
              <a:t>Επιλογή ώρας</a:t>
            </a:r>
            <a:r>
              <a:rPr lang="en-US" dirty="0" smtClean="0"/>
              <a:t> (3)</a:t>
            </a:r>
            <a:r>
              <a:rPr lang="el-GR" dirty="0" smtClean="0"/>
              <a:t> και κλικ στο </a:t>
            </a:r>
            <a:r>
              <a:rPr lang="en-US" dirty="0" smtClean="0"/>
              <a:t>SHOW WEATHER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424936" cy="404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369287" cy="401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15595"/>
            <a:ext cx="8449762" cy="40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432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3529" y="1628800"/>
            <a:ext cx="8229600" cy="1224136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/>
              <a:t>Μετάβαση στο </a:t>
            </a:r>
            <a:r>
              <a:rPr lang="en-US" dirty="0" smtClean="0"/>
              <a:t>Map </a:t>
            </a:r>
            <a:r>
              <a:rPr lang="el-GR" dirty="0" smtClean="0"/>
              <a:t>είτε από το </a:t>
            </a:r>
            <a:r>
              <a:rPr lang="en-US" dirty="0" smtClean="0"/>
              <a:t>home page</a:t>
            </a:r>
          </a:p>
          <a:p>
            <a:r>
              <a:rPr lang="el-GR" dirty="0" smtClean="0"/>
              <a:t>Είτε από το </a:t>
            </a:r>
            <a:r>
              <a:rPr lang="en-US" dirty="0" smtClean="0"/>
              <a:t>Navigation Bar (</a:t>
            </a:r>
            <a:r>
              <a:rPr lang="el-GR" dirty="0" smtClean="0"/>
              <a:t>Ισχύει για όλες τις καρτέλες)</a:t>
            </a:r>
          </a:p>
          <a:p>
            <a:r>
              <a:rPr lang="el-GR" dirty="0" smtClean="0"/>
              <a:t>Επιλογή ημερομηνίας (08/08/2019), ώρας (14) και τύπου δεδομένων (</a:t>
            </a:r>
            <a:r>
              <a:rPr lang="en-US" dirty="0" smtClean="0"/>
              <a:t>Calls) </a:t>
            </a:r>
            <a:r>
              <a:rPr lang="el-GR" dirty="0" smtClean="0"/>
              <a:t>και κλικ στο </a:t>
            </a:r>
            <a:r>
              <a:rPr lang="en-US" dirty="0" smtClean="0"/>
              <a:t>SHOW LOCATION TO MAP</a:t>
            </a:r>
            <a:endParaRPr lang="el-GR" dirty="0" smtClean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0960"/>
            <a:ext cx="8136902" cy="39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6227"/>
            <a:ext cx="8156677" cy="393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69380"/>
            <a:ext cx="8194867" cy="39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766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σασ</a:t>
            </a:r>
            <a:r>
              <a:rPr lang="el-GR" dirty="0" smtClean="0"/>
              <a:t> </a:t>
            </a:r>
            <a:r>
              <a:rPr lang="el-GR" dirty="0" err="1" smtClean="0"/>
              <a:t>Ευχαριστω</a:t>
            </a:r>
            <a:r>
              <a:rPr lang="el-GR" dirty="0" smtClean="0"/>
              <a:t> </a:t>
            </a:r>
            <a:r>
              <a:rPr lang="el-GR" dirty="0" err="1" smtClean="0"/>
              <a:t>πολυ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 smtClean="0"/>
              <a:t>Μπετζελοσ</a:t>
            </a:r>
            <a:r>
              <a:rPr lang="el-GR" dirty="0"/>
              <a:t> </a:t>
            </a:r>
            <a:r>
              <a:rPr lang="el-GR" dirty="0" err="1" smtClean="0"/>
              <a:t>χρηστοσ</a:t>
            </a:r>
            <a:r>
              <a:rPr lang="el-GR" dirty="0" smtClean="0"/>
              <a:t> (αμ: 031 16 067)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40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Περιγραφη</a:t>
            </a:r>
            <a:r>
              <a:rPr lang="el-GR" dirty="0" smtClean="0"/>
              <a:t> </a:t>
            </a:r>
            <a:r>
              <a:rPr lang="el-GR" dirty="0" err="1" smtClean="0"/>
              <a:t>εργασιασ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l-GR" dirty="0" smtClean="0"/>
              <a:t>τατιστικά </a:t>
            </a:r>
            <a:r>
              <a:rPr lang="el-GR" dirty="0"/>
              <a:t>δεδομένα σχετικά με τις τηλεπικοινωνίες και τον </a:t>
            </a:r>
            <a:r>
              <a:rPr lang="el-GR" dirty="0" smtClean="0"/>
              <a:t>καιρό.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Για την πόλη της Θεσσαλονίκης.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Ζωντανά, αλλά και τους μήνες Αύγουστο και Νοέμβριο του 2019.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l-GR" dirty="0" smtClean="0"/>
              <a:t>Απεικόνιση αποτελεσμάτων σε γραφήματα και στο χάρτη.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0892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Δεδομενα</a:t>
            </a:r>
            <a:r>
              <a:rPr lang="el-GR" dirty="0" smtClean="0"/>
              <a:t> </a:t>
            </a:r>
            <a:r>
              <a:rPr lang="el-GR" dirty="0" err="1" smtClean="0"/>
              <a:t>απο</a:t>
            </a:r>
            <a:r>
              <a:rPr lang="el-GR" dirty="0" smtClean="0"/>
              <a:t> και </a:t>
            </a:r>
            <a:r>
              <a:rPr lang="el-GR" dirty="0" err="1" smtClean="0"/>
              <a:t>προσ</a:t>
            </a:r>
            <a:r>
              <a:rPr lang="el-GR" dirty="0" smtClean="0"/>
              <a:t> το </a:t>
            </a:r>
            <a:r>
              <a:rPr lang="el-GR" dirty="0" err="1" smtClean="0"/>
              <a:t>χρηστη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4040188" cy="639762"/>
          </a:xfrm>
        </p:spPr>
        <p:txBody>
          <a:bodyPr/>
          <a:lstStyle/>
          <a:p>
            <a:r>
              <a:rPr lang="en-US" dirty="0" smtClean="0"/>
              <a:t>Inputs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395536" y="2348880"/>
            <a:ext cx="4040188" cy="3687762"/>
          </a:xfrm>
        </p:spPr>
        <p:txBody>
          <a:bodyPr/>
          <a:lstStyle/>
          <a:p>
            <a:r>
              <a:rPr lang="el-GR" dirty="0" smtClean="0"/>
              <a:t>Ημερομηνία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Ώρα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Τύπος Δεδομένων (</a:t>
            </a:r>
            <a:r>
              <a:rPr lang="en-US" dirty="0" smtClean="0"/>
              <a:t>Calls, SMS, Data)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639762"/>
          </a:xfrm>
        </p:spPr>
        <p:txBody>
          <a:bodyPr/>
          <a:lstStyle/>
          <a:p>
            <a:r>
              <a:rPr lang="en-US" dirty="0" smtClean="0"/>
              <a:t>Outputs</a:t>
            </a:r>
            <a:endParaRPr lang="el-GR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4008" y="2348880"/>
            <a:ext cx="4041775" cy="4419600"/>
          </a:xfrm>
        </p:spPr>
        <p:txBody>
          <a:bodyPr>
            <a:normAutofit/>
          </a:bodyPr>
          <a:lstStyle/>
          <a:p>
            <a:r>
              <a:rPr lang="el-GR" dirty="0"/>
              <a:t>Γ</a:t>
            </a:r>
            <a:r>
              <a:rPr lang="el-GR" dirty="0" smtClean="0"/>
              <a:t>ραφική απεικόνιση</a:t>
            </a:r>
            <a:r>
              <a:rPr lang="en-US" dirty="0" smtClean="0"/>
              <a:t> </a:t>
            </a:r>
            <a:r>
              <a:rPr lang="el-GR" dirty="0" smtClean="0"/>
              <a:t>των δημοφιλέστερων ωρών, </a:t>
            </a:r>
            <a:r>
              <a:rPr lang="el-GR" dirty="0"/>
              <a:t>για κάθε τύπο </a:t>
            </a:r>
            <a:r>
              <a:rPr lang="el-GR" dirty="0" smtClean="0"/>
              <a:t>δεδομένων</a:t>
            </a:r>
          </a:p>
          <a:p>
            <a:r>
              <a:rPr lang="el-GR" dirty="0" smtClean="0"/>
              <a:t>Καιρός</a:t>
            </a:r>
          </a:p>
          <a:p>
            <a:r>
              <a:rPr lang="el-GR" dirty="0" smtClean="0"/>
              <a:t>Τοποθεσία δημοφιλέστερου αποτελέσματος </a:t>
            </a:r>
            <a:r>
              <a:rPr lang="el-GR" dirty="0"/>
              <a:t>στο </a:t>
            </a:r>
            <a:r>
              <a:rPr lang="el-GR" dirty="0" smtClean="0"/>
              <a:t>χάρτη</a:t>
            </a:r>
          </a:p>
          <a:p>
            <a:r>
              <a:rPr lang="el-GR" dirty="0" smtClean="0"/>
              <a:t>Ζωντανά στατιστικά ανά λεπτό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8521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Τεχνολογιεσ</a:t>
            </a:r>
            <a:r>
              <a:rPr lang="el-GR" dirty="0" smtClean="0"/>
              <a:t> - </a:t>
            </a:r>
            <a:r>
              <a:rPr lang="el-GR" dirty="0" err="1" smtClean="0"/>
              <a:t>εργαλεια</a:t>
            </a:r>
            <a:r>
              <a:rPr lang="el-GR" dirty="0" smtClean="0"/>
              <a:t> που </a:t>
            </a:r>
            <a:r>
              <a:rPr lang="el-GR" dirty="0" err="1" smtClean="0"/>
              <a:t>χρησιμοποιηθηκαν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Τεχνολογίες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73864" cy="3687762"/>
          </a:xfrm>
        </p:spPr>
        <p:txBody>
          <a:bodyPr>
            <a:normAutofit/>
          </a:bodyPr>
          <a:lstStyle/>
          <a:p>
            <a:r>
              <a:rPr lang="en-US" dirty="0" smtClean="0"/>
              <a:t>Node-Red</a:t>
            </a:r>
          </a:p>
          <a:p>
            <a:pPr marL="114300" indent="0">
              <a:buNone/>
            </a:pPr>
            <a:r>
              <a:rPr lang="en-US" dirty="0" smtClean="0"/>
              <a:t>  (Node-Red Dashboard)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l-GR" dirty="0"/>
              <a:t>Β</a:t>
            </a:r>
            <a:r>
              <a:rPr lang="el-GR" dirty="0" smtClean="0"/>
              <a:t>ιβλιοθήκες </a:t>
            </a:r>
            <a:r>
              <a:rPr lang="el-GR" dirty="0"/>
              <a:t>για </a:t>
            </a:r>
            <a:r>
              <a:rPr lang="el-GR" dirty="0" smtClean="0"/>
              <a:t>γραφικά</a:t>
            </a:r>
          </a:p>
          <a:p>
            <a:pPr marL="114300" indent="0">
              <a:buNone/>
            </a:pPr>
            <a:r>
              <a:rPr lang="el-GR" dirty="0" smtClean="0"/>
              <a:t>   (</a:t>
            </a:r>
            <a:r>
              <a:rPr lang="en-US" dirty="0" smtClean="0"/>
              <a:t>Chart.js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Εργαλεία</a:t>
            </a:r>
            <a:endParaRPr lang="el-GR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 </a:t>
            </a:r>
            <a:r>
              <a:rPr lang="en-US" dirty="0" smtClean="0"/>
              <a:t>12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(getWeatherDisc)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Database1: exams</a:t>
            </a:r>
          </a:p>
          <a:p>
            <a:pPr marL="114300" indent="0">
              <a:buNone/>
            </a:pPr>
            <a:r>
              <a:rPr lang="en-US" dirty="0" smtClean="0"/>
              <a:t>   (table1 </a:t>
            </a:r>
            <a:r>
              <a:rPr lang="el-GR" dirty="0" smtClean="0"/>
              <a:t>και </a:t>
            </a:r>
            <a:r>
              <a:rPr lang="en-US" dirty="0" smtClean="0"/>
              <a:t>table2)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</a:t>
            </a:r>
            <a:r>
              <a:rPr lang="el-GR" dirty="0" smtClean="0"/>
              <a:t> </a:t>
            </a:r>
            <a:r>
              <a:rPr lang="en-US" dirty="0" smtClean="0"/>
              <a:t>streams</a:t>
            </a:r>
            <a:endParaRPr lang="el-GR" dirty="0" smtClean="0"/>
          </a:p>
          <a:p>
            <a:pPr marL="114300" indent="0">
              <a:buNone/>
            </a:pPr>
            <a:r>
              <a:rPr lang="en-US" dirty="0" smtClean="0"/>
              <a:t>  </a:t>
            </a:r>
            <a:r>
              <a:rPr lang="el-GR" dirty="0" smtClean="0"/>
              <a:t>(</a:t>
            </a:r>
            <a:r>
              <a:rPr lang="en-US" dirty="0" smtClean="0"/>
              <a:t>MQTT broker)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780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Οδηγιεσ</a:t>
            </a:r>
            <a:r>
              <a:rPr lang="el-GR" dirty="0" smtClean="0"/>
              <a:t> </a:t>
            </a:r>
            <a:r>
              <a:rPr lang="el-GR" dirty="0" err="1" smtClean="0"/>
              <a:t>εγκαταστασησ</a:t>
            </a:r>
            <a:r>
              <a:rPr lang="el-GR" dirty="0" smtClean="0"/>
              <a:t> – </a:t>
            </a:r>
            <a:r>
              <a:rPr lang="el-GR" dirty="0" err="1" smtClean="0"/>
              <a:t>εκτελεσησ</a:t>
            </a:r>
            <a:r>
              <a:rPr lang="el-GR" dirty="0" smtClean="0"/>
              <a:t> του </a:t>
            </a:r>
            <a:r>
              <a:rPr lang="el-GR" dirty="0" err="1" smtClean="0"/>
              <a:t>κωδικα</a:t>
            </a:r>
            <a:r>
              <a:rPr lang="el-GR" dirty="0" smtClean="0"/>
              <a:t> (1)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968552"/>
          </a:xfrm>
        </p:spPr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l-GR" dirty="0" smtClean="0"/>
              <a:t>Εγκατάσταση κατάλληλης </a:t>
            </a:r>
            <a:r>
              <a:rPr lang="el-GR" dirty="0" err="1"/>
              <a:t>version</a:t>
            </a:r>
            <a:r>
              <a:rPr lang="el-GR" dirty="0"/>
              <a:t> του </a:t>
            </a:r>
            <a:r>
              <a:rPr lang="el-GR" dirty="0" err="1"/>
              <a:t>Node.js</a:t>
            </a:r>
            <a:r>
              <a:rPr lang="el-GR" dirty="0"/>
              <a:t>. </a:t>
            </a:r>
            <a:r>
              <a:rPr lang="el-GR" dirty="0">
                <a:hlinkClick r:id="rId2"/>
              </a:rPr>
              <a:t>δες </a:t>
            </a:r>
            <a:r>
              <a:rPr lang="el-GR" dirty="0" smtClean="0">
                <a:hlinkClick r:id="rId2"/>
              </a:rPr>
              <a:t>εδώ</a:t>
            </a:r>
            <a:endParaRPr lang="el-GR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Η εγκατάσταση </a:t>
            </a:r>
            <a:r>
              <a:rPr lang="el-GR" dirty="0" smtClean="0"/>
              <a:t>του </a:t>
            </a:r>
            <a:r>
              <a:rPr lang="en-US" dirty="0" smtClean="0"/>
              <a:t>Node-Red</a:t>
            </a:r>
            <a:r>
              <a:rPr lang="el-GR" dirty="0" smtClean="0"/>
              <a:t> </a:t>
            </a:r>
            <a:r>
              <a:rPr lang="el-GR" dirty="0"/>
              <a:t>μπορεί να γίνει είτε με το </a:t>
            </a:r>
            <a:r>
              <a:rPr lang="el-GR" i="1" dirty="0" err="1"/>
              <a:t>npm</a:t>
            </a:r>
            <a:r>
              <a:rPr lang="el-GR" dirty="0"/>
              <a:t> </a:t>
            </a:r>
            <a:r>
              <a:rPr lang="el-GR" dirty="0" err="1"/>
              <a:t>command</a:t>
            </a:r>
            <a:r>
              <a:rPr lang="el-GR" dirty="0"/>
              <a:t>, είτε με άλλους τρόπους. </a:t>
            </a:r>
            <a:r>
              <a:rPr lang="el-GR" dirty="0">
                <a:hlinkClick r:id="rId3"/>
              </a:rPr>
              <a:t>δες </a:t>
            </a:r>
            <a:r>
              <a:rPr lang="el-GR" dirty="0" smtClean="0">
                <a:hlinkClick r:id="rId3"/>
              </a:rPr>
              <a:t>εδώ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Αφού εγκατασταθεί το </a:t>
            </a:r>
            <a:r>
              <a:rPr lang="el-GR" dirty="0" err="1"/>
              <a:t>Node</a:t>
            </a:r>
            <a:r>
              <a:rPr lang="el-GR" dirty="0"/>
              <a:t>-</a:t>
            </a:r>
            <a:r>
              <a:rPr lang="el-GR" dirty="0" err="1"/>
              <a:t>Red</a:t>
            </a:r>
            <a:r>
              <a:rPr lang="el-GR" dirty="0"/>
              <a:t>, μπορείτε να το τρέξετε από ένα τερματικό με την εντολή </a:t>
            </a:r>
            <a:r>
              <a:rPr lang="el-GR" i="1" dirty="0" err="1"/>
              <a:t>node</a:t>
            </a:r>
            <a:r>
              <a:rPr lang="el-GR" i="1" dirty="0"/>
              <a:t>-</a:t>
            </a:r>
            <a:r>
              <a:rPr lang="el-GR" i="1" dirty="0" err="1"/>
              <a:t>red</a:t>
            </a:r>
            <a:r>
              <a:rPr lang="el-GR" dirty="0" smtClean="0"/>
              <a:t>.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Με ανοιχτό το τερματικό υπάρχει πρόσβαση στον </a:t>
            </a:r>
            <a:r>
              <a:rPr lang="el-GR" dirty="0" err="1"/>
              <a:t>Node</a:t>
            </a:r>
            <a:r>
              <a:rPr lang="el-GR" dirty="0"/>
              <a:t>-</a:t>
            </a:r>
            <a:r>
              <a:rPr lang="el-GR" dirty="0" err="1"/>
              <a:t>Red</a:t>
            </a:r>
            <a:r>
              <a:rPr lang="el-GR" dirty="0"/>
              <a:t> </a:t>
            </a:r>
            <a:r>
              <a:rPr lang="el-GR" dirty="0" err="1"/>
              <a:t>Editor</a:t>
            </a:r>
            <a:r>
              <a:rPr lang="el-GR" dirty="0"/>
              <a:t> (</a:t>
            </a:r>
            <a:r>
              <a:rPr lang="el-GR" dirty="0">
                <a:hlinkClick r:id="rId4"/>
              </a:rPr>
              <a:t>http://localhost:1880</a:t>
            </a:r>
            <a:r>
              <a:rPr lang="el-GR" dirty="0"/>
              <a:t>), καθώς και στο </a:t>
            </a:r>
            <a:r>
              <a:rPr lang="el-GR" dirty="0" err="1"/>
              <a:t>project</a:t>
            </a:r>
            <a:r>
              <a:rPr lang="el-GR" dirty="0"/>
              <a:t> του </a:t>
            </a:r>
            <a:r>
              <a:rPr lang="el-GR" dirty="0" err="1"/>
              <a:t>Dashboard</a:t>
            </a:r>
            <a:r>
              <a:rPr lang="el-GR" dirty="0"/>
              <a:t> (</a:t>
            </a:r>
            <a:r>
              <a:rPr lang="el-GR" dirty="0">
                <a:hlinkClick r:id="rId5"/>
              </a:rPr>
              <a:t>http://localhost:1880/ui</a:t>
            </a:r>
            <a:r>
              <a:rPr lang="el-GR" dirty="0" smtClean="0"/>
              <a:t>).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Γ</a:t>
            </a:r>
            <a:r>
              <a:rPr lang="el-GR" dirty="0" smtClean="0"/>
              <a:t>ια </a:t>
            </a:r>
            <a:r>
              <a:rPr lang="el-GR" dirty="0"/>
              <a:t>να δείτε και να επεξεργαστείτε την Εργασία θα πρέπει να κάνετε import το αρχείο με </a:t>
            </a:r>
            <a:r>
              <a:rPr lang="el-GR" dirty="0" smtClean="0"/>
              <a:t>τα </a:t>
            </a:r>
            <a:r>
              <a:rPr lang="el-GR" dirty="0" err="1" smtClean="0"/>
              <a:t>flows</a:t>
            </a:r>
            <a:r>
              <a:rPr lang="el-GR" dirty="0"/>
              <a:t> </a:t>
            </a:r>
            <a:r>
              <a:rPr lang="el-GR" i="1" dirty="0" smtClean="0"/>
              <a:t>(</a:t>
            </a:r>
            <a:r>
              <a:rPr lang="el-GR" i="1" dirty="0" err="1" smtClean="0"/>
              <a:t>flows.json</a:t>
            </a:r>
            <a:r>
              <a:rPr lang="el-GR" i="1" dirty="0"/>
              <a:t>)</a:t>
            </a:r>
            <a:r>
              <a:rPr lang="el-GR" dirty="0"/>
              <a:t>, που υπάρχει ανεβασμένο </a:t>
            </a:r>
            <a:r>
              <a:rPr lang="el-GR" dirty="0" smtClean="0"/>
              <a:t>στο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85885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Οδηγιεσ</a:t>
            </a:r>
            <a:r>
              <a:rPr lang="el-GR" dirty="0"/>
              <a:t> </a:t>
            </a:r>
            <a:r>
              <a:rPr lang="el-GR" dirty="0" err="1"/>
              <a:t>εγκαταστασησ</a:t>
            </a:r>
            <a:r>
              <a:rPr lang="el-GR" dirty="0"/>
              <a:t> – </a:t>
            </a:r>
            <a:r>
              <a:rPr lang="el-GR" dirty="0" err="1"/>
              <a:t>εκτελεσησ</a:t>
            </a:r>
            <a:r>
              <a:rPr lang="el-GR" dirty="0"/>
              <a:t> του </a:t>
            </a:r>
            <a:r>
              <a:rPr lang="el-GR" dirty="0" err="1"/>
              <a:t>κωδικα</a:t>
            </a:r>
            <a:r>
              <a:rPr lang="el-GR" dirty="0"/>
              <a:t>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965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l-GR" dirty="0"/>
              <a:t>Προκειμένου να μπορέσετε να δείτε ολοκληρωμένα την Εργασία, απαιτείται η εγκατάσταση ορισμένων ειδικών τύπων </a:t>
            </a:r>
            <a:r>
              <a:rPr lang="en-US" b="1" dirty="0"/>
              <a:t>Nodes</a:t>
            </a:r>
            <a:r>
              <a:rPr lang="en-US" dirty="0"/>
              <a:t>, </a:t>
            </a:r>
            <a:r>
              <a:rPr lang="el-GR" dirty="0"/>
              <a:t>η οποία μπορεί να γίνει, είτε μέσω της </a:t>
            </a:r>
            <a:r>
              <a:rPr lang="el-GR" dirty="0" smtClean="0"/>
              <a:t>παλέτας </a:t>
            </a:r>
            <a:r>
              <a:rPr lang="el-GR" dirty="0"/>
              <a:t>στον </a:t>
            </a:r>
            <a:r>
              <a:rPr lang="en-US" dirty="0"/>
              <a:t>Node-Red Editor, </a:t>
            </a:r>
            <a:r>
              <a:rPr lang="el-GR" dirty="0"/>
              <a:t>είτε απευθείας από το τερματικό μέσω των εντολών που υπάρχουν στα αντίστοιχα </a:t>
            </a:r>
            <a:r>
              <a:rPr lang="en-US" dirty="0"/>
              <a:t>links</a:t>
            </a:r>
            <a:r>
              <a:rPr lang="en-US" dirty="0" smtClean="0"/>
              <a:t>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node-red-dashboard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node-red-</a:t>
            </a:r>
            <a:r>
              <a:rPr lang="en-US" sz="2400" dirty="0" err="1"/>
              <a:t>contrib</a:t>
            </a:r>
            <a:r>
              <a:rPr lang="en-US" sz="2400" dirty="0"/>
              <a:t>-web-</a:t>
            </a:r>
            <a:r>
              <a:rPr lang="en-US" sz="2400" dirty="0" err="1"/>
              <a:t>worldmap</a:t>
            </a:r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node-red-node-</a:t>
            </a:r>
            <a:r>
              <a:rPr lang="en-US" sz="2400" dirty="0" err="1" smtClean="0"/>
              <a:t>mysql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node-red-</a:t>
            </a:r>
            <a:r>
              <a:rPr lang="en-US" sz="2400" dirty="0" err="1"/>
              <a:t>contrib</a:t>
            </a:r>
            <a:r>
              <a:rPr lang="en-US" sz="2400" dirty="0"/>
              <a:t>-moment </a:t>
            </a:r>
            <a:r>
              <a:rPr lang="en-US" sz="2400" dirty="0" smtClean="0">
                <a:hlinkClick r:id="rId5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57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Thes</a:t>
            </a:r>
            <a:r>
              <a:rPr lang="en-US" dirty="0" smtClean="0"/>
              <a:t>-statistics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Παρουσιαση</a:t>
            </a:r>
            <a:r>
              <a:rPr lang="el-GR" dirty="0"/>
              <a:t> </a:t>
            </a:r>
            <a:r>
              <a:rPr lang="el-GR" dirty="0" err="1"/>
              <a:t>εργασιασ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43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3" y="2924944"/>
            <a:ext cx="7718064" cy="3717779"/>
          </a:xfrm>
        </p:spPr>
      </p:pic>
      <p:sp>
        <p:nvSpPr>
          <p:cNvPr id="6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3244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Γενικές πληροφορίες για την εφαρμογή</a:t>
            </a:r>
          </a:p>
          <a:p>
            <a:r>
              <a:rPr lang="en-US" dirty="0" smtClean="0"/>
              <a:t>Live </a:t>
            </a:r>
            <a:r>
              <a:rPr lang="el-GR" dirty="0" smtClean="0"/>
              <a:t>Στατιστικά</a:t>
            </a:r>
          </a:p>
          <a:p>
            <a:r>
              <a:rPr lang="el-GR" dirty="0" smtClean="0"/>
              <a:t>Κουμπιά μετάβασης στις αντίστοιχες καρτέλες</a:t>
            </a: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4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1" y="2348880"/>
            <a:ext cx="8204947" cy="3946303"/>
          </a:xfrm>
        </p:spPr>
      </p:pic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64329"/>
            <a:ext cx="8347195" cy="68455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Εύκολη και γρήγορη μετάβαση στις αντίστοιχες καρτέλες</a:t>
            </a: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38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Φαρμακείο">
  <a:themeElements>
    <a:clrScheme name="Φαρμακείο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Φαρμακείο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Φαρμακείο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250</TotalTime>
  <Words>349</Words>
  <Application>Microsoft Office PowerPoint</Application>
  <PresentationFormat>Προβολή στην οθόνη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Φαρμακείο</vt:lpstr>
      <vt:lpstr>Apathon Project</vt:lpstr>
      <vt:lpstr>Περιγραφη εργασιασ</vt:lpstr>
      <vt:lpstr>Δεδομενα απο και προσ το χρηστη</vt:lpstr>
      <vt:lpstr>Τεχνολογιεσ - εργαλεια που χρησιμοποιηθηκαν</vt:lpstr>
      <vt:lpstr>Οδηγιεσ εγκαταστασησ – εκτελεσησ του κωδικα (1)</vt:lpstr>
      <vt:lpstr>Οδηγιεσ εγκαταστασησ – εκτελεσησ του κωδικα (2)</vt:lpstr>
      <vt:lpstr>Thes-statistics</vt:lpstr>
      <vt:lpstr>Home Page</vt:lpstr>
      <vt:lpstr>Navigation bar</vt:lpstr>
      <vt:lpstr>Call – sms - data statistics</vt:lpstr>
      <vt:lpstr>Map</vt:lpstr>
      <vt:lpstr>Παραδειγματα χρησησ</vt:lpstr>
      <vt:lpstr>Παραδειγμα 1</vt:lpstr>
      <vt:lpstr>Παραδειγμα 2</vt:lpstr>
      <vt:lpstr>Παραδειγμα 3</vt:lpstr>
      <vt:lpstr>σασ Ευχαριστω πολυ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Apathon Project</dc:title>
  <dc:creator>chris</dc:creator>
  <cp:lastModifiedBy>chris</cp:lastModifiedBy>
  <cp:revision>24</cp:revision>
  <dcterms:created xsi:type="dcterms:W3CDTF">2020-08-01T16:53:00Z</dcterms:created>
  <dcterms:modified xsi:type="dcterms:W3CDTF">2020-08-04T11:45:54Z</dcterms:modified>
</cp:coreProperties>
</file>