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31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92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05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4355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74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25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5210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91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864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93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5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41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18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54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79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A4CE-46D7-43B2-9628-13445C591567}" type="datetimeFigureOut">
              <a:rPr lang="el-GR" smtClean="0"/>
              <a:t>15/02/21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C1D999-34D0-4B12-8880-D907CB41B7A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9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D4348-52A6-49F0-9795-A3217F0351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559" b="6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07F9B551-FE00-433D-BF2E-3DF7E7B9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472" y="858129"/>
            <a:ext cx="8382521" cy="4796424"/>
          </a:xfrm>
        </p:spPr>
        <p:txBody>
          <a:bodyPr>
            <a:normAutofit fontScale="90000"/>
          </a:bodyPr>
          <a:lstStyle/>
          <a:p>
            <a:pPr algn="l"/>
            <a:r>
              <a:rPr lang="el-GR" b="1" dirty="0"/>
              <a:t>Αναφορά για την Εξαμηνιαία Εργασία στο μάθημα Θεωρία Αποφάσεων για την Ομάδα 38</a:t>
            </a:r>
            <a:br>
              <a:rPr lang="el-GR" dirty="0"/>
            </a:br>
            <a:br>
              <a:rPr lang="el-GR" dirty="0"/>
            </a:br>
            <a:r>
              <a:rPr lang="en-US" sz="2700" dirty="0" err="1"/>
              <a:t>Github</a:t>
            </a:r>
            <a:r>
              <a:rPr lang="en-US" sz="2700" dirty="0"/>
              <a:t> Link: </a:t>
            </a:r>
            <a:r>
              <a:rPr lang="en-US" sz="2700" dirty="0">
                <a:solidFill>
                  <a:schemeClr val="bg1"/>
                </a:solidFill>
              </a:rPr>
              <a:t>https://github.com/DimitrisKostorrizos/TheoriaApofaseon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4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ECDC8A5-1B61-4941-A1E2-F9888307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Στοιχεία Μελών Ομάδας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4438B1-8592-4006-9ADF-E5C58C76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l-GR" sz="2400" dirty="0">
                <a:solidFill>
                  <a:srgbClr val="FFFFFF"/>
                </a:solidFill>
              </a:rPr>
              <a:t>Δημήτριος Κωστορρίζος</a:t>
            </a:r>
          </a:p>
          <a:p>
            <a:r>
              <a:rPr lang="el-GR" sz="2400" dirty="0">
                <a:solidFill>
                  <a:srgbClr val="FFFFFF"/>
                </a:solidFill>
              </a:rPr>
              <a:t>ΑΜ: 1054419,  Έτος Σπουδών: 5ο,  Υπεύθυνος ομάδας</a:t>
            </a:r>
          </a:p>
          <a:p>
            <a:endParaRPr lang="el-GR" sz="2400" dirty="0">
              <a:solidFill>
                <a:srgbClr val="FFFFFF"/>
              </a:solidFill>
            </a:endParaRPr>
          </a:p>
          <a:p>
            <a:r>
              <a:rPr lang="el-GR" sz="2400" dirty="0">
                <a:solidFill>
                  <a:srgbClr val="FFFFFF"/>
                </a:solidFill>
              </a:rPr>
              <a:t>Λάμπρος Παπαδόπουλος </a:t>
            </a:r>
          </a:p>
          <a:p>
            <a:r>
              <a:rPr lang="el-GR" sz="2400" dirty="0">
                <a:solidFill>
                  <a:srgbClr val="FFFFFF"/>
                </a:solidFill>
              </a:rPr>
              <a:t>ΑΜ: 1054433,  Έτος Σπουδών: </a:t>
            </a:r>
            <a:r>
              <a:rPr lang="en-US" sz="2400" dirty="0">
                <a:solidFill>
                  <a:srgbClr val="FFFFFF"/>
                </a:solidFill>
              </a:rPr>
              <a:t>5o</a:t>
            </a:r>
            <a:endParaRPr lang="el-GR" sz="2400" dirty="0">
              <a:solidFill>
                <a:srgbClr val="FFFFFF"/>
              </a:solidFill>
            </a:endParaRPr>
          </a:p>
          <a:p>
            <a:endParaRPr lang="el-GR" sz="2400" dirty="0">
              <a:solidFill>
                <a:srgbClr val="FFFFFF"/>
              </a:solidFill>
            </a:endParaRPr>
          </a:p>
          <a:p>
            <a:r>
              <a:rPr lang="el-GR" sz="2400">
                <a:solidFill>
                  <a:srgbClr val="FFFFFF"/>
                </a:solidFill>
              </a:rPr>
              <a:t>Σπυρίδων Τσιμπούκης</a:t>
            </a:r>
            <a:endParaRPr lang="el-GR" sz="2400" dirty="0">
              <a:solidFill>
                <a:srgbClr val="FFFFFF"/>
              </a:solidFill>
            </a:endParaRPr>
          </a:p>
          <a:p>
            <a:r>
              <a:rPr lang="el-GR" sz="2400" dirty="0">
                <a:solidFill>
                  <a:srgbClr val="FFFFFF"/>
                </a:solidFill>
              </a:rPr>
              <a:t>ΑΜ: 1058123,  Έτος Σπουδών: 5o</a:t>
            </a:r>
          </a:p>
          <a:p>
            <a:endParaRPr lang="el-G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0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17C1C9D5-5EDA-4005-8346-E5000260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l-GR" dirty="0"/>
              <a:t>Τεχνικές Πρόβλεψης των Αποτελεσμάτων Ποιότητας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AAEE12D-03C8-4B58-A48A-4F167A25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endParaRPr lang="el-GR" dirty="0"/>
          </a:p>
          <a:p>
            <a:pPr lvl="0"/>
            <a:r>
              <a:rPr lang="el-GR" sz="2800" dirty="0"/>
              <a:t>Χρήση ενός </a:t>
            </a:r>
            <a:r>
              <a:rPr lang="en-US" sz="2800" dirty="0"/>
              <a:t>SVC(support vector classifier)</a:t>
            </a:r>
          </a:p>
          <a:p>
            <a:pPr marL="0" lvl="0" indent="0">
              <a:buNone/>
            </a:pPr>
            <a:endParaRPr lang="el-GR" sz="2800" dirty="0"/>
          </a:p>
          <a:p>
            <a:pPr lvl="0"/>
            <a:r>
              <a:rPr lang="en-US" sz="2800" dirty="0"/>
              <a:t>Logistic Regression</a:t>
            </a:r>
          </a:p>
          <a:p>
            <a:pPr marL="0" lvl="0" indent="0">
              <a:buNone/>
            </a:pPr>
            <a:endParaRPr lang="el-GR" sz="2800" dirty="0"/>
          </a:p>
          <a:p>
            <a:pPr lvl="0"/>
            <a:r>
              <a:rPr lang="en-US" sz="2800" dirty="0" err="1"/>
              <a:t>Kmeans</a:t>
            </a:r>
            <a:r>
              <a:rPr lang="en-US" sz="2800" dirty="0"/>
              <a:t> Clustering</a:t>
            </a:r>
            <a:endParaRPr lang="el-GR" sz="28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4197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7FEE3A0-9962-4D10-81E0-17433DCB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l-GR" dirty="0"/>
              <a:t>Διαδικασία Πρόβλεψης</a:t>
            </a:r>
            <a:r>
              <a:rPr lang="en-US" dirty="0"/>
              <a:t> (SVC)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9C1183F-DBE9-45BA-BD25-8DD23FC2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l-GR" dirty="0"/>
              <a:t>Χρησιμοποιώντας ένα </a:t>
            </a:r>
            <a:r>
              <a:rPr lang="en-US" dirty="0"/>
              <a:t>Support Vector Classifier</a:t>
            </a:r>
            <a:r>
              <a:rPr lang="el-GR" dirty="0"/>
              <a:t>, προβλέψαμε τις τιμές της ποιότητας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FE38D15-56A2-4004-9302-CB56408B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E5F370-F132-42F9-B1C8-D78335F0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436097"/>
            <a:ext cx="3729337" cy="2278967"/>
          </a:xfrm>
        </p:spPr>
        <p:txBody>
          <a:bodyPr anchor="ctr">
            <a:normAutofit fontScale="90000"/>
          </a:bodyPr>
          <a:lstStyle/>
          <a:p>
            <a:r>
              <a:rPr lang="el-GR" dirty="0"/>
              <a:t>Διαδικασία Πρόβλεψης</a:t>
            </a:r>
            <a:r>
              <a:rPr lang="en-US" dirty="0"/>
              <a:t> (Remove PH </a:t>
            </a:r>
            <a:r>
              <a:rPr lang="el-GR" dirty="0"/>
              <a:t>και </a:t>
            </a:r>
            <a:r>
              <a:rPr lang="en-US" dirty="0"/>
              <a:t>SVC)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C4F4EF-FC8B-453D-AC96-E5CBD2A2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715064"/>
            <a:ext cx="3720916" cy="3006258"/>
          </a:xfrm>
        </p:spPr>
        <p:txBody>
          <a:bodyPr>
            <a:normAutofit/>
          </a:bodyPr>
          <a:lstStyle/>
          <a:p>
            <a:r>
              <a:rPr lang="el-GR" dirty="0"/>
              <a:t>Διαγράψαμε την τιμή του </a:t>
            </a:r>
            <a:r>
              <a:rPr lang="en-US" dirty="0"/>
              <a:t>pH, </a:t>
            </a:r>
            <a:r>
              <a:rPr lang="el-GR" dirty="0"/>
              <a:t>από τα </a:t>
            </a:r>
            <a:r>
              <a:rPr lang="en-US" dirty="0"/>
              <a:t>test </a:t>
            </a:r>
            <a:r>
              <a:rPr lang="el-GR" dirty="0"/>
              <a:t>δείγματα. Έπειτα, χρησιμοποιήσαμε το ίδιο </a:t>
            </a:r>
            <a:r>
              <a:rPr lang="en-US" dirty="0"/>
              <a:t>Support Vector Classifier </a:t>
            </a:r>
            <a:r>
              <a:rPr lang="el-GR" dirty="0"/>
              <a:t>για να προβλέψουμε τις τιμές της ποιότητας.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5B9AE48-D5D9-487F-B957-9224983C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450704"/>
            <a:ext cx="4602747" cy="34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F72CB2-0D53-4A32-96A8-EA8B6B6C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l-GR" dirty="0"/>
              <a:t>Διαδικασία Πρόβλεψης</a:t>
            </a:r>
            <a:r>
              <a:rPr lang="en-US" dirty="0"/>
              <a:t> (Average PH </a:t>
            </a:r>
            <a:r>
              <a:rPr lang="el-GR" dirty="0"/>
              <a:t>και </a:t>
            </a:r>
            <a:r>
              <a:rPr lang="en-US" dirty="0"/>
              <a:t>SVC)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01C74-DE6F-46B9-B50E-E7D08B2D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l-GR" dirty="0"/>
              <a:t>Αφαιρέσαμε την τιμή του </a:t>
            </a:r>
            <a:r>
              <a:rPr lang="en-US" dirty="0"/>
              <a:t>pH </a:t>
            </a:r>
            <a:r>
              <a:rPr lang="el-GR" dirty="0"/>
              <a:t>για το 1/3 των </a:t>
            </a:r>
            <a:r>
              <a:rPr lang="en-US" dirty="0"/>
              <a:t>test </a:t>
            </a:r>
            <a:r>
              <a:rPr lang="el-GR" dirty="0"/>
              <a:t>δειγμάτων</a:t>
            </a:r>
            <a:r>
              <a:rPr lang="en-US" dirty="0"/>
              <a:t>. </a:t>
            </a:r>
            <a:r>
              <a:rPr lang="el-GR" dirty="0"/>
              <a:t>Αντικαταστήσαμε τις τιμές με την μέση τιμή των υπόλοιπων </a:t>
            </a:r>
            <a:r>
              <a:rPr lang="en-US" dirty="0"/>
              <a:t>test </a:t>
            </a:r>
            <a:r>
              <a:rPr lang="el-GR" dirty="0"/>
              <a:t>δειγμάτων. Έπειτα, χρησιμοποιήσαμε το ίδιο </a:t>
            </a:r>
            <a:r>
              <a:rPr lang="en-US" dirty="0"/>
              <a:t>Support Vector Classifier </a:t>
            </a:r>
            <a:r>
              <a:rPr lang="el-GR" dirty="0"/>
              <a:t>για να προβλέψουμε τις τιμές της ποιότητας.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BF3E1B8-5151-418C-AD92-F89F579DD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3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E5F370-F132-42F9-B1C8-D78335F0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436097"/>
            <a:ext cx="3729337" cy="2278967"/>
          </a:xfrm>
        </p:spPr>
        <p:txBody>
          <a:bodyPr anchor="ctr">
            <a:normAutofit fontScale="90000"/>
          </a:bodyPr>
          <a:lstStyle/>
          <a:p>
            <a:r>
              <a:rPr lang="el-GR" dirty="0"/>
              <a:t>Διαδικασία Πρόβλεψης</a:t>
            </a:r>
            <a:r>
              <a:rPr lang="en-US" dirty="0"/>
              <a:t> (Logistic Regression PH </a:t>
            </a:r>
            <a:r>
              <a:rPr lang="el-GR" dirty="0"/>
              <a:t>και </a:t>
            </a:r>
            <a:r>
              <a:rPr lang="en-US" dirty="0"/>
              <a:t>SVC)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C4F4EF-FC8B-453D-AC96-E5CBD2A2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954214"/>
            <a:ext cx="3720916" cy="276710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Αφαιρέσαμε την τιμή του </a:t>
            </a:r>
            <a:r>
              <a:rPr lang="en-US" dirty="0"/>
              <a:t>pH </a:t>
            </a:r>
            <a:r>
              <a:rPr lang="el-GR" dirty="0"/>
              <a:t>για το 1/3 των </a:t>
            </a:r>
            <a:r>
              <a:rPr lang="en-US" dirty="0"/>
              <a:t>test </a:t>
            </a:r>
            <a:r>
              <a:rPr lang="el-GR" dirty="0"/>
              <a:t>δειγμάτων</a:t>
            </a:r>
            <a:r>
              <a:rPr lang="en-US" dirty="0"/>
              <a:t>. </a:t>
            </a:r>
            <a:r>
              <a:rPr lang="el-GR" dirty="0"/>
              <a:t>Αντικαταστήσαμε τις τιμές αυτές</a:t>
            </a:r>
            <a:r>
              <a:rPr lang="en-US" dirty="0"/>
              <a:t>,</a:t>
            </a:r>
            <a:r>
              <a:rPr lang="el-GR" dirty="0"/>
              <a:t> με το αποτέλεσμα του </a:t>
            </a:r>
            <a:r>
              <a:rPr lang="en-US" dirty="0"/>
              <a:t>Logistic Regression </a:t>
            </a:r>
            <a:r>
              <a:rPr lang="el-GR" dirty="0"/>
              <a:t>στα υπόλοιπα </a:t>
            </a:r>
            <a:r>
              <a:rPr lang="en-US" dirty="0"/>
              <a:t>test </a:t>
            </a:r>
            <a:r>
              <a:rPr lang="el-GR" dirty="0"/>
              <a:t>δείγματα. Έπειτα, χρησιμοποιήσαμε το ίδιο </a:t>
            </a:r>
            <a:r>
              <a:rPr lang="en-US" dirty="0"/>
              <a:t>Support Vector Classifier </a:t>
            </a:r>
            <a:r>
              <a:rPr lang="el-GR" dirty="0"/>
              <a:t>για να προβλέψουμε τις τιμές της ποιότητας.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DC9244E3-C444-4BCB-8160-23964A3A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82" y="1555206"/>
            <a:ext cx="4996782" cy="3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F72CB2-0D53-4A32-96A8-EA8B6B6C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l-GR" dirty="0"/>
              <a:t>Διαδικασία Πρόβλεψης</a:t>
            </a:r>
            <a:r>
              <a:rPr lang="en-US" dirty="0"/>
              <a:t> (</a:t>
            </a:r>
            <a:r>
              <a:rPr lang="en-US" dirty="0" err="1"/>
              <a:t>Kmeans</a:t>
            </a:r>
            <a:r>
              <a:rPr lang="en-US" dirty="0"/>
              <a:t> Clustering PH </a:t>
            </a:r>
            <a:r>
              <a:rPr lang="el-GR" dirty="0"/>
              <a:t>και </a:t>
            </a:r>
            <a:r>
              <a:rPr lang="en-US" dirty="0"/>
              <a:t>SVC)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01C74-DE6F-46B9-B50E-E7D08B2D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l-GR" dirty="0"/>
              <a:t>Εφαρμόσαμε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Clustering </a:t>
            </a:r>
            <a:r>
              <a:rPr lang="el-GR" dirty="0"/>
              <a:t>στα </a:t>
            </a:r>
            <a:r>
              <a:rPr lang="en-US" dirty="0"/>
              <a:t>test </a:t>
            </a:r>
            <a:r>
              <a:rPr lang="el-GR" dirty="0"/>
              <a:t>δείγματα.</a:t>
            </a:r>
            <a:r>
              <a:rPr lang="en-US" dirty="0"/>
              <a:t> </a:t>
            </a:r>
            <a:r>
              <a:rPr lang="el-GR" dirty="0"/>
              <a:t>Αντικαταστήσαμε τις τιμές των </a:t>
            </a:r>
            <a:r>
              <a:rPr lang="en-US" dirty="0"/>
              <a:t>test </a:t>
            </a:r>
            <a:r>
              <a:rPr lang="el-GR" dirty="0"/>
              <a:t>δειγμάτων</a:t>
            </a:r>
            <a:r>
              <a:rPr lang="en-US" dirty="0"/>
              <a:t>,</a:t>
            </a:r>
            <a:r>
              <a:rPr lang="el-GR" dirty="0"/>
              <a:t> με την μέση τιμή του </a:t>
            </a:r>
            <a:r>
              <a:rPr lang="en-US" dirty="0"/>
              <a:t>pH, </a:t>
            </a:r>
            <a:r>
              <a:rPr lang="el-GR" dirty="0"/>
              <a:t>ανά </a:t>
            </a:r>
            <a:r>
              <a:rPr lang="en-US" dirty="0"/>
              <a:t>cluster</a:t>
            </a:r>
            <a:r>
              <a:rPr lang="el-GR" dirty="0"/>
              <a:t>. Έπειτα, χρησιμοποιήσαμε το ίδιο </a:t>
            </a:r>
            <a:r>
              <a:rPr lang="en-US" dirty="0"/>
              <a:t>Support Vector Classifier </a:t>
            </a:r>
            <a:r>
              <a:rPr lang="el-GR" dirty="0"/>
              <a:t>για να προβλέψουμε τις τιμές της ποιότητας.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9155A8F-D1D5-4F7C-81B6-847B664D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14864"/>
            <a:ext cx="5635331" cy="42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24288"/>
      </p:ext>
    </p:extLst>
  </p:cSld>
  <p:clrMapOvr>
    <a:masterClrMapping/>
  </p:clrMapOvr>
</p:sld>
</file>

<file path=ppt/theme/theme1.xml><?xml version="1.0" encoding="utf-8"?>
<a:theme xmlns:a="http://schemas.openxmlformats.org/drawingml/2006/main" name="Όψη">
  <a:themeElements>
    <a:clrScheme name="Όψη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Όψη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Όψ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282</Words>
  <Application>Microsoft Office PowerPoint</Application>
  <PresentationFormat>Ευρεία οθόνη</PresentationFormat>
  <Paragraphs>27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Όψη</vt:lpstr>
      <vt:lpstr>Αναφορά για την Εξαμηνιαία Εργασία στο μάθημα Θεωρία Αποφάσεων για την Ομάδα 38  Github Link: https://github.com/DimitrisKostorrizos/TheoriaApofaseon</vt:lpstr>
      <vt:lpstr>Στοιχεία Μελών Ομάδας</vt:lpstr>
      <vt:lpstr>Τεχνικές Πρόβλεψης των Αποτελεσμάτων Ποιότητας</vt:lpstr>
      <vt:lpstr>Διαδικασία Πρόβλεψης (SVC)</vt:lpstr>
      <vt:lpstr>Διαδικασία Πρόβλεψης (Remove PH και SVC)</vt:lpstr>
      <vt:lpstr>Διαδικασία Πρόβλεψης (Average PH και SVC)</vt:lpstr>
      <vt:lpstr>Διαδικασία Πρόβλεψης (Logistic Regression PH και SVC)</vt:lpstr>
      <vt:lpstr>Διαδικασία Πρόβλεψης (Kmeans Clustering PH και SVC)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Αναφορά για την Εξαμηνιαία Εργασία στο μάθημα Θεωρία Αποφάσεων για την Ομάδα 38  Github Link: https://github.com/DimitrisKostorrizos/TheoriaApofaseon</dc:title>
  <dc:creator>Δημήτριος Κωστορρίζος</dc:creator>
  <cp:lastModifiedBy>Δημήτριος Κωστορρίζος</cp:lastModifiedBy>
  <cp:revision>8</cp:revision>
  <dcterms:created xsi:type="dcterms:W3CDTF">2021-02-15T17:05:53Z</dcterms:created>
  <dcterms:modified xsi:type="dcterms:W3CDTF">2021-02-15T17:23:20Z</dcterms:modified>
</cp:coreProperties>
</file>