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Masters/slideMaster28.xml" ContentType="application/vnd.openxmlformats-officedocument.presentationml.slideMaster+xml"/>
  <Override PartName="/ppt/slideMasters/slideMaster27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9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_rels/slideMaster19.xml.rels" ContentType="application/vnd.openxmlformats-package.relationships+xml"/>
  <Override PartName="/ppt/slideMasters/_rels/slideMaster26.xml.rels" ContentType="application/vnd.openxmlformats-package.relationships+xml"/>
  <Override PartName="/ppt/slideMasters/_rels/slideMaster22.xml.rels" ContentType="application/vnd.openxmlformats-package.relationships+xml"/>
  <Override PartName="/ppt/slideMasters/_rels/slideMaster21.xml.rels" ContentType="application/vnd.openxmlformats-package.relationships+xml"/>
  <Override PartName="/ppt/slideMasters/_rels/slideMaster30.xml.rels" ContentType="application/vnd.openxmlformats-package.relationships+xml"/>
  <Override PartName="/ppt/slideMasters/_rels/slideMaster13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20.xml.rels" ContentType="application/vnd.openxmlformats-package.relationships+xml"/>
  <Override PartName="/ppt/slideMasters/_rels/slideMaster12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29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27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28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4.xml.rels" ContentType="application/vnd.openxmlformats-package.relationships+xml"/>
  <Override PartName="/ppt/slideMasters/_rels/slideMaster31.xml.rels" ContentType="application/vnd.openxmlformats-package.relationships+xml"/>
  <Override PartName="/ppt/slideMasters/_rels/slideMaster15.xml.rels" ContentType="application/vnd.openxmlformats-package.relationships+xml"/>
  <Override PartName="/ppt/slideMasters/_rels/slideMaster23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16.xml.rels" ContentType="application/vnd.openxmlformats-package.relationships+xml"/>
  <Override PartName="/ppt/slideMasters/_rels/slideMaster24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17.xml.rels" ContentType="application/vnd.openxmlformats-package.relationships+xml"/>
  <Override PartName="/ppt/slideMasters/_rels/slideMaster25.xml.rels" ContentType="application/vnd.openxmlformats-package.relationships+xml"/>
  <Override PartName="/ppt/slideMasters/_rels/slideMaster18.xml.rels" ContentType="application/vnd.openxmlformats-package.relationships+xml"/>
  <Override PartName="/ppt/slideMasters/slideMaster5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30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31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25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26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Layouts/slideLayout250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244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243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242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241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240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219.xml" ContentType="application/vnd.openxmlformats-officedocument.presentationml.slideLayout+xml"/>
  <Override PartName="/ppt/slideLayouts/slideLayout356.xml" ContentType="application/vnd.openxmlformats-officedocument.presentationml.slideLayout+xml"/>
  <Override PartName="/ppt/slideLayouts/slideLayout218.xml" ContentType="application/vnd.openxmlformats-officedocument.presentationml.slideLayout+xml"/>
  <Override PartName="/ppt/slideLayouts/slideLayout355.xml" ContentType="application/vnd.openxmlformats-officedocument.presentationml.slideLayout+xml"/>
  <Override PartName="/ppt/slideLayouts/slideLayout217.xml" ContentType="application/vnd.openxmlformats-officedocument.presentationml.slideLayout+xml"/>
  <Override PartName="/ppt/slideLayouts/slideLayout354.xml" ContentType="application/vnd.openxmlformats-officedocument.presentationml.slideLayout+xml"/>
  <Override PartName="/ppt/slideLayouts/slideLayout216.xml" ContentType="application/vnd.openxmlformats-officedocument.presentationml.slideLayout+xml"/>
  <Override PartName="/ppt/slideLayouts/slideLayout353.xml" ContentType="application/vnd.openxmlformats-officedocument.presentationml.slideLayout+xml"/>
  <Override PartName="/ppt/slideLayouts/slideLayout209.xml" ContentType="application/vnd.openxmlformats-officedocument.presentationml.slideLayout+xml"/>
  <Override PartName="/ppt/slideLayouts/slideLayout346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345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344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343.xml" ContentType="application/vnd.openxmlformats-officedocument.presentationml.slideLayout+xml"/>
  <Override PartName="/ppt/slideLayouts/slideLayout234.xml" ContentType="application/vnd.openxmlformats-officedocument.presentationml.slideLayout+xml"/>
  <Override PartName="/ppt/slideLayouts/slideLayout371.xml" ContentType="application/vnd.openxmlformats-officedocument.presentationml.slideLayout+xml"/>
  <Override PartName="/ppt/slideLayouts/slideLayout198.xml" ContentType="application/vnd.openxmlformats-officedocument.presentationml.slideLayout+xml"/>
  <Override PartName="/ppt/slideLayouts/slideLayout233.xml" ContentType="application/vnd.openxmlformats-officedocument.presentationml.slideLayout+xml"/>
  <Override PartName="/ppt/slideLayouts/slideLayout370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232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231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230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224.xml" ContentType="application/vnd.openxmlformats-officedocument.presentationml.slideLayout+xml"/>
  <Override PartName="/ppt/slideLayouts/slideLayout361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223.xml" ContentType="application/vnd.openxmlformats-officedocument.presentationml.slideLayout+xml"/>
  <Override PartName="/ppt/slideLayouts/slideLayout360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222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221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220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215.xml" ContentType="application/vnd.openxmlformats-officedocument.presentationml.slideLayout+xml"/>
  <Override PartName="/ppt/slideLayouts/slideLayout352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214.xml" ContentType="application/vnd.openxmlformats-officedocument.presentationml.slideLayout+xml"/>
  <Override PartName="/ppt/slideLayouts/slideLayout351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213.xml" ContentType="application/vnd.openxmlformats-officedocument.presentationml.slideLayout+xml"/>
  <Override PartName="/ppt/slideLayouts/slideLayout350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10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342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341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340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312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311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260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239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59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271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372.xml" ContentType="application/vnd.openxmlformats-officedocument.presentationml.slideLayout+xml"/>
  <Override PartName="/ppt/slideLayouts/slideLayout235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245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236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246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237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247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238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25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70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320.xml" ContentType="application/vnd.openxmlformats-officedocument.presentationml.slideLayout+xml"/>
  <Override PartName="/ppt/slideLayouts/slideLayout303.xml" ContentType="application/vnd.openxmlformats-officedocument.presentationml.slideLayout+xml"/>
  <Override PartName="/ppt/slideLayouts/slideLayout267.xml" ContentType="application/vnd.openxmlformats-officedocument.presentationml.slideLayout+xml"/>
  <Override PartName="/ppt/slideLayouts/slideLayout288.xml" ContentType="application/vnd.openxmlformats-officedocument.presentationml.slideLayout+xml"/>
  <Override PartName="/ppt/slideLayouts/slideLayout324.xml" ContentType="application/vnd.openxmlformats-officedocument.presentationml.slideLayout+xml"/>
  <Override PartName="/ppt/slideLayouts/slideLayout321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285.xml" ContentType="application/vnd.openxmlformats-officedocument.presentationml.slideLayout+xml"/>
  <Override PartName="/ppt/slideLayouts/slideLayout289.xml" ContentType="application/vnd.openxmlformats-officedocument.presentationml.slideLayout+xml"/>
  <Override PartName="/ppt/slideLayouts/slideLayout325.xml" ContentType="application/vnd.openxmlformats-officedocument.presentationml.slideLayout+xml"/>
  <Override PartName="/ppt/slideLayouts/slideLayout322.xml" ContentType="application/vnd.openxmlformats-officedocument.presentationml.slideLayout+xml"/>
  <Override PartName="/ppt/slideLayouts/slideLayout330.xml" ContentType="application/vnd.openxmlformats-officedocument.presentationml.slideLayout+xml"/>
  <Override PartName="/ppt/slideLayouts/slideLayout313.xml" ContentType="application/vnd.openxmlformats-officedocument.presentationml.slideLayout+xml"/>
  <Override PartName="/ppt/slideLayouts/slideLayout277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298.xml" ContentType="application/vnd.openxmlformats-officedocument.presentationml.slideLayout+xml"/>
  <Override PartName="/ppt/slideLayouts/slideLayout334.xml" ContentType="application/vnd.openxmlformats-officedocument.presentationml.slideLayout+xml"/>
  <Override PartName="/ppt/slideLayouts/slideLayout229.xml" ContentType="application/vnd.openxmlformats-officedocument.presentationml.slideLayout+xml"/>
  <Override PartName="/ppt/slideLayouts/slideLayout366.xml" ContentType="application/vnd.openxmlformats-officedocument.presentationml.slideLayout+xml"/>
  <Override PartName="/ppt/slideLayouts/slideLayout323.xml" ContentType="application/vnd.openxmlformats-officedocument.presentationml.slideLayout+xml"/>
  <Override PartName="/ppt/slideLayouts/slideLayout287.xml" ContentType="application/vnd.openxmlformats-officedocument.presentationml.slideLayout+xml"/>
  <Override PartName="/ppt/slideLayouts/slideLayout331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295.xml" ContentType="application/vnd.openxmlformats-officedocument.presentationml.slideLayout+xml"/>
  <Override PartName="/ppt/slideLayouts/slideLayout299.xml" ContentType="application/vnd.openxmlformats-officedocument.presentationml.slideLayout+xml"/>
  <Override PartName="/ppt/slideLayouts/slideLayout335.xml" ContentType="application/vnd.openxmlformats-officedocument.presentationml.slideLayout+xml"/>
  <Override PartName="/ppt/slideLayouts/slideLayout307.xml" ContentType="application/vnd.openxmlformats-officedocument.presentationml.slideLayout+xml"/>
  <Override PartName="/ppt/slideLayouts/slideLayout332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296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308.xml" ContentType="application/vnd.openxmlformats-officedocument.presentationml.slideLayout+xml"/>
  <Override PartName="/ppt/slideLayouts/slideLayout333.xml" ContentType="application/vnd.openxmlformats-officedocument.presentationml.slideLayout+xml"/>
  <Override PartName="/ppt/slideLayouts/slideLayout297.xml" ContentType="application/vnd.openxmlformats-officedocument.presentationml.slideLayout+xml"/>
  <Override PartName="/ppt/slideLayouts/slideLayout30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31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94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317.xml" ContentType="application/vnd.openxmlformats-officedocument.presentationml.slideLayout+xml"/>
  <Override PartName="/ppt/slideLayouts/slideLayout327.xml" ContentType="application/vnd.openxmlformats-officedocument.presentationml.slideLayout+xml"/>
  <Override PartName="/ppt/slideLayouts/slideLayout326.xml" ContentType="application/vnd.openxmlformats-officedocument.presentationml.slideLayout+xml"/>
  <Override PartName="/ppt/slideLayouts/slideLayout369.xml" ContentType="application/vnd.openxmlformats-officedocument.presentationml.slideLayout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49.xml.rels" ContentType="application/vnd.openxmlformats-package.relationships+xml"/>
  <Override PartName="/ppt/slideLayouts/_rels/slideLayout286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83.xml.rels" ContentType="application/vnd.openxmlformats-package.relationships+xml"/>
  <Override PartName="/ppt/slideLayouts/_rels/slideLayout14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82.xml.rels" ContentType="application/vnd.openxmlformats-package.relationships+xml"/>
  <Override PartName="/ppt/slideLayouts/_rels/slideLayout14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81.xml.rels" ContentType="application/vnd.openxmlformats-package.relationships+xml"/>
  <Override PartName="/ppt/slideLayouts/_rels/slideLayout14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80.xml.rels" ContentType="application/vnd.openxmlformats-package.relationships+xml"/>
  <Override PartName="/ppt/slideLayouts/_rels/slideLayout14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39.xml.rels" ContentType="application/vnd.openxmlformats-package.relationships+xml"/>
  <Override PartName="/ppt/slideLayouts/_rels/slideLayout276.xml.rels" ContentType="application/vnd.openxmlformats-package.relationships+xml"/>
  <Override PartName="/ppt/slideLayouts/_rels/slideLayout273.xml.rels" ContentType="application/vnd.openxmlformats-package.relationships+xml"/>
  <Override PartName="/ppt/slideLayouts/_rels/slideLayout136.xml.rels" ContentType="application/vnd.openxmlformats-package.relationships+xml"/>
  <Override PartName="/ppt/slideLayouts/_rels/slideLayout272.xml.rels" ContentType="application/vnd.openxmlformats-package.relationships+xml"/>
  <Override PartName="/ppt/slideLayouts/_rels/slideLayout13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29.xml.rels" ContentType="application/vnd.openxmlformats-package.relationships+xml"/>
  <Override PartName="/ppt/slideLayouts/_rels/slideLayout266.xml.rels" ContentType="application/vnd.openxmlformats-package.relationships+xml"/>
  <Override PartName="/ppt/slideLayouts/_rels/slideLayout181.xml.rels" ContentType="application/vnd.openxmlformats-package.relationships+xml"/>
  <Override PartName="/ppt/slideLayouts/_rels/slideLayout365.xml.rels" ContentType="application/vnd.openxmlformats-package.relationships+xml"/>
  <Override PartName="/ppt/slideLayouts/_rels/slideLayout228.xml.rels" ContentType="application/vnd.openxmlformats-package.relationships+xml"/>
  <Override PartName="/ppt/slideLayouts/_rels/slideLayout180.xml.rels" ContentType="application/vnd.openxmlformats-package.relationships+xml"/>
  <Override PartName="/ppt/slideLayouts/_rels/slideLayout364.xml.rels" ContentType="application/vnd.openxmlformats-package.relationships+xml"/>
  <Override PartName="/ppt/slideLayouts/_rels/slideLayout227.xml.rels" ContentType="application/vnd.openxmlformats-package.relationships+xml"/>
  <Override PartName="/ppt/slideLayouts/_rels/slideLayout363.xml.rels" ContentType="application/vnd.openxmlformats-package.relationships+xml"/>
  <Override PartName="/ppt/slideLayouts/_rels/slideLayout226.xml.rels" ContentType="application/vnd.openxmlformats-package.relationships+xml"/>
  <Override PartName="/ppt/slideLayouts/_rels/slideLayout128.xml.rels" ContentType="application/vnd.openxmlformats-package.relationships+xml"/>
  <Override PartName="/ppt/slideLayouts/_rels/slideLayout26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362.xml.rels" ContentType="application/vnd.openxmlformats-package.relationships+xml"/>
  <Override PartName="/ppt/slideLayouts/_rels/slideLayout225.xml.rels" ContentType="application/vnd.openxmlformats-package.relationships+xml"/>
  <Override PartName="/ppt/slideLayouts/_rels/slideLayout253.xml.rels" ContentType="application/vnd.openxmlformats-package.relationships+xml"/>
  <Override PartName="/ppt/slideLayouts/_rels/slideLayout116.xml.rels" ContentType="application/vnd.openxmlformats-package.relationships+xml"/>
  <Override PartName="/ppt/slideLayouts/_rels/slideLayout292.xml.rels" ContentType="application/vnd.openxmlformats-package.relationships+xml"/>
  <Override PartName="/ppt/slideLayouts/_rels/slideLayout15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63.xml.rels" ContentType="application/vnd.openxmlformats-package.relationships+xml"/>
  <Override PartName="/ppt/slideLayouts/_rels/slideLayout126.xml.rels" ContentType="application/vnd.openxmlformats-package.relationships+xml"/>
  <Override PartName="/ppt/slideLayouts/_rels/slideLayout252.xml.rels" ContentType="application/vnd.openxmlformats-package.relationships+xml"/>
  <Override PartName="/ppt/slideLayouts/_rels/slideLayout115.xml.rels" ContentType="application/vnd.openxmlformats-package.relationships+xml"/>
  <Override PartName="/ppt/slideLayouts/_rels/slideLayout291.xml.rels" ContentType="application/vnd.openxmlformats-package.relationships+xml"/>
  <Override PartName="/ppt/slideLayouts/_rels/slideLayout15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62.xml.rels" ContentType="application/vnd.openxmlformats-package.relationships+xml"/>
  <Override PartName="/ppt/slideLayouts/_rels/slideLayout12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51.xml.rels" ContentType="application/vnd.openxmlformats-package.relationships+xml"/>
  <Override PartName="/ppt/slideLayouts/_rels/slideLayout114.xml.rels" ContentType="application/vnd.openxmlformats-package.relationships+xml"/>
  <Override PartName="/ppt/slideLayouts/_rels/slideLayout290.xml.rels" ContentType="application/vnd.openxmlformats-package.relationships+xml"/>
  <Override PartName="/ppt/slideLayouts/_rels/slideLayout153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98.xml.rels" ContentType="application/vnd.openxmlformats-package.relationships+xml"/>
  <Override PartName="/ppt/slideLayouts/_rels/slideLayout326.xml.rels" ContentType="application/vnd.openxmlformats-package.relationships+xml"/>
  <Override PartName="/ppt/slideLayouts/_rels/slideLayout249.xml.rels" ContentType="application/vnd.openxmlformats-package.relationships+xml"/>
  <Override PartName="/ppt/slideLayouts/_rels/slideLayout124.xml.rels" ContentType="application/vnd.openxmlformats-package.relationships+xml"/>
  <Override PartName="/ppt/slideLayouts/_rels/slideLayout261.xml.rels" ContentType="application/vnd.openxmlformats-package.relationships+xml"/>
  <Override PartName="/ppt/slideLayouts/_rels/slideLayout99.xml.rels" ContentType="application/vnd.openxmlformats-package.relationships+xml"/>
  <Override PartName="/ppt/slideLayouts/_rels/slideLayout32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0.xml.rels" ContentType="application/vnd.openxmlformats-package.relationships+xml"/>
  <Override PartName="/ppt/slideLayouts/_rels/slideLayout133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1.xml.rels" ContentType="application/vnd.openxmlformats-package.relationships+xml"/>
  <Override PartName="/ppt/slideLayouts/_rels/slideLayout257.xml.rels" ContentType="application/vnd.openxmlformats-package.relationships+xml"/>
  <Override PartName="/ppt/slideLayouts/_rels/slideLayout132.xml.rels" ContentType="application/vnd.openxmlformats-package.relationships+xml"/>
  <Override PartName="/ppt/slideLayouts/_rels/slideLayout119.xml.rels" ContentType="application/vnd.openxmlformats-package.relationships+xml"/>
  <Override PartName="/ppt/slideLayouts/_rels/slideLayout256.xml.rels" ContentType="application/vnd.openxmlformats-package.relationships+xml"/>
  <Override PartName="/ppt/slideLayouts/_rels/slideLayout131.xml.rels" ContentType="application/vnd.openxmlformats-package.relationships+xml"/>
  <Override PartName="/ppt/slideLayouts/_rels/slideLayout118.xml.rels" ContentType="application/vnd.openxmlformats-package.relationships+xml"/>
  <Override PartName="/ppt/slideLayouts/_rels/slideLayout255.xml.rels" ContentType="application/vnd.openxmlformats-package.relationships+xml"/>
  <Override PartName="/ppt/slideLayouts/_rels/slideLayout130.xml.rels" ContentType="application/vnd.openxmlformats-package.relationships+xml"/>
  <Override PartName="/ppt/slideLayouts/_rels/slideLayout254.xml.rels" ContentType="application/vnd.openxmlformats-package.relationships+xml"/>
  <Override PartName="/ppt/slideLayouts/_rels/slideLayout117.xml.rels" ContentType="application/vnd.openxmlformats-package.relationships+xml"/>
  <Override PartName="/ppt/slideLayouts/_rels/slideLayout293.xml.rels" ContentType="application/vnd.openxmlformats-package.relationships+xml"/>
  <Override PartName="/ppt/slideLayouts/_rels/slideLayout156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27.xml.rels" ContentType="application/vnd.openxmlformats-package.relationships+xml"/>
  <Override PartName="/ppt/slideLayouts/_rels/slideLayout264.xml.rels" ContentType="application/vnd.openxmlformats-package.relationships+xml"/>
  <Override PartName="/ppt/slideLayouts/_rels/slideLayout372.xml.rels" ContentType="application/vnd.openxmlformats-package.relationships+xml"/>
  <Override PartName="/ppt/slideLayouts/_rels/slideLayout235.xml.rels" ContentType="application/vnd.openxmlformats-package.relationships+xml"/>
  <Override PartName="/ppt/slideLayouts/_rels/slideLayout300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140.xml.rels" ContentType="application/vnd.openxmlformats-package.relationships+xml"/>
  <Override PartName="/ppt/slideLayouts/_rels/slideLayout301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141.xml.rels" ContentType="application/vnd.openxmlformats-package.relationships+xml"/>
  <Override PartName="/ppt/slideLayouts/_rels/slideLayout302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274.xml.rels" ContentType="application/vnd.openxmlformats-package.relationships+xml"/>
  <Override PartName="/ppt/slideLayouts/_rels/slideLayout137.xml.rels" ContentType="application/vnd.openxmlformats-package.relationships+xml"/>
  <Override PartName="/ppt/slideLayouts/_rels/slideLayout310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268.xml.rels" ContentType="application/vnd.openxmlformats-package.relationships+xml"/>
  <Override PartName="/ppt/slideLayouts/_rels/slideLayout304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339.xml.rels" ContentType="application/vnd.openxmlformats-package.relationships+xml"/>
  <Override PartName="/ppt/slideLayouts/_rels/slideLayout269.xml.rels" ContentType="application/vnd.openxmlformats-package.relationships+xml"/>
  <Override PartName="/ppt/slideLayouts/_rels/slideLayout305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34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162.xml.rels" ContentType="application/vnd.openxmlformats-package.relationships+xml"/>
  <Override PartName="/ppt/slideLayouts/_rels/slideLayout287.xml.rels" ContentType="application/vnd.openxmlformats-package.relationships+xml"/>
  <Override PartName="/ppt/slideLayouts/_rels/slideLayout163.xml.rels" ContentType="application/vnd.openxmlformats-package.relationships+xml"/>
  <Override PartName="/ppt/slideLayouts/_rels/slideLayout288.xml.rels" ContentType="application/vnd.openxmlformats-package.relationships+xml"/>
  <Override PartName="/ppt/slideLayouts/_rels/slideLayout164.xml.rels" ContentType="application/vnd.openxmlformats-package.relationships+xml"/>
  <Override PartName="/ppt/slideLayouts/_rels/slideLayout200.xml.rels" ContentType="application/vnd.openxmlformats-package.relationships+xml"/>
  <Override PartName="/ppt/slideLayouts/_rels/slideLayout289.xml.rels" ContentType="application/vnd.openxmlformats-package.relationships+xml"/>
  <Override PartName="/ppt/slideLayouts/_rels/slideLayout165.xml.rels" ContentType="application/vnd.openxmlformats-package.relationships+xml"/>
  <Override PartName="/ppt/slideLayouts/_rels/slideLayout201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248.xml.rels" ContentType="application/vnd.openxmlformats-package.relationships+xml"/>
  <Override PartName="/ppt/slideLayouts/_rels/slideLayout325.xml.rels" ContentType="application/vnd.openxmlformats-package.relationships+xml"/>
  <Override PartName="/ppt/slideLayouts/_rels/slideLayout97.xml.rels" ContentType="application/vnd.openxmlformats-package.relationships+xml"/>
  <Override PartName="/ppt/slideLayouts/_rels/slideLayout166.xml.rels" ContentType="application/vnd.openxmlformats-package.relationships+xml"/>
  <Override PartName="/ppt/slideLayouts/_rels/slideLayout202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167.xml.rels" ContentType="application/vnd.openxmlformats-package.relationships+xml"/>
  <Override PartName="/ppt/slideLayouts/_rels/slideLayout328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203.xml.rels" ContentType="application/vnd.openxmlformats-package.relationships+xml"/>
  <Override PartName="/ppt/slideLayouts/_rels/slideLayout340.xml.rels" ContentType="application/vnd.openxmlformats-package.relationships+xml"/>
  <Override PartName="/ppt/slideLayouts/_rels/slideLayout168.xml.rels" ContentType="application/vnd.openxmlformats-package.relationships+xml"/>
  <Override PartName="/ppt/slideLayouts/_rels/slideLayout329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204.xml.rels" ContentType="application/vnd.openxmlformats-package.relationships+xml"/>
  <Override PartName="/ppt/slideLayouts/_rels/slideLayout341.xml.rels" ContentType="application/vnd.openxmlformats-package.relationships+xml"/>
  <Override PartName="/ppt/slideLayouts/_rels/slideLayout169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342.xml.rels" ContentType="application/vnd.openxmlformats-package.relationships+xml"/>
  <Override PartName="/ppt/slideLayouts/_rels/slideLayout205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72.xml.rels" ContentType="application/vnd.openxmlformats-package.relationships+xml"/>
  <Override PartName="/ppt/slideLayouts/_rels/slideLayout333.xml.rels" ContentType="application/vnd.openxmlformats-package.relationships+xml"/>
  <Override PartName="/ppt/slideLayouts/_rels/slideLayout29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73.xml.rels" ContentType="application/vnd.openxmlformats-package.relationships+xml"/>
  <Override PartName="/ppt/slideLayouts/_rels/slideLayout298.xml.rels" ContentType="application/vnd.openxmlformats-package.relationships+xml"/>
  <Override PartName="/ppt/slideLayouts/_rels/slideLayout33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74.xml.rels" ContentType="application/vnd.openxmlformats-package.relationships+xml"/>
  <Override PartName="/ppt/slideLayouts/_rels/slideLayout210.xml.rels" ContentType="application/vnd.openxmlformats-package.relationships+xml"/>
  <Override PartName="/ppt/slideLayouts/_rels/slideLayout299.xml.rels" ContentType="application/vnd.openxmlformats-package.relationships+xml"/>
  <Override PartName="/ppt/slideLayouts/_rels/slideLayout335.xml.rels" ContentType="application/vnd.openxmlformats-package.relationships+xml"/>
  <Override PartName="/ppt/slideLayouts/_rels/slideLayout175.xml.rels" ContentType="application/vnd.openxmlformats-package.relationships+xml"/>
  <Override PartName="/ppt/slideLayouts/_rels/slideLayout211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336.xml.rels" ContentType="application/vnd.openxmlformats-package.relationships+xml"/>
  <Override PartName="/ppt/slideLayouts/_rels/slideLayout176.xml.rels" ContentType="application/vnd.openxmlformats-package.relationships+xml"/>
  <Override PartName="/ppt/slideLayouts/_rels/slideLayout212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337.xml.rels" ContentType="application/vnd.openxmlformats-package.relationships+xml"/>
  <Override PartName="/ppt/slideLayouts/_rels/slideLayout177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338.xml.rels" ContentType="application/vnd.openxmlformats-package.relationships+xml"/>
  <Override PartName="/ppt/slideLayouts/_rels/slideLayout213.xml.rels" ContentType="application/vnd.openxmlformats-package.relationships+xml"/>
  <Override PartName="/ppt/slideLayouts/_rels/slideLayout350.xml.rels" ContentType="application/vnd.openxmlformats-package.relationships+xml"/>
  <Override PartName="/ppt/slideLayouts/_rels/slideLayout178.xml.rels" ContentType="application/vnd.openxmlformats-package.relationships+xml"/>
  <Override PartName="/ppt/slideLayouts/_rels/slideLayout238.xml.rels" ContentType="application/vnd.openxmlformats-package.relationships+xml"/>
  <Override PartName="/ppt/slideLayouts/_rels/slideLayout214.xml.rels" ContentType="application/vnd.openxmlformats-package.relationships+xml"/>
  <Override PartName="/ppt/slideLayouts/_rels/slideLayout351.xml.rels" ContentType="application/vnd.openxmlformats-package.relationships+xml"/>
  <Override PartName="/ppt/slideLayouts/_rels/slideLayout190.xml.rels" ContentType="application/vnd.openxmlformats-package.relationships+xml"/>
  <Override PartName="/ppt/slideLayouts/_rels/slideLayout239.xml.rels" ContentType="application/vnd.openxmlformats-package.relationships+xml"/>
  <Override PartName="/ppt/slideLayouts/_rels/slideLayout179.xml.rels" ContentType="application/vnd.openxmlformats-package.relationships+xml"/>
  <Override PartName="/ppt/slideLayouts/_rels/slideLayout352.xml.rels" ContentType="application/vnd.openxmlformats-package.relationships+xml"/>
  <Override PartName="/ppt/slideLayouts/_rels/slideLayout215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182.xml.rels" ContentType="application/vnd.openxmlformats-package.relationships+xml"/>
  <Override PartName="/ppt/slideLayouts/_rels/slideLayout18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344.xml.rels" ContentType="application/vnd.openxmlformats-package.relationships+xml"/>
  <Override PartName="/ppt/slideLayouts/_rels/slideLayout207.xml.rels" ContentType="application/vnd.openxmlformats-package.relationships+xml"/>
  <Override PartName="/ppt/slideLayouts/_rels/slideLayout184.xml.rels" ContentType="application/vnd.openxmlformats-package.relationships+xml"/>
  <Override PartName="/ppt/slideLayouts/_rels/slideLayout220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345.xml.rels" ContentType="application/vnd.openxmlformats-package.relationships+xml"/>
  <Override PartName="/ppt/slideLayouts/_rels/slideLayout208.xml.rels" ContentType="application/vnd.openxmlformats-package.relationships+xml"/>
  <Override PartName="/ppt/slideLayouts/_rels/slideLayout185.xml.rels" ContentType="application/vnd.openxmlformats-package.relationships+xml"/>
  <Override PartName="/ppt/slideLayouts/_rels/slideLayout221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343.xml.rels" ContentType="application/vnd.openxmlformats-package.relationships+xml"/>
  <Override PartName="/ppt/slideLayouts/_rels/slideLayout206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60.xml.rels" ContentType="application/vnd.openxmlformats-package.relationships+xml"/>
  <Override PartName="/ppt/slideLayouts/_rels/slideLayout223.xml.rels" ContentType="application/vnd.openxmlformats-package.relationships+xml"/>
  <Override PartName="/ppt/slideLayouts/_rels/slideLayout187.xml.rels" ContentType="application/vnd.openxmlformats-package.relationships+xml"/>
  <Override PartName="/ppt/slideLayouts/_rels/slideLayout348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90.xml.rels" ContentType="application/vnd.openxmlformats-package.relationships+xml"/>
  <Override PartName="/ppt/slideLayouts/_rels/slideLayout361.xml.rels" ContentType="application/vnd.openxmlformats-package.relationships+xml"/>
  <Override PartName="/ppt/slideLayouts/_rels/slideLayout224.xml.rels" ContentType="application/vnd.openxmlformats-package.relationships+xml"/>
  <Override PartName="/ppt/slideLayouts/_rels/slideLayout188.xml.rels" ContentType="application/vnd.openxmlformats-package.relationships+xml"/>
  <Override PartName="/ppt/slideLayouts/_rels/slideLayout192.xml.rels" ContentType="application/vnd.openxmlformats-package.relationships+xml"/>
  <Override PartName="/ppt/slideLayouts/_rels/slideLayout150.xml.rels" ContentType="application/vnd.openxmlformats-package.relationships+xml"/>
  <Override PartName="/ppt/slideLayouts/_rels/slideLayout138.xml.rels" ContentType="application/vnd.openxmlformats-package.relationships+xml"/>
  <Override PartName="/ppt/slideLayouts/_rels/slideLayout275.xml.rels" ContentType="application/vnd.openxmlformats-package.relationships+xml"/>
  <Override PartName="/ppt/slideLayouts/_rels/slideLayout193.xml.rels" ContentType="application/vnd.openxmlformats-package.relationships+xml"/>
  <Override PartName="/ppt/slideLayouts/_rels/slideLayout230.xml.rels" ContentType="application/vnd.openxmlformats-package.relationships+xml"/>
  <Override PartName="/ppt/slideLayouts/_rels/slideLayout194.xml.rels" ContentType="application/vnd.openxmlformats-package.relationships+xml"/>
  <Override PartName="/ppt/slideLayouts/_rels/slideLayout231.xml.rels" ContentType="application/vnd.openxmlformats-package.relationships+xml"/>
  <Override PartName="/ppt/slideLayouts/_rels/slideLayout195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186.xml.rels" ContentType="application/vnd.openxmlformats-package.relationships+xml"/>
  <Override PartName="/ppt/slideLayouts/_rels/slideLayout222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347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371.xml.rels" ContentType="application/vnd.openxmlformats-package.relationships+xml"/>
  <Override PartName="/ppt/slideLayouts/_rels/slideLayout234.xml.rels" ContentType="application/vnd.openxmlformats-package.relationships+xml"/>
  <Override PartName="/ppt/slideLayouts/_rels/slideLayout198.xml.rels" ContentType="application/vnd.openxmlformats-package.relationships+xml"/>
  <Override PartName="/ppt/slideLayouts/_rels/slideLayout311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359.xml.rels" ContentType="application/vnd.openxmlformats-package.relationships+xml"/>
  <Override PartName="/ppt/slideLayouts/_rels/slideLayout354.xml.rels" ContentType="application/vnd.openxmlformats-package.relationships+xml"/>
  <Override PartName="/ppt/slideLayouts/_rels/slideLayout217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355.xml.rels" ContentType="application/vnd.openxmlformats-package.relationships+xml"/>
  <Override PartName="/ppt/slideLayouts/_rels/slideLayout218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113.xml.rels" ContentType="application/vnd.openxmlformats-package.relationships+xml"/>
  <Override PartName="/ppt/slideLayouts/_rels/slideLayout250.xml.rels" ContentType="application/vnd.openxmlformats-package.relationships+xml"/>
  <Override PartName="/ppt/slideLayouts/_rels/slideLayout353.xml.rels" ContentType="application/vnd.openxmlformats-package.relationships+xml"/>
  <Override PartName="/ppt/slideLayouts/_rels/slideLayout216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70.xml.rels" ContentType="application/vnd.openxmlformats-package.relationships+xml"/>
  <Override PartName="/ppt/slideLayouts/_rels/slideLayout233.xml.rels" ContentType="application/vnd.openxmlformats-package.relationships+xml"/>
  <Override PartName="/ppt/slideLayouts/_rels/slideLayout197.xml.rels" ContentType="application/vnd.openxmlformats-package.relationships+xml"/>
  <Override PartName="/ppt/slideLayouts/_rels/slideLayout358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91.xml.rels" ContentType="application/vnd.openxmlformats-package.relationships+xml"/>
  <Override PartName="/ppt/slideLayouts/_rels/slideLayout367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369.xml.rels" ContentType="application/vnd.openxmlformats-package.relationships+xml"/>
  <Override PartName="/ppt/slideLayouts/_rels/slideLayout346.xml.rels" ContentType="application/vnd.openxmlformats-package.relationships+xml"/>
  <Override PartName="/ppt/slideLayouts/_rels/slideLayout209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68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40.xml.rels" ContentType="application/vnd.openxmlformats-package.relationships+xml"/>
  <Override PartName="/ppt/slideLayouts/_rels/slideLayout103.xml.rels" ContentType="application/vnd.openxmlformats-package.relationships+xml"/>
  <Override PartName="/ppt/slideLayouts/_rels/slideLayout356.xml.rels" ContentType="application/vnd.openxmlformats-package.relationships+xml"/>
  <Override PartName="/ppt/slideLayouts/_rels/slideLayout219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123.xml.rels" ContentType="application/vnd.openxmlformats-package.relationships+xml"/>
  <Override PartName="/ppt/slideLayouts/_rels/slideLayout260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41.xml.rels" ContentType="application/vnd.openxmlformats-package.relationships+xml"/>
  <Override PartName="/ppt/slideLayouts/_rels/slideLayout104.xml.rels" ContentType="application/vnd.openxmlformats-package.relationships+xml"/>
  <Override PartName="/ppt/slideLayouts/_rels/slideLayout366.xml.rels" ContentType="application/vnd.openxmlformats-package.relationships+xml"/>
  <Override PartName="/ppt/slideLayouts/_rels/slideLayout229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32.xml.rels" ContentType="application/vnd.openxmlformats-package.relationships+xml"/>
  <Override PartName="/ppt/slideLayouts/_rels/slideLayout196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357.xml.rels" ContentType="application/vnd.openxmlformats-package.relationships+xml"/>
  <Override PartName="/ppt/slideLayouts/_rels/slideLayout244.xml.rels" ContentType="application/vnd.openxmlformats-package.relationships+xml"/>
  <Override PartName="/ppt/slideLayouts/_rels/slideLayout10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43.xml.rels" ContentType="application/vnd.openxmlformats-package.relationships+xml"/>
  <Override PartName="/ppt/slideLayouts/_rels/slideLayout106.xml.rels" ContentType="application/vnd.openxmlformats-package.relationships+xml"/>
  <Override PartName="/ppt/slideLayouts/_rels/slideLayout151.xml.rels" ContentType="application/vnd.openxmlformats-package.relationships+xml"/>
  <Override PartName="/ppt/slideLayouts/_rels/slideLayout242.xml.rels" ContentType="application/vnd.openxmlformats-package.relationships+xml"/>
  <Override PartName="/ppt/slideLayouts/_rels/slideLayout105.xml.rels" ContentType="application/vnd.openxmlformats-package.relationships+xml"/>
  <Override PartName="/ppt/slideLayouts/_rels/slideLayout307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101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100.xml.rels" ContentType="application/vnd.openxmlformats-package.relationships+xml"/>
  <Override PartName="/ppt/slideLayouts/_rels/slideLayout189.xml.rels" ContentType="application/vnd.openxmlformats-package.relationships+xml"/>
  <Override PartName="/ppt/slideLayouts/_rels/slideLayout199.xml.rels" ContentType="application/vnd.openxmlformats-package.relationships+xml"/>
  <Override PartName="/ppt/slideLayouts/_rels/slideLayout312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110.xml.rels" ContentType="application/vnd.openxmlformats-package.relationships+xml"/>
  <Override PartName="/ppt/slideLayouts/_rels/slideLayout102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17.xml.rels" ContentType="application/vnd.openxmlformats-package.relationships+xml"/>
  <Override PartName="/ppt/slideLayouts/_rels/slideLayout89.xml.rels" ContentType="application/vnd.openxmlformats-package.relationships+xml"/>
  <Override PartName="/ppt/slideLayouts/_rels/slideLayout120.xml.rels" ContentType="application/vnd.openxmlformats-package.relationships+xml"/>
  <Override PartName="/ppt/slideLayouts/_rels/slideLayout245.xml.rels" ContentType="application/vnd.openxmlformats-package.relationships+xml"/>
  <Override PartName="/ppt/slideLayouts/_rels/slideLayout108.xml.rels" ContentType="application/vnd.openxmlformats-package.relationships+xml"/>
  <Override PartName="/ppt/slideLayouts/_rels/slideLayout111.xml.rels" ContentType="application/vnd.openxmlformats-package.relationships+xml"/>
  <Override PartName="/ppt/slideLayouts/_rels/slideLayout236.xml.rels" ContentType="application/vnd.openxmlformats-package.relationships+xml"/>
  <Override PartName="/ppt/slideLayouts/_rels/slideLayout237.xml.rels" ContentType="application/vnd.openxmlformats-package.relationships+xml"/>
  <Override PartName="/ppt/slideLayouts/_rels/slideLayout112.xml.rels" ContentType="application/vnd.openxmlformats-package.relationships+xml"/>
  <Override PartName="/ppt/slideLayouts/_rels/slideLayout271.xml.rels" ContentType="application/vnd.openxmlformats-package.relationships+xml"/>
  <Override PartName="/ppt/slideLayouts/_rels/slideLayout134.xml.rels" ContentType="application/vnd.openxmlformats-package.relationships+xml"/>
  <Override PartName="/ppt/slideLayouts/_rels/slideLayout259.xml.rels" ContentType="application/vnd.openxmlformats-package.relationships+xml"/>
  <Override PartName="/ppt/slideLayouts/_rels/slideLayout121.xml.rels" ContentType="application/vnd.openxmlformats-package.relationships+xml"/>
  <Override PartName="/ppt/slideLayouts/_rels/slideLayout323.xml.rels" ContentType="application/vnd.openxmlformats-package.relationships+xml"/>
  <Override PartName="/ppt/slideLayouts/_rels/slideLayout95.xml.rels" ContentType="application/vnd.openxmlformats-package.relationships+xml"/>
  <Override PartName="/ppt/slideLayouts/_rels/slideLayout246.xml.rels" ContentType="application/vnd.openxmlformats-package.relationships+xml"/>
  <Override PartName="/ppt/slideLayouts/_rels/slideLayout109.xml.rels" ContentType="application/vnd.openxmlformats-package.relationships+xml"/>
  <Override PartName="/ppt/slideLayouts/_rels/slideLayout247.xml.rels" ContentType="application/vnd.openxmlformats-package.relationships+xml"/>
  <Override PartName="/ppt/slideLayouts/_rels/slideLayout122.xml.rels" ContentType="application/vnd.openxmlformats-package.relationships+xml"/>
  <Override PartName="/ppt/slideLayouts/_rels/slideLayout324.xml.rels" ContentType="application/vnd.openxmlformats-package.relationships+xml"/>
  <Override PartName="/ppt/slideLayouts/_rels/slideLayout96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88.xml.rels" ContentType="application/vnd.openxmlformats-package.relationships+xml"/>
  <Override PartName="/ppt/slideLayouts/_rels/slideLayout316.xml.rels" ContentType="application/vnd.openxmlformats-package.relationships+xml"/>
  <Override PartName="/ppt/slideLayouts/_rels/slideLayout30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19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58.xml.rels" ContentType="application/vnd.openxmlformats-package.relationships+xml"/>
  <Override PartName="/ppt/slideLayouts/_rels/slideLayout92.xml.rels" ContentType="application/vnd.openxmlformats-package.relationships+xml"/>
  <Override PartName="/ppt/slideLayouts/_rels/slideLayout320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303.xml.rels" ContentType="application/vnd.openxmlformats-package.relationships+xml"/>
  <Override PartName="/ppt/slideLayouts/_rels/slideLayout267.xml.rels" ContentType="application/vnd.openxmlformats-package.relationships+xml"/>
  <Override PartName="/ppt/slideLayouts/_rels/slideLayout142.xml.rels" ContentType="application/vnd.openxmlformats-package.relationships+xml"/>
  <Override PartName="/ppt/slideLayouts/_rels/slideLayout93.xml.rels" ContentType="application/vnd.openxmlformats-package.relationships+xml"/>
  <Override PartName="/ppt/slideLayouts/_rels/slideLayout321.xml.rels" ContentType="application/vnd.openxmlformats-package.relationships+xml"/>
  <Override PartName="/ppt/slideLayouts/_rels/slideLayout160.xml.rels" ContentType="application/vnd.openxmlformats-package.relationships+xml"/>
  <Override PartName="/ppt/slideLayouts/_rels/slideLayout148.xml.rels" ContentType="application/vnd.openxmlformats-package.relationships+xml"/>
  <Override PartName="/ppt/slideLayouts/_rels/slideLayout285.xml.rels" ContentType="application/vnd.openxmlformats-package.relationships+xml"/>
  <Override PartName="/ppt/slideLayouts/_rels/slideLayout94.xml.rels" ContentType="application/vnd.openxmlformats-package.relationships+xml"/>
  <Override PartName="/ppt/slideLayouts/_rels/slideLayout322.xml.rels" ContentType="application/vnd.openxmlformats-package.relationships+xml"/>
  <Override PartName="/ppt/slideLayouts/_rels/slideLayout161.xml.rels" ContentType="application/vnd.openxmlformats-package.relationships+xml"/>
  <Override PartName="/ppt/slideLayouts/_rels/slideLayout33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85.xml.rels" ContentType="application/vnd.openxmlformats-package.relationships+xml"/>
  <Override PartName="/ppt/slideLayouts/_rels/slideLayout313.xml.rels" ContentType="application/vnd.openxmlformats-package.relationships+xml"/>
  <Override PartName="/ppt/slideLayouts/_rels/slideLayout277.xml.rels" ContentType="application/vnd.openxmlformats-package.relationships+xml"/>
  <Override PartName="/ppt/slideLayouts/_rels/slideLayout152.xml.rels" ContentType="application/vnd.openxmlformats-package.relationships+xml"/>
  <Override PartName="/ppt/slideLayouts/_rels/slideLayout33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70.xml.rels" ContentType="application/vnd.openxmlformats-package.relationships+xml"/>
  <Override PartName="/ppt/slideLayouts/_rels/slideLayout158.xml.rels" ContentType="application/vnd.openxmlformats-package.relationships+xml"/>
  <Override PartName="/ppt/slideLayouts/_rels/slideLayout295.xml.rels" ContentType="application/vnd.openxmlformats-package.relationships+xml"/>
  <Override PartName="/ppt/slideLayouts/_rels/slideLayout33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71.xml.rels" ContentType="application/vnd.openxmlformats-package.relationships+xml"/>
  <Override PartName="/ppt/slideLayouts/_rels/slideLayout159.xml.rels" ContentType="application/vnd.openxmlformats-package.relationships+xml"/>
  <Override PartName="/ppt/slideLayouts/_rels/slideLayout296.xml.rels" ContentType="application/vnd.openxmlformats-package.relationships+xml"/>
  <Override PartName="/ppt/slideLayouts/_rels/slideLayout308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84.xml.rels" ContentType="application/vnd.openxmlformats-package.relationships+xml"/>
  <Override PartName="/ppt/slideLayouts/_rels/slideLayout147.xml.rels" ContentType="application/vnd.openxmlformats-package.relationships+xml"/>
  <Override PartName="/ppt/slideLayouts/_rels/slideLayout318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294.xml.rels" ContentType="application/vnd.openxmlformats-package.relationships+xml"/>
  <Override PartName="/ppt/slideLayouts/_rels/slideLayout157.xml.rels" ContentType="application/vnd.openxmlformats-package.relationships+xml"/>
  <Override PartName="/ppt/slideLayouts/_rels/slideLayout87.xml.rels" ContentType="application/vnd.openxmlformats-package.relationships+xml"/>
  <Override PartName="/ppt/slideLayouts/_rels/slideLayout315.xml.rels" ContentType="application/vnd.openxmlformats-package.relationships+xml"/>
  <Override PartName="/ppt/slideLayouts/_rels/slideLayout279.xml.rels" ContentType="application/vnd.openxmlformats-package.relationships+xml"/>
  <Override PartName="/ppt/slideLayouts/_rels/slideLayout86.xml.rels" ContentType="application/vnd.openxmlformats-package.relationships+xml"/>
  <Override PartName="/ppt/slideLayouts/_rels/slideLayout314.xml.rels" ContentType="application/vnd.openxmlformats-package.relationships+xml"/>
  <Override PartName="/ppt/slideLayouts/_rels/slideLayout278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306.xml.rels" ContentType="application/vnd.openxmlformats-package.relationships+xml"/>
  <Override PartName="/ppt/slideLayouts/_rels/slideLayout30.xml.rels" ContentType="application/vnd.openxmlformats-package.relationships+xml"/>
  <Override PartName="/ppt/slideLayouts/slideLayout368.xml" ContentType="application/vnd.openxmlformats-officedocument.presentationml.slideLayout+xml"/>
  <Override PartName="/ppt/slideLayouts/slideLayout367.xml" ContentType="application/vnd.openxmlformats-officedocument.presentationml.slideLayout+xml"/>
  <Override PartName="/ppt/slideLayouts/slideLayout316.xml" ContentType="application/vnd.openxmlformats-officedocument.presentationml.slideLayout+xml"/>
  <Override PartName="/ppt/slideLayouts/slideLayout359.xml" ContentType="application/vnd.openxmlformats-officedocument.presentationml.slideLayout+xml"/>
  <Override PartName="/ppt/slideLayouts/slideLayout31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328.xml" ContentType="application/vnd.openxmlformats-officedocument.presentationml.slideLayout+xml"/>
  <Override PartName="/ppt/slideLayouts/slideLayout336.xml" ContentType="application/vnd.openxmlformats-officedocument.presentationml.slideLayout+xml"/>
  <Override PartName="/ppt/slideLayouts/slideLayout315.xml" ContentType="application/vnd.openxmlformats-officedocument.presentationml.slideLayout+xml"/>
  <Override PartName="/ppt/slideLayouts/slideLayout279.xml" ContentType="application/vnd.openxmlformats-officedocument.presentationml.slideLayout+xml"/>
  <Override PartName="/ppt/slideLayouts/slideLayout358.xml" ContentType="application/vnd.openxmlformats-officedocument.presentationml.slideLayout+xml"/>
  <Override PartName="/ppt/slideLayouts/slideLayout314.xml" ContentType="application/vnd.openxmlformats-officedocument.presentationml.slideLayout+xml"/>
  <Override PartName="/ppt/slideLayouts/slideLayout278.xml" ContentType="application/vnd.openxmlformats-officedocument.presentationml.slideLayout+xml"/>
  <Override PartName="/ppt/slideLayouts/slideLayout357.xml" ContentType="application/vnd.openxmlformats-officedocument.presentationml.slideLayout+xml"/>
  <Override PartName="/ppt/slideLayouts/slideLayout306.xml" ContentType="application/vnd.openxmlformats-officedocument.presentationml.slideLayout+xml"/>
  <Override PartName="/ppt/slideLayouts/slideLayout349.xml" ContentType="application/vnd.openxmlformats-officedocument.presentationml.slideLayout+xml"/>
  <Override PartName="/ppt/slideLayouts/slideLayout305.xml" ContentType="application/vnd.openxmlformats-officedocument.presentationml.slideLayout+xml"/>
  <Override PartName="/ppt/slideLayouts/slideLayout269.xml" ContentType="application/vnd.openxmlformats-officedocument.presentationml.slideLayout+xml"/>
  <Override PartName="/ppt/slideLayouts/slideLayout348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339.xml" ContentType="application/vnd.openxmlformats-officedocument.presentationml.slideLayout+xml"/>
  <Override PartName="/ppt/slideLayouts/slideLayout304.xml" ContentType="application/vnd.openxmlformats-officedocument.presentationml.slideLayout+xml"/>
  <Override PartName="/ppt/slideLayouts/slideLayout268.xml" ContentType="application/vnd.openxmlformats-officedocument.presentationml.slideLayout+xml"/>
  <Override PartName="/ppt/slideLayouts/slideLayout347.xml" ContentType="application/vnd.openxmlformats-officedocument.presentationml.slideLayout+xml"/>
  <Override PartName="/ppt/slideLayouts/slideLayout32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338.xml" ContentType="application/vnd.openxmlformats-officedocument.presentationml.slideLayout+xml"/>
  <Override PartName="/ppt/slideLayouts/slideLayout337.xml" ContentType="application/vnd.openxmlformats-officedocument.presentationml.slideLayout+xml"/>
  <Override PartName="/ppt/slideLayouts/slideLayout310.xml" ContentType="application/vnd.openxmlformats-officedocument.presentationml.slideLayout+xml"/>
  <Override PartName="/ppt/slideLayouts/slideLayout30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284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01.xml" ContentType="application/vnd.openxmlformats-officedocument.presentationml.slideLayout+xml"/>
  <Override PartName="/ppt/slideLayouts/slideLayout300.xml" ContentType="application/vnd.openxmlformats-officedocument.presentationml.slideLayout+xml"/>
  <Override PartName="/ppt/slideLayouts/slideLayout264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54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255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256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257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61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24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251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62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52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63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53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80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362.xml" ContentType="application/vnd.openxmlformats-officedocument.presentationml.slideLayout+xml"/>
  <Override PartName="/ppt/slideLayouts/slideLayout225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226.xml" ContentType="application/vnd.openxmlformats-officedocument.presentationml.slideLayout+xml"/>
  <Override PartName="/ppt/slideLayouts/slideLayout363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227.xml" ContentType="application/vnd.openxmlformats-officedocument.presentationml.slideLayout+xml"/>
  <Override PartName="/ppt/slideLayouts/slideLayout364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365.xml" ContentType="application/vnd.openxmlformats-officedocument.presentationml.slideLayout+xml"/>
  <Override PartName="/ppt/slideLayouts/slideLayout228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265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266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290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72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273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274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275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276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81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2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83.xml" ContentType="application/vnd.openxmlformats-officedocument.presentationml.slideLayout+xml"/>
  <Override PartName="/ppt/slideLayouts/slideLayout286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91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9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293.xml" ContentType="application/vnd.openxmlformats-officedocument.presentationml.slideLayout+xml"/>
  <Override PartName="/ppt/theme/theme29.xml" ContentType="application/vnd.openxmlformats-officedocument.theme+xml"/>
  <Override PartName="/ppt/theme/theme6.xml" ContentType="application/vnd.openxmlformats-officedocument.theme+xml"/>
  <Override PartName="/ppt/theme/theme22.xml" ContentType="application/vnd.openxmlformats-officedocument.theme+xml"/>
  <Override PartName="/ppt/theme/theme14.xml" ContentType="application/vnd.openxmlformats-officedocument.theme+xml"/>
  <Override PartName="/ppt/theme/theme31.xml" ContentType="application/vnd.openxmlformats-officedocument.theme+xml"/>
  <Override PartName="/ppt/theme/theme15.xml" ContentType="application/vnd.openxmlformats-officedocument.theme+xml"/>
  <Override PartName="/ppt/theme/theme23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20.xml" ContentType="application/vnd.openxmlformats-officedocument.theme+xml"/>
  <Override PartName="/ppt/theme/theme12.xml" ContentType="application/vnd.openxmlformats-officedocument.theme+xml"/>
  <Override PartName="/ppt/theme/theme21.xml" ContentType="application/vnd.openxmlformats-officedocument.theme+xml"/>
  <Override PartName="/ppt/theme/theme30.xml" ContentType="application/vnd.openxmlformats-officedocument.theme+xml"/>
  <Override PartName="/ppt/theme/theme13.xml" ContentType="application/vnd.openxmlformats-officedocument.theme+xml"/>
  <Override PartName="/ppt/theme/theme7.xml" ContentType="application/vnd.openxmlformats-officedocument.theme+xml"/>
  <Override PartName="/ppt/theme/theme16.xml" ContentType="application/vnd.openxmlformats-officedocument.theme+xml"/>
  <Override PartName="/ppt/theme/theme24.xml" ContentType="application/vnd.openxmlformats-officedocument.theme+xml"/>
  <Override PartName="/ppt/theme/theme1.xml" ContentType="application/vnd.openxmlformats-officedocument.theme+xml"/>
  <Override PartName="/ppt/theme/theme17.xml" ContentType="application/vnd.openxmlformats-officedocument.theme+xml"/>
  <Override PartName="/ppt/theme/theme25.xml" ContentType="application/vnd.openxmlformats-officedocument.theme+xml"/>
  <Override PartName="/ppt/theme/theme2.xml" ContentType="application/vnd.openxmlformats-officedocument.theme+xml"/>
  <Override PartName="/ppt/theme/theme18.xml" ContentType="application/vnd.openxmlformats-officedocument.theme+xml"/>
  <Override PartName="/ppt/theme/theme26.xml" ContentType="application/vnd.openxmlformats-officedocument.theme+xml"/>
  <Override PartName="/ppt/theme/theme3.xml" ContentType="application/vnd.openxmlformats-officedocument.theme+xml"/>
  <Override PartName="/ppt/theme/theme19.xml" ContentType="application/vnd.openxmlformats-officedocument.theme+xml"/>
  <Override PartName="/ppt/theme/theme27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28.xml" ContentType="application/vnd.openxmlformats-officedocument.theme+xml"/>
  <Override PartName="/ppt/media/image9.png" ContentType="image/png"/>
  <Override PartName="/ppt/media/image10.png" ContentType="image/png"/>
  <Override PartName="/ppt/media/image13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.png" ContentType="image/png"/>
  <Override PartName="/ppt/media/image3.png" ContentType="image/png"/>
  <Override PartName="/ppt/media/image4.jpeg" ContentType="image/jpeg"/>
  <Override PartName="/ppt/media/image2.png" ContentType="image/png"/>
  <Override PartName="/ppt/media/image5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12.png" ContentType="image/png"/>
  <Override PartName="/ppt/media/image8.png" ContentType="image/png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2.xml.rels" ContentType="application/vnd.openxmlformats-package.relationships+xml"/>
  <Override PartName="/ppt/slides/_rels/slide3.xml.rels" ContentType="application/vnd.openxmlformats-package.relationships+xml"/>
  <Override PartName="/ppt/slides/_rels/slide11.xml.rels" ContentType="application/vnd.openxmlformats-package.relationships+xml"/>
  <Override PartName="/ppt/slides/_rels/slide2.xml.rels" ContentType="application/vnd.openxmlformats-package.relationships+xml"/>
  <Override PartName="/ppt/slides/_rels/slide10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11.xml" ContentType="application/vnd.openxmlformats-officedocument.presentationml.slide+xml"/>
  <Override PartName="/ppt/slides/slide3.xml" ContentType="application/vnd.openxmlformats-officedocument.presentationml.slide+xml"/>
  <Override PartName="/ppt/slides/slide12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  <p:sldMasterId id="2147483739" r:id="rId9"/>
    <p:sldMasterId id="2147483752" r:id="rId10"/>
    <p:sldMasterId id="2147483765" r:id="rId11"/>
    <p:sldMasterId id="2147483778" r:id="rId12"/>
    <p:sldMasterId id="2147483791" r:id="rId13"/>
    <p:sldMasterId id="2147483804" r:id="rId14"/>
    <p:sldMasterId id="2147483817" r:id="rId15"/>
    <p:sldMasterId id="2147483830" r:id="rId16"/>
    <p:sldMasterId id="2147483843" r:id="rId17"/>
    <p:sldMasterId id="2147483856" r:id="rId18"/>
    <p:sldMasterId id="2147483869" r:id="rId19"/>
    <p:sldMasterId id="2147483882" r:id="rId20"/>
    <p:sldMasterId id="2147483895" r:id="rId21"/>
    <p:sldMasterId id="2147483908" r:id="rId22"/>
    <p:sldMasterId id="2147483921" r:id="rId23"/>
    <p:sldMasterId id="2147483934" r:id="rId24"/>
    <p:sldMasterId id="2147483947" r:id="rId25"/>
    <p:sldMasterId id="2147483960" r:id="rId26"/>
    <p:sldMasterId id="2147483973" r:id="rId27"/>
    <p:sldMasterId id="2147483986" r:id="rId28"/>
    <p:sldMasterId id="2147483999" r:id="rId29"/>
    <p:sldMasterId id="2147484012" r:id="rId30"/>
    <p:sldMasterId id="2147484025" r:id="rId31"/>
    <p:sldMasterId id="2147484038" r:id="rId32"/>
  </p:sldMasterIdLst>
  <p:sldIdLst>
    <p:sldId id="256" r:id="rId33"/>
    <p:sldId id="257" r:id="rId34"/>
    <p:sldId id="258" r:id="rId35"/>
    <p:sldId id="259" r:id="rId36"/>
    <p:sldId id="260" r:id="rId37"/>
    <p:sldId id="261" r:id="rId38"/>
    <p:sldId id="262" r:id="rId39"/>
    <p:sldId id="263" r:id="rId40"/>
    <p:sldId id="264" r:id="rId41"/>
    <p:sldId id="265" r:id="rId42"/>
    <p:sldId id="266" r:id="rId43"/>
    <p:sldId id="267" r:id="rId44"/>
  </p:sldIdLst>
  <p:sldSz cx="9144000" cy="51435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Master" Target="slideMasters/slideMaster13.xml"/><Relationship Id="rId15" Type="http://schemas.openxmlformats.org/officeDocument/2006/relationships/slideMaster" Target="slideMasters/slideMaster14.xml"/><Relationship Id="rId16" Type="http://schemas.openxmlformats.org/officeDocument/2006/relationships/slideMaster" Target="slideMasters/slideMaster15.xml"/><Relationship Id="rId17" Type="http://schemas.openxmlformats.org/officeDocument/2006/relationships/slideMaster" Target="slideMasters/slideMaster16.xml"/><Relationship Id="rId18" Type="http://schemas.openxmlformats.org/officeDocument/2006/relationships/slideMaster" Target="slideMasters/slideMaster17.xml"/><Relationship Id="rId19" Type="http://schemas.openxmlformats.org/officeDocument/2006/relationships/slideMaster" Target="slideMasters/slideMaster18.xml"/><Relationship Id="rId20" Type="http://schemas.openxmlformats.org/officeDocument/2006/relationships/slideMaster" Target="slideMasters/slideMaster19.xml"/><Relationship Id="rId21" Type="http://schemas.openxmlformats.org/officeDocument/2006/relationships/slideMaster" Target="slideMasters/slideMaster20.xml"/><Relationship Id="rId22" Type="http://schemas.openxmlformats.org/officeDocument/2006/relationships/slideMaster" Target="slideMasters/slideMaster21.xml"/><Relationship Id="rId23" Type="http://schemas.openxmlformats.org/officeDocument/2006/relationships/slideMaster" Target="slideMasters/slideMaster22.xml"/><Relationship Id="rId24" Type="http://schemas.openxmlformats.org/officeDocument/2006/relationships/slideMaster" Target="slideMasters/slideMaster23.xml"/><Relationship Id="rId25" Type="http://schemas.openxmlformats.org/officeDocument/2006/relationships/slideMaster" Target="slideMasters/slideMaster24.xml"/><Relationship Id="rId26" Type="http://schemas.openxmlformats.org/officeDocument/2006/relationships/slideMaster" Target="slideMasters/slideMaster25.xml"/><Relationship Id="rId27" Type="http://schemas.openxmlformats.org/officeDocument/2006/relationships/slideMaster" Target="slideMasters/slideMaster26.xml"/><Relationship Id="rId28" Type="http://schemas.openxmlformats.org/officeDocument/2006/relationships/slideMaster" Target="slideMasters/slideMaster27.xml"/><Relationship Id="rId29" Type="http://schemas.openxmlformats.org/officeDocument/2006/relationships/slideMaster" Target="slideMasters/slideMaster28.xml"/><Relationship Id="rId30" Type="http://schemas.openxmlformats.org/officeDocument/2006/relationships/slideMaster" Target="slideMasters/slideMaster29.xml"/><Relationship Id="rId31" Type="http://schemas.openxmlformats.org/officeDocument/2006/relationships/slideMaster" Target="slideMasters/slideMaster30.xml"/><Relationship Id="rId32" Type="http://schemas.openxmlformats.org/officeDocument/2006/relationships/slideMaster" Target="slideMasters/slideMaster31.xml"/><Relationship Id="rId33" Type="http://schemas.openxmlformats.org/officeDocument/2006/relationships/slide" Target="slides/slide1.xml"/><Relationship Id="rId34" Type="http://schemas.openxmlformats.org/officeDocument/2006/relationships/slide" Target="slides/slide2.xml"/><Relationship Id="rId35" Type="http://schemas.openxmlformats.org/officeDocument/2006/relationships/slide" Target="slides/slide3.xml"/><Relationship Id="rId36" Type="http://schemas.openxmlformats.org/officeDocument/2006/relationships/slide" Target="slides/slide4.xml"/><Relationship Id="rId37" Type="http://schemas.openxmlformats.org/officeDocument/2006/relationships/slide" Target="slides/slide5.xml"/><Relationship Id="rId38" Type="http://schemas.openxmlformats.org/officeDocument/2006/relationships/slide" Target="slides/slide6.xml"/><Relationship Id="rId39" Type="http://schemas.openxmlformats.org/officeDocument/2006/relationships/slide" Target="slides/slide7.xml"/><Relationship Id="rId40" Type="http://schemas.openxmlformats.org/officeDocument/2006/relationships/slide" Target="slides/slide8.xml"/><Relationship Id="rId41" Type="http://schemas.openxmlformats.org/officeDocument/2006/relationships/slide" Target="slides/slide9.xml"/><Relationship Id="rId42" Type="http://schemas.openxmlformats.org/officeDocument/2006/relationships/slide" Target="slides/slide10.xml"/><Relationship Id="rId43" Type="http://schemas.openxmlformats.org/officeDocument/2006/relationships/slide" Target="slides/slide11.xml"/><Relationship Id="rId44" Type="http://schemas.openxmlformats.org/officeDocument/2006/relationships/slide" Target="slides/slide12.xml"/><Relationship Id="rId4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1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1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1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19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19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19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0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20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20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20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20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20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0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0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0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0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2.xml"/>
</Relationships>
</file>

<file path=ppt/slideLayouts/_rels/slideLayout2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2.xml"/>
</Relationships>
</file>

<file path=ppt/slideLayouts/_rels/slideLayout2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2.xml"/>
</Relationships>
</file>

<file path=ppt/slideLayouts/_rels/slideLayout2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2.xml"/>
</Relationships>
</file>

<file path=ppt/slideLayouts/_rels/slideLayout2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2.xml"/>
</Relationships>
</file>

<file path=ppt/slideLayouts/_rels/slideLayout2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2.xml"/>
</Relationships>
</file>

<file path=ppt/slideLayouts/_rels/slideLayout2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2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2.xml"/>
</Relationships>
</file>

<file path=ppt/slideLayouts/_rels/slideLayout2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2.xml"/>
</Relationships>
</file>

<file path=ppt/slideLayouts/_rels/slideLayout2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2.xml"/>
</Relationships>
</file>

<file path=ppt/slideLayouts/_rels/slideLayout2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2.xml"/>
</Relationships>
</file>

<file path=ppt/slideLayouts/_rels/slideLayout2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2.xml"/>
</Relationships>
</file>

<file path=ppt/slideLayouts/_rels/slideLayout2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3.xml"/>
</Relationships>
</file>

<file path=ppt/slideLayouts/_rels/slideLayout2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3.xml"/>
</Relationships>
</file>

<file path=ppt/slideLayouts/_rels/slideLayout2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3.xml"/>
</Relationships>
</file>

<file path=ppt/slideLayouts/_rels/slideLayout2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3.xml"/>
</Relationships>
</file>

<file path=ppt/slideLayouts/_rels/slideLayout2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3.xml"/>
</Relationships>
</file>

<file path=ppt/slideLayouts/_rels/slideLayout2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3.xml"/>
</Relationships>
</file>

<file path=ppt/slideLayouts/_rels/slideLayout2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3.xml"/>
</Relationships>
</file>

<file path=ppt/slideLayouts/_rels/slideLayout2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3.xml"/>
</Relationships>
</file>

<file path=ppt/slideLayouts/_rels/slideLayout2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3.xml"/>
</Relationships>
</file>

<file path=ppt/slideLayouts/_rels/slideLayout2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3.xml"/>
</Relationships>
</file>

<file path=ppt/slideLayouts/_rels/slideLayout2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3.xml"/>
</Relationships>
</file>

<file path=ppt/slideLayouts/_rels/slideLayout2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4.xml"/>
</Relationships>
</file>

<file path=ppt/slideLayouts/_rels/slideLayout2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4.xml"/>
</Relationships>
</file>

<file path=ppt/slideLayouts/_rels/slideLayout2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4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4.xml"/>
</Relationships>
</file>

<file path=ppt/slideLayouts/_rels/slideLayout2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4.xml"/>
</Relationships>
</file>

<file path=ppt/slideLayouts/_rels/slideLayout2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4.xml"/>
</Relationships>
</file>

<file path=ppt/slideLayouts/_rels/slideLayout2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4.xml"/>
</Relationships>
</file>

<file path=ppt/slideLayouts/_rels/slideLayout2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4.xml"/>
</Relationships>
</file>

<file path=ppt/slideLayouts/_rels/slideLayout2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4.xml"/>
</Relationships>
</file>

<file path=ppt/slideLayouts/_rels/slideLayout2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4.xml"/>
</Relationships>
</file>

<file path=ppt/slideLayouts/_rels/slideLayout2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4.xml"/>
</Relationships>
</file>

<file path=ppt/slideLayouts/_rels/slideLayout2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4.xml"/>
</Relationships>
</file>

<file path=ppt/slideLayouts/_rels/slideLayout2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5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5.xml"/>
</Relationships>
</file>

<file path=ppt/slideLayouts/_rels/slideLayout2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5.xml"/>
</Relationships>
</file>

<file path=ppt/slideLayouts/_rels/slideLayout2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5.xml"/>
</Relationships>
</file>

<file path=ppt/slideLayouts/_rels/slideLayout2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5.xml"/>
</Relationships>
</file>

<file path=ppt/slideLayouts/_rels/slideLayout2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5.xml"/>
</Relationships>
</file>

<file path=ppt/slideLayouts/_rels/slideLayout2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5.xml"/>
</Relationships>
</file>

<file path=ppt/slideLayouts/_rels/slideLayout2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5.xml"/>
</Relationships>
</file>

<file path=ppt/slideLayouts/_rels/slideLayout29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5.xml"/>
</Relationships>
</file>

<file path=ppt/slideLayouts/_rels/slideLayout29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5.xml"/>
</Relationships>
</file>

<file path=ppt/slideLayouts/_rels/slideLayout29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5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0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5.xml"/>
</Relationships>
</file>

<file path=ppt/slideLayouts/_rels/slideLayout30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6.xml"/>
</Relationships>
</file>

<file path=ppt/slideLayouts/_rels/slideLayout30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6.xml"/>
</Relationships>
</file>

<file path=ppt/slideLayouts/_rels/slideLayout30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6.xml"/>
</Relationships>
</file>

<file path=ppt/slideLayouts/_rels/slideLayout30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6.xml"/>
</Relationships>
</file>

<file path=ppt/slideLayouts/_rels/slideLayout30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6.xml"/>
</Relationships>
</file>

<file path=ppt/slideLayouts/_rels/slideLayout30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6.xml"/>
</Relationships>
</file>

<file path=ppt/slideLayouts/_rels/slideLayout30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6.xml"/>
</Relationships>
</file>

<file path=ppt/slideLayouts/_rels/slideLayout30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6.xml"/>
</Relationships>
</file>

<file path=ppt/slideLayouts/_rels/slideLayout30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6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6.xml"/>
</Relationships>
</file>

<file path=ppt/slideLayouts/_rels/slideLayout3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6.xml"/>
</Relationships>
</file>

<file path=ppt/slideLayouts/_rels/slideLayout3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6.xml"/>
</Relationships>
</file>

<file path=ppt/slideLayouts/_rels/slideLayout3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7.xml"/>
</Relationships>
</file>

<file path=ppt/slideLayouts/_rels/slideLayout3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7.xml"/>
</Relationships>
</file>

<file path=ppt/slideLayouts/_rels/slideLayout3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7.xml"/>
</Relationships>
</file>

<file path=ppt/slideLayouts/_rels/slideLayout3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7.xml"/>
</Relationships>
</file>

<file path=ppt/slideLayouts/_rels/slideLayout3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7.xml"/>
</Relationships>
</file>

<file path=ppt/slideLayouts/_rels/slideLayout3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7.xml"/>
</Relationships>
</file>

<file path=ppt/slideLayouts/_rels/slideLayout3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7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7.xml"/>
</Relationships>
</file>

<file path=ppt/slideLayouts/_rels/slideLayout3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7.xml"/>
</Relationships>
</file>

<file path=ppt/slideLayouts/_rels/slideLayout3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7.xml"/>
</Relationships>
</file>

<file path=ppt/slideLayouts/_rels/slideLayout3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7.xml"/>
</Relationships>
</file>

<file path=ppt/slideLayouts/_rels/slideLayout3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7.xml"/>
</Relationships>
</file>

<file path=ppt/slideLayouts/_rels/slideLayout3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8.xml"/>
</Relationships>
</file>

<file path=ppt/slideLayouts/_rels/slideLayout3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8.xml"/>
</Relationships>
</file>

<file path=ppt/slideLayouts/_rels/slideLayout3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8.xml"/>
</Relationships>
</file>

<file path=ppt/slideLayouts/_rels/slideLayout3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8.xml"/>
</Relationships>
</file>

<file path=ppt/slideLayouts/_rels/slideLayout3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8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8.xml"/>
</Relationships>
</file>

<file path=ppt/slideLayouts/_rels/slideLayout3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8.xml"/>
</Relationships>
</file>

<file path=ppt/slideLayouts/_rels/slideLayout3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8.xml"/>
</Relationships>
</file>

<file path=ppt/slideLayouts/_rels/slideLayout3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8.xml"/>
</Relationships>
</file>

<file path=ppt/slideLayouts/_rels/slideLayout3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8.xml"/>
</Relationships>
</file>

<file path=ppt/slideLayouts/_rels/slideLayout3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8.xml"/>
</Relationships>
</file>

<file path=ppt/slideLayouts/_rels/slideLayout3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8.xml"/>
</Relationships>
</file>

<file path=ppt/slideLayouts/_rels/slideLayout3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9.xml"/>
</Relationships>
</file>

<file path=ppt/slideLayouts/_rels/slideLayout3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9.xml"/>
</Relationships>
</file>

<file path=ppt/slideLayouts/_rels/slideLayout3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9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9.xml"/>
</Relationships>
</file>

<file path=ppt/slideLayouts/_rels/slideLayout3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9.xml"/>
</Relationships>
</file>

<file path=ppt/slideLayouts/_rels/slideLayout3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9.xml"/>
</Relationships>
</file>

<file path=ppt/slideLayouts/_rels/slideLayout3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9.xml"/>
</Relationships>
</file>

<file path=ppt/slideLayouts/_rels/slideLayout3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9.xml"/>
</Relationships>
</file>

<file path=ppt/slideLayouts/_rels/slideLayout3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9.xml"/>
</Relationships>
</file>

<file path=ppt/slideLayouts/_rels/slideLayout3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9.xml"/>
</Relationships>
</file>

<file path=ppt/slideLayouts/_rels/slideLayout3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9.xml"/>
</Relationships>
</file>

<file path=ppt/slideLayouts/_rels/slideLayout3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9.xml"/>
</Relationships>
</file>

<file path=ppt/slideLayouts/_rels/slideLayout3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0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0.xml"/>
</Relationships>
</file>

<file path=ppt/slideLayouts/_rels/slideLayout3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0.xml"/>
</Relationships>
</file>

<file path=ppt/slideLayouts/_rels/slideLayout3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0.xml"/>
</Relationships>
</file>

<file path=ppt/slideLayouts/_rels/slideLayout3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0.xml"/>
</Relationships>
</file>

<file path=ppt/slideLayouts/_rels/slideLayout3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0.xml"/>
</Relationships>
</file>

<file path=ppt/slideLayouts/_rels/slideLayout3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0.xml"/>
</Relationships>
</file>

<file path=ppt/slideLayouts/_rels/slideLayout3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0.xml"/>
</Relationships>
</file>

<file path=ppt/slideLayouts/_rels/slideLayout3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0.xml"/>
</Relationships>
</file>

<file path=ppt/slideLayouts/_rels/slideLayout3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0.xml"/>
</Relationships>
</file>

<file path=ppt/slideLayouts/_rels/slideLayout3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0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0.xml"/>
</Relationships>
</file>

<file path=ppt/slideLayouts/_rels/slideLayout3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1.xml"/>
</Relationships>
</file>

<file path=ppt/slideLayouts/_rels/slideLayout3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1.xml"/>
</Relationships>
</file>

<file path=ppt/slideLayouts/_rels/slideLayout3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1.xml"/>
</Relationships>
</file>

<file path=ppt/slideLayouts/_rels/slideLayout3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1.xml"/>
</Relationships>
</file>

<file path=ppt/slideLayouts/_rels/slideLayout3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1.xml"/>
</Relationships>
</file>

<file path=ppt/slideLayouts/_rels/slideLayout3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1.xml"/>
</Relationships>
</file>

<file path=ppt/slideLayouts/_rels/slideLayout3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1.xml"/>
</Relationships>
</file>

<file path=ppt/slideLayouts/_rels/slideLayout3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1.xml"/>
</Relationships>
</file>

<file path=ppt/slideLayouts/_rels/slideLayout3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1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1.xml"/>
</Relationships>
</file>

<file path=ppt/slideLayouts/_rels/slideLayout3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1.xml"/>
</Relationships>
</file>

<file path=ppt/slideLayouts/_rels/slideLayout3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1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8880" cy="3979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6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3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8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1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2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3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4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5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8880" cy="3979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6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3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8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1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2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3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4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5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8880" cy="3979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0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7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2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5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6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7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8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9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8880" cy="3979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3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0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5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8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9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0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1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2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8880" cy="3979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4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1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6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9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0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1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2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3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8880" cy="3979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0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7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2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5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6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7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8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9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2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9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8880" cy="3979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7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4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9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8880" cy="3979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2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3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4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5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6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0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8880" cy="3979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5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9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2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9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7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9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0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1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2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3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4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9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9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9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9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9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9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8880" cy="3979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9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0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6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0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0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3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0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8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0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1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2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3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4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5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0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0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0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0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0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8880" cy="3979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9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6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1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4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5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6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7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8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5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8880" cy="3979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3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0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5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8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9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0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1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2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0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7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8880" cy="3979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5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2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7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0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1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2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3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4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8880" cy="3979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9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6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1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4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5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6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7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8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0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7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8880" cy="3979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5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2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7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0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1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2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3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4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5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8880" cy="3979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3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0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5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8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9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0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1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2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8880" cy="3979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2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9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4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7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8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9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0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1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90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9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9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9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7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8880" cy="3979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9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0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0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0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0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05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0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0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0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2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7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8880" cy="3979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20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21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22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23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24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0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6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6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6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8880" cy="3979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6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6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7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7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7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74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7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7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7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8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81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8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8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8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86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8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89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90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91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92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93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90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9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9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9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7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8880" cy="3979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9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0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0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4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0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0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05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0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0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0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1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12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1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1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1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17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1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20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21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22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23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24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22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3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23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3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23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23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3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5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8880" cy="3979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3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23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23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23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3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24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24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243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3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24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24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24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3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24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250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3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25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25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25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255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3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25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258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259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260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261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262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3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26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3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26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1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27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27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3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3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8880" cy="3979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3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27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27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27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3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27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28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281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3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28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28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28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3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28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288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3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29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29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29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293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3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29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296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297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298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299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300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3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6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5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6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6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6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8880" cy="3979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6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6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7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7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7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74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7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7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7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8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81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8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8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8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86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9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0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1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2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3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8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89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90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91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92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93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8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8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8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8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8880" cy="3979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9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9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9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9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9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96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9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9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0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0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03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0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0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0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08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1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11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12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13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14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15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8880" cy="3979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8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5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0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3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4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5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6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7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2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8880" cy="3979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7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4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9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8880" cy="3979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2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3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4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5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6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0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8880" cy="3979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5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2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7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0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1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2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3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4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0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8880" cy="3979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5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2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7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0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1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2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3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4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8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2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8880" cy="3979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7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4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9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2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3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4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5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6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9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11.xml"/><Relationship Id="rId6" Type="http://schemas.openxmlformats.org/officeDocument/2006/relationships/slideLayout" Target="../slideLayouts/slideLayout112.xml"/><Relationship Id="rId7" Type="http://schemas.openxmlformats.org/officeDocument/2006/relationships/slideLayout" Target="../slideLayouts/slideLayout113.xml"/><Relationship Id="rId8" Type="http://schemas.openxmlformats.org/officeDocument/2006/relationships/slideLayout" Target="../slideLayouts/slideLayout114.xml"/><Relationship Id="rId9" Type="http://schemas.openxmlformats.org/officeDocument/2006/relationships/slideLayout" Target="../slideLayouts/slideLayout115.xml"/><Relationship Id="rId10" Type="http://schemas.openxmlformats.org/officeDocument/2006/relationships/slideLayout" Target="../slideLayouts/slideLayout116.xml"/><Relationship Id="rId11" Type="http://schemas.openxmlformats.org/officeDocument/2006/relationships/slideLayout" Target="../slideLayouts/slideLayout117.xml"/><Relationship Id="rId12" Type="http://schemas.openxmlformats.org/officeDocument/2006/relationships/slideLayout" Target="../slideLayouts/slideLayout118.xml"/><Relationship Id="rId13" Type="http://schemas.openxmlformats.org/officeDocument/2006/relationships/slideLayout" Target="../slideLayouts/slideLayout119.xml"/><Relationship Id="rId14" Type="http://schemas.openxmlformats.org/officeDocument/2006/relationships/slideLayout" Target="../slideLayouts/slideLayout12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image" Target="../media/image2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21.xml"/><Relationship Id="rId5" Type="http://schemas.openxmlformats.org/officeDocument/2006/relationships/slideLayout" Target="../slideLayouts/slideLayout122.xml"/><Relationship Id="rId6" Type="http://schemas.openxmlformats.org/officeDocument/2006/relationships/slideLayout" Target="../slideLayouts/slideLayout123.xml"/><Relationship Id="rId7" Type="http://schemas.openxmlformats.org/officeDocument/2006/relationships/slideLayout" Target="../slideLayouts/slideLayout124.xml"/><Relationship Id="rId8" Type="http://schemas.openxmlformats.org/officeDocument/2006/relationships/slideLayout" Target="../slideLayouts/slideLayout125.xml"/><Relationship Id="rId9" Type="http://schemas.openxmlformats.org/officeDocument/2006/relationships/slideLayout" Target="../slideLayouts/slideLayout126.xml"/><Relationship Id="rId10" Type="http://schemas.openxmlformats.org/officeDocument/2006/relationships/slideLayout" Target="../slideLayouts/slideLayout127.xml"/><Relationship Id="rId11" Type="http://schemas.openxmlformats.org/officeDocument/2006/relationships/slideLayout" Target="../slideLayouts/slideLayout128.xml"/><Relationship Id="rId12" Type="http://schemas.openxmlformats.org/officeDocument/2006/relationships/slideLayout" Target="../slideLayouts/slideLayout129.xml"/><Relationship Id="rId13" Type="http://schemas.openxmlformats.org/officeDocument/2006/relationships/slideLayout" Target="../slideLayouts/slideLayout130.xml"/><Relationship Id="rId14" Type="http://schemas.openxmlformats.org/officeDocument/2006/relationships/slideLayout" Target="../slideLayouts/slideLayout131.xml"/><Relationship Id="rId15" Type="http://schemas.openxmlformats.org/officeDocument/2006/relationships/slideLayout" Target="../slideLayouts/slideLayout132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image" Target="../media/image2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33.xml"/><Relationship Id="rId5" Type="http://schemas.openxmlformats.org/officeDocument/2006/relationships/slideLayout" Target="../slideLayouts/slideLayout134.xml"/><Relationship Id="rId6" Type="http://schemas.openxmlformats.org/officeDocument/2006/relationships/slideLayout" Target="../slideLayouts/slideLayout135.xml"/><Relationship Id="rId7" Type="http://schemas.openxmlformats.org/officeDocument/2006/relationships/slideLayout" Target="../slideLayouts/slideLayout136.xml"/><Relationship Id="rId8" Type="http://schemas.openxmlformats.org/officeDocument/2006/relationships/slideLayout" Target="../slideLayouts/slideLayout137.xml"/><Relationship Id="rId9" Type="http://schemas.openxmlformats.org/officeDocument/2006/relationships/slideLayout" Target="../slideLayouts/slideLayout138.xml"/><Relationship Id="rId10" Type="http://schemas.openxmlformats.org/officeDocument/2006/relationships/slideLayout" Target="../slideLayouts/slideLayout139.xml"/><Relationship Id="rId11" Type="http://schemas.openxmlformats.org/officeDocument/2006/relationships/slideLayout" Target="../slideLayouts/slideLayout140.xml"/><Relationship Id="rId12" Type="http://schemas.openxmlformats.org/officeDocument/2006/relationships/slideLayout" Target="../slideLayouts/slideLayout141.xml"/><Relationship Id="rId13" Type="http://schemas.openxmlformats.org/officeDocument/2006/relationships/slideLayout" Target="../slideLayouts/slideLayout142.xml"/><Relationship Id="rId14" Type="http://schemas.openxmlformats.org/officeDocument/2006/relationships/slideLayout" Target="../slideLayouts/slideLayout143.xml"/><Relationship Id="rId15" Type="http://schemas.openxmlformats.org/officeDocument/2006/relationships/slideLayout" Target="../slideLayouts/slideLayout144.xml"/>
</Relationships>
</file>

<file path=ppt/slideMasters/_rels/slideMaster13.xml.rels><?xml version="1.0" encoding="UTF-8"?>
<Relationships xmlns="http://schemas.openxmlformats.org/package/2006/relationships"><Relationship Id="rId1" Type="http://schemas.openxmlformats.org/officeDocument/2006/relationships/theme" Target="../theme/theme13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45.xml"/><Relationship Id="rId4" Type="http://schemas.openxmlformats.org/officeDocument/2006/relationships/slideLayout" Target="../slideLayouts/slideLayout146.xml"/><Relationship Id="rId5" Type="http://schemas.openxmlformats.org/officeDocument/2006/relationships/slideLayout" Target="../slideLayouts/slideLayout147.xml"/><Relationship Id="rId6" Type="http://schemas.openxmlformats.org/officeDocument/2006/relationships/slideLayout" Target="../slideLayouts/slideLayout148.xml"/><Relationship Id="rId7" Type="http://schemas.openxmlformats.org/officeDocument/2006/relationships/slideLayout" Target="../slideLayouts/slideLayout149.xml"/><Relationship Id="rId8" Type="http://schemas.openxmlformats.org/officeDocument/2006/relationships/slideLayout" Target="../slideLayouts/slideLayout150.xml"/><Relationship Id="rId9" Type="http://schemas.openxmlformats.org/officeDocument/2006/relationships/slideLayout" Target="../slideLayouts/slideLayout151.xml"/><Relationship Id="rId10" Type="http://schemas.openxmlformats.org/officeDocument/2006/relationships/slideLayout" Target="../slideLayouts/slideLayout152.xml"/><Relationship Id="rId11" Type="http://schemas.openxmlformats.org/officeDocument/2006/relationships/slideLayout" Target="../slideLayouts/slideLayout153.xml"/><Relationship Id="rId12" Type="http://schemas.openxmlformats.org/officeDocument/2006/relationships/slideLayout" Target="../slideLayouts/slideLayout154.xml"/><Relationship Id="rId13" Type="http://schemas.openxmlformats.org/officeDocument/2006/relationships/slideLayout" Target="../slideLayouts/slideLayout155.xml"/><Relationship Id="rId14" Type="http://schemas.openxmlformats.org/officeDocument/2006/relationships/slideLayout" Target="../slideLayouts/slideLayout156.xml"/>
</Relationships>
</file>

<file path=ppt/slideMasters/_rels/slideMaster14.xml.rels><?xml version="1.0" encoding="UTF-8"?>
<Relationships xmlns="http://schemas.openxmlformats.org/package/2006/relationships"><Relationship Id="rId1" Type="http://schemas.openxmlformats.org/officeDocument/2006/relationships/theme" Target="../theme/theme14.xml"/><Relationship Id="rId2" Type="http://schemas.openxmlformats.org/officeDocument/2006/relationships/slideLayout" Target="../slideLayouts/slideLayout157.xml"/><Relationship Id="rId3" Type="http://schemas.openxmlformats.org/officeDocument/2006/relationships/slideLayout" Target="../slideLayouts/slideLayout158.xml"/><Relationship Id="rId4" Type="http://schemas.openxmlformats.org/officeDocument/2006/relationships/slideLayout" Target="../slideLayouts/slideLayout159.xml"/><Relationship Id="rId5" Type="http://schemas.openxmlformats.org/officeDocument/2006/relationships/slideLayout" Target="../slideLayouts/slideLayout160.xml"/><Relationship Id="rId6" Type="http://schemas.openxmlformats.org/officeDocument/2006/relationships/slideLayout" Target="../slideLayouts/slideLayout161.xml"/><Relationship Id="rId7" Type="http://schemas.openxmlformats.org/officeDocument/2006/relationships/slideLayout" Target="../slideLayouts/slideLayout162.xml"/><Relationship Id="rId8" Type="http://schemas.openxmlformats.org/officeDocument/2006/relationships/slideLayout" Target="../slideLayouts/slideLayout163.xml"/><Relationship Id="rId9" Type="http://schemas.openxmlformats.org/officeDocument/2006/relationships/slideLayout" Target="../slideLayouts/slideLayout164.xml"/><Relationship Id="rId10" Type="http://schemas.openxmlformats.org/officeDocument/2006/relationships/slideLayout" Target="../slideLayouts/slideLayout165.xml"/><Relationship Id="rId11" Type="http://schemas.openxmlformats.org/officeDocument/2006/relationships/slideLayout" Target="../slideLayouts/slideLayout166.xml"/><Relationship Id="rId12" Type="http://schemas.openxmlformats.org/officeDocument/2006/relationships/slideLayout" Target="../slideLayouts/slideLayout167.xml"/><Relationship Id="rId13" Type="http://schemas.openxmlformats.org/officeDocument/2006/relationships/slideLayout" Target="../slideLayouts/slideLayout168.xml"/>
</Relationships>
</file>

<file path=ppt/slideMasters/_rels/slideMaster15.xml.rels><?xml version="1.0" encoding="UTF-8"?>
<Relationships xmlns="http://schemas.openxmlformats.org/package/2006/relationships"><Relationship Id="rId1" Type="http://schemas.openxmlformats.org/officeDocument/2006/relationships/theme" Target="../theme/theme15.xml"/><Relationship Id="rId2" Type="http://schemas.openxmlformats.org/officeDocument/2006/relationships/slideLayout" Target="../slideLayouts/slideLayout169.xml"/><Relationship Id="rId3" Type="http://schemas.openxmlformats.org/officeDocument/2006/relationships/slideLayout" Target="../slideLayouts/slideLayout170.xml"/><Relationship Id="rId4" Type="http://schemas.openxmlformats.org/officeDocument/2006/relationships/slideLayout" Target="../slideLayouts/slideLayout171.xml"/><Relationship Id="rId5" Type="http://schemas.openxmlformats.org/officeDocument/2006/relationships/slideLayout" Target="../slideLayouts/slideLayout172.xml"/><Relationship Id="rId6" Type="http://schemas.openxmlformats.org/officeDocument/2006/relationships/slideLayout" Target="../slideLayouts/slideLayout173.xml"/><Relationship Id="rId7" Type="http://schemas.openxmlformats.org/officeDocument/2006/relationships/slideLayout" Target="../slideLayouts/slideLayout174.xml"/><Relationship Id="rId8" Type="http://schemas.openxmlformats.org/officeDocument/2006/relationships/slideLayout" Target="../slideLayouts/slideLayout175.xml"/><Relationship Id="rId9" Type="http://schemas.openxmlformats.org/officeDocument/2006/relationships/slideLayout" Target="../slideLayouts/slideLayout176.xml"/><Relationship Id="rId10" Type="http://schemas.openxmlformats.org/officeDocument/2006/relationships/slideLayout" Target="../slideLayouts/slideLayout177.xml"/><Relationship Id="rId11" Type="http://schemas.openxmlformats.org/officeDocument/2006/relationships/slideLayout" Target="../slideLayouts/slideLayout178.xml"/><Relationship Id="rId12" Type="http://schemas.openxmlformats.org/officeDocument/2006/relationships/slideLayout" Target="../slideLayouts/slideLayout179.xml"/><Relationship Id="rId13" Type="http://schemas.openxmlformats.org/officeDocument/2006/relationships/slideLayout" Target="../slideLayouts/slideLayout180.xml"/>
</Relationships>
</file>

<file path=ppt/slideMasters/_rels/slideMaster16.xml.rels><?xml version="1.0" encoding="UTF-8"?>
<Relationships xmlns="http://schemas.openxmlformats.org/package/2006/relationships"><Relationship Id="rId1" Type="http://schemas.openxmlformats.org/officeDocument/2006/relationships/theme" Target="../theme/theme16.xml"/><Relationship Id="rId2" Type="http://schemas.openxmlformats.org/officeDocument/2006/relationships/slideLayout" Target="../slideLayouts/slideLayout181.xml"/><Relationship Id="rId3" Type="http://schemas.openxmlformats.org/officeDocument/2006/relationships/slideLayout" Target="../slideLayouts/slideLayout182.xml"/><Relationship Id="rId4" Type="http://schemas.openxmlformats.org/officeDocument/2006/relationships/slideLayout" Target="../slideLayouts/slideLayout183.xml"/><Relationship Id="rId5" Type="http://schemas.openxmlformats.org/officeDocument/2006/relationships/slideLayout" Target="../slideLayouts/slideLayout184.xml"/><Relationship Id="rId6" Type="http://schemas.openxmlformats.org/officeDocument/2006/relationships/slideLayout" Target="../slideLayouts/slideLayout185.xml"/><Relationship Id="rId7" Type="http://schemas.openxmlformats.org/officeDocument/2006/relationships/slideLayout" Target="../slideLayouts/slideLayout186.xml"/><Relationship Id="rId8" Type="http://schemas.openxmlformats.org/officeDocument/2006/relationships/slideLayout" Target="../slideLayouts/slideLayout187.xml"/><Relationship Id="rId9" Type="http://schemas.openxmlformats.org/officeDocument/2006/relationships/slideLayout" Target="../slideLayouts/slideLayout188.xml"/><Relationship Id="rId10" Type="http://schemas.openxmlformats.org/officeDocument/2006/relationships/slideLayout" Target="../slideLayouts/slideLayout189.xml"/><Relationship Id="rId11" Type="http://schemas.openxmlformats.org/officeDocument/2006/relationships/slideLayout" Target="../slideLayouts/slideLayout190.xml"/><Relationship Id="rId12" Type="http://schemas.openxmlformats.org/officeDocument/2006/relationships/slideLayout" Target="../slideLayouts/slideLayout191.xml"/><Relationship Id="rId13" Type="http://schemas.openxmlformats.org/officeDocument/2006/relationships/slideLayout" Target="../slideLayouts/slideLayout192.xml"/>
</Relationships>
</file>

<file path=ppt/slideMasters/_rels/slideMaster17.xml.rels><?xml version="1.0" encoding="UTF-8"?>
<Relationships xmlns="http://schemas.openxmlformats.org/package/2006/relationships"><Relationship Id="rId1" Type="http://schemas.openxmlformats.org/officeDocument/2006/relationships/theme" Target="../theme/theme17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93.xml"/><Relationship Id="rId4" Type="http://schemas.openxmlformats.org/officeDocument/2006/relationships/slideLayout" Target="../slideLayouts/slideLayout194.xml"/><Relationship Id="rId5" Type="http://schemas.openxmlformats.org/officeDocument/2006/relationships/slideLayout" Target="../slideLayouts/slideLayout195.xml"/><Relationship Id="rId6" Type="http://schemas.openxmlformats.org/officeDocument/2006/relationships/slideLayout" Target="../slideLayouts/slideLayout196.xml"/><Relationship Id="rId7" Type="http://schemas.openxmlformats.org/officeDocument/2006/relationships/slideLayout" Target="../slideLayouts/slideLayout197.xml"/><Relationship Id="rId8" Type="http://schemas.openxmlformats.org/officeDocument/2006/relationships/slideLayout" Target="../slideLayouts/slideLayout198.xml"/><Relationship Id="rId9" Type="http://schemas.openxmlformats.org/officeDocument/2006/relationships/slideLayout" Target="../slideLayouts/slideLayout199.xml"/><Relationship Id="rId10" Type="http://schemas.openxmlformats.org/officeDocument/2006/relationships/slideLayout" Target="../slideLayouts/slideLayout200.xml"/><Relationship Id="rId11" Type="http://schemas.openxmlformats.org/officeDocument/2006/relationships/slideLayout" Target="../slideLayouts/slideLayout201.xml"/><Relationship Id="rId12" Type="http://schemas.openxmlformats.org/officeDocument/2006/relationships/slideLayout" Target="../slideLayouts/slideLayout202.xml"/><Relationship Id="rId13" Type="http://schemas.openxmlformats.org/officeDocument/2006/relationships/slideLayout" Target="../slideLayouts/slideLayout203.xml"/><Relationship Id="rId14" Type="http://schemas.openxmlformats.org/officeDocument/2006/relationships/slideLayout" Target="../slideLayouts/slideLayout204.xml"/>
</Relationships>
</file>

<file path=ppt/slideMasters/_rels/slideMaster18.xml.rels><?xml version="1.0" encoding="UTF-8"?>
<Relationships xmlns="http://schemas.openxmlformats.org/package/2006/relationships"><Relationship Id="rId1" Type="http://schemas.openxmlformats.org/officeDocument/2006/relationships/theme" Target="../theme/theme18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205.xml"/><Relationship Id="rId4" Type="http://schemas.openxmlformats.org/officeDocument/2006/relationships/slideLayout" Target="../slideLayouts/slideLayout206.xml"/><Relationship Id="rId5" Type="http://schemas.openxmlformats.org/officeDocument/2006/relationships/slideLayout" Target="../slideLayouts/slideLayout207.xml"/><Relationship Id="rId6" Type="http://schemas.openxmlformats.org/officeDocument/2006/relationships/slideLayout" Target="../slideLayouts/slideLayout208.xml"/><Relationship Id="rId7" Type="http://schemas.openxmlformats.org/officeDocument/2006/relationships/slideLayout" Target="../slideLayouts/slideLayout209.xml"/><Relationship Id="rId8" Type="http://schemas.openxmlformats.org/officeDocument/2006/relationships/slideLayout" Target="../slideLayouts/slideLayout210.xml"/><Relationship Id="rId9" Type="http://schemas.openxmlformats.org/officeDocument/2006/relationships/slideLayout" Target="../slideLayouts/slideLayout211.xml"/><Relationship Id="rId10" Type="http://schemas.openxmlformats.org/officeDocument/2006/relationships/slideLayout" Target="../slideLayouts/slideLayout212.xml"/><Relationship Id="rId11" Type="http://schemas.openxmlformats.org/officeDocument/2006/relationships/slideLayout" Target="../slideLayouts/slideLayout213.xml"/><Relationship Id="rId12" Type="http://schemas.openxmlformats.org/officeDocument/2006/relationships/slideLayout" Target="../slideLayouts/slideLayout214.xml"/><Relationship Id="rId13" Type="http://schemas.openxmlformats.org/officeDocument/2006/relationships/slideLayout" Target="../slideLayouts/slideLayout215.xml"/><Relationship Id="rId14" Type="http://schemas.openxmlformats.org/officeDocument/2006/relationships/slideLayout" Target="../slideLayouts/slideLayout216.xml"/>
</Relationships>
</file>

<file path=ppt/slideMasters/_rels/slideMaster19.xml.rels><?xml version="1.0" encoding="UTF-8"?>
<Relationships xmlns="http://schemas.openxmlformats.org/package/2006/relationships"><Relationship Id="rId1" Type="http://schemas.openxmlformats.org/officeDocument/2006/relationships/theme" Target="../theme/theme19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217.xml"/><Relationship Id="rId4" Type="http://schemas.openxmlformats.org/officeDocument/2006/relationships/slideLayout" Target="../slideLayouts/slideLayout218.xml"/><Relationship Id="rId5" Type="http://schemas.openxmlformats.org/officeDocument/2006/relationships/slideLayout" Target="../slideLayouts/slideLayout219.xml"/><Relationship Id="rId6" Type="http://schemas.openxmlformats.org/officeDocument/2006/relationships/slideLayout" Target="../slideLayouts/slideLayout220.xml"/><Relationship Id="rId7" Type="http://schemas.openxmlformats.org/officeDocument/2006/relationships/slideLayout" Target="../slideLayouts/slideLayout221.xml"/><Relationship Id="rId8" Type="http://schemas.openxmlformats.org/officeDocument/2006/relationships/slideLayout" Target="../slideLayouts/slideLayout222.xml"/><Relationship Id="rId9" Type="http://schemas.openxmlformats.org/officeDocument/2006/relationships/slideLayout" Target="../slideLayouts/slideLayout223.xml"/><Relationship Id="rId10" Type="http://schemas.openxmlformats.org/officeDocument/2006/relationships/slideLayout" Target="../slideLayouts/slideLayout224.xml"/><Relationship Id="rId11" Type="http://schemas.openxmlformats.org/officeDocument/2006/relationships/slideLayout" Target="../slideLayouts/slideLayout225.xml"/><Relationship Id="rId12" Type="http://schemas.openxmlformats.org/officeDocument/2006/relationships/slideLayout" Target="../slideLayouts/slideLayout226.xml"/><Relationship Id="rId13" Type="http://schemas.openxmlformats.org/officeDocument/2006/relationships/slideLayout" Target="../slideLayouts/slideLayout227.xml"/><Relationship Id="rId14" Type="http://schemas.openxmlformats.org/officeDocument/2006/relationships/slideLayout" Target="../slideLayouts/slideLayout228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20.xml.rels><?xml version="1.0" encoding="UTF-8"?>
<Relationships xmlns="http://schemas.openxmlformats.org/package/2006/relationships"><Relationship Id="rId1" Type="http://schemas.openxmlformats.org/officeDocument/2006/relationships/theme" Target="../theme/theme20.xml"/><Relationship Id="rId2" Type="http://schemas.openxmlformats.org/officeDocument/2006/relationships/image" Target="../media/image2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229.xml"/><Relationship Id="rId5" Type="http://schemas.openxmlformats.org/officeDocument/2006/relationships/slideLayout" Target="../slideLayouts/slideLayout230.xml"/><Relationship Id="rId6" Type="http://schemas.openxmlformats.org/officeDocument/2006/relationships/slideLayout" Target="../slideLayouts/slideLayout231.xml"/><Relationship Id="rId7" Type="http://schemas.openxmlformats.org/officeDocument/2006/relationships/slideLayout" Target="../slideLayouts/slideLayout232.xml"/><Relationship Id="rId8" Type="http://schemas.openxmlformats.org/officeDocument/2006/relationships/slideLayout" Target="../slideLayouts/slideLayout233.xml"/><Relationship Id="rId9" Type="http://schemas.openxmlformats.org/officeDocument/2006/relationships/slideLayout" Target="../slideLayouts/slideLayout234.xml"/><Relationship Id="rId10" Type="http://schemas.openxmlformats.org/officeDocument/2006/relationships/slideLayout" Target="../slideLayouts/slideLayout235.xml"/><Relationship Id="rId11" Type="http://schemas.openxmlformats.org/officeDocument/2006/relationships/slideLayout" Target="../slideLayouts/slideLayout236.xml"/><Relationship Id="rId12" Type="http://schemas.openxmlformats.org/officeDocument/2006/relationships/slideLayout" Target="../slideLayouts/slideLayout237.xml"/><Relationship Id="rId13" Type="http://schemas.openxmlformats.org/officeDocument/2006/relationships/slideLayout" Target="../slideLayouts/slideLayout238.xml"/><Relationship Id="rId14" Type="http://schemas.openxmlformats.org/officeDocument/2006/relationships/slideLayout" Target="../slideLayouts/slideLayout239.xml"/><Relationship Id="rId15" Type="http://schemas.openxmlformats.org/officeDocument/2006/relationships/slideLayout" Target="../slideLayouts/slideLayout240.xml"/>
</Relationships>
</file>

<file path=ppt/slideMasters/_rels/slideMaster21.xml.rels><?xml version="1.0" encoding="UTF-8"?>
<Relationships xmlns="http://schemas.openxmlformats.org/package/2006/relationships"><Relationship Id="rId1" Type="http://schemas.openxmlformats.org/officeDocument/2006/relationships/theme" Target="../theme/theme21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241.xml"/><Relationship Id="rId4" Type="http://schemas.openxmlformats.org/officeDocument/2006/relationships/slideLayout" Target="../slideLayouts/slideLayout242.xml"/><Relationship Id="rId5" Type="http://schemas.openxmlformats.org/officeDocument/2006/relationships/slideLayout" Target="../slideLayouts/slideLayout243.xml"/><Relationship Id="rId6" Type="http://schemas.openxmlformats.org/officeDocument/2006/relationships/slideLayout" Target="../slideLayouts/slideLayout244.xml"/><Relationship Id="rId7" Type="http://schemas.openxmlformats.org/officeDocument/2006/relationships/slideLayout" Target="../slideLayouts/slideLayout245.xml"/><Relationship Id="rId8" Type="http://schemas.openxmlformats.org/officeDocument/2006/relationships/slideLayout" Target="../slideLayouts/slideLayout246.xml"/><Relationship Id="rId9" Type="http://schemas.openxmlformats.org/officeDocument/2006/relationships/slideLayout" Target="../slideLayouts/slideLayout247.xml"/><Relationship Id="rId10" Type="http://schemas.openxmlformats.org/officeDocument/2006/relationships/slideLayout" Target="../slideLayouts/slideLayout248.xml"/><Relationship Id="rId11" Type="http://schemas.openxmlformats.org/officeDocument/2006/relationships/slideLayout" Target="../slideLayouts/slideLayout249.xml"/><Relationship Id="rId12" Type="http://schemas.openxmlformats.org/officeDocument/2006/relationships/slideLayout" Target="../slideLayouts/slideLayout250.xml"/><Relationship Id="rId13" Type="http://schemas.openxmlformats.org/officeDocument/2006/relationships/slideLayout" Target="../slideLayouts/slideLayout251.xml"/><Relationship Id="rId14" Type="http://schemas.openxmlformats.org/officeDocument/2006/relationships/slideLayout" Target="../slideLayouts/slideLayout252.xml"/>
</Relationships>
</file>

<file path=ppt/slideMasters/_rels/slideMaster22.xml.rels><?xml version="1.0" encoding="UTF-8"?>
<Relationships xmlns="http://schemas.openxmlformats.org/package/2006/relationships"><Relationship Id="rId1" Type="http://schemas.openxmlformats.org/officeDocument/2006/relationships/theme" Target="../theme/theme2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253.xml"/><Relationship Id="rId4" Type="http://schemas.openxmlformats.org/officeDocument/2006/relationships/slideLayout" Target="../slideLayouts/slideLayout254.xml"/><Relationship Id="rId5" Type="http://schemas.openxmlformats.org/officeDocument/2006/relationships/slideLayout" Target="../slideLayouts/slideLayout255.xml"/><Relationship Id="rId6" Type="http://schemas.openxmlformats.org/officeDocument/2006/relationships/slideLayout" Target="../slideLayouts/slideLayout256.xml"/><Relationship Id="rId7" Type="http://schemas.openxmlformats.org/officeDocument/2006/relationships/slideLayout" Target="../slideLayouts/slideLayout257.xml"/><Relationship Id="rId8" Type="http://schemas.openxmlformats.org/officeDocument/2006/relationships/slideLayout" Target="../slideLayouts/slideLayout258.xml"/><Relationship Id="rId9" Type="http://schemas.openxmlformats.org/officeDocument/2006/relationships/slideLayout" Target="../slideLayouts/slideLayout259.xml"/><Relationship Id="rId10" Type="http://schemas.openxmlformats.org/officeDocument/2006/relationships/slideLayout" Target="../slideLayouts/slideLayout260.xml"/><Relationship Id="rId11" Type="http://schemas.openxmlformats.org/officeDocument/2006/relationships/slideLayout" Target="../slideLayouts/slideLayout261.xml"/><Relationship Id="rId12" Type="http://schemas.openxmlformats.org/officeDocument/2006/relationships/slideLayout" Target="../slideLayouts/slideLayout262.xml"/><Relationship Id="rId13" Type="http://schemas.openxmlformats.org/officeDocument/2006/relationships/slideLayout" Target="../slideLayouts/slideLayout263.xml"/><Relationship Id="rId14" Type="http://schemas.openxmlformats.org/officeDocument/2006/relationships/slideLayout" Target="../slideLayouts/slideLayout264.xml"/>
</Relationships>
</file>

<file path=ppt/slideMasters/_rels/slideMaster23.xml.rels><?xml version="1.0" encoding="UTF-8"?>
<Relationships xmlns="http://schemas.openxmlformats.org/package/2006/relationships"><Relationship Id="rId1" Type="http://schemas.openxmlformats.org/officeDocument/2006/relationships/theme" Target="../theme/theme23.xml"/><Relationship Id="rId2" Type="http://schemas.openxmlformats.org/officeDocument/2006/relationships/image" Target="../media/image2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265.xml"/><Relationship Id="rId5" Type="http://schemas.openxmlformats.org/officeDocument/2006/relationships/slideLayout" Target="../slideLayouts/slideLayout266.xml"/><Relationship Id="rId6" Type="http://schemas.openxmlformats.org/officeDocument/2006/relationships/slideLayout" Target="../slideLayouts/slideLayout267.xml"/><Relationship Id="rId7" Type="http://schemas.openxmlformats.org/officeDocument/2006/relationships/slideLayout" Target="../slideLayouts/slideLayout268.xml"/><Relationship Id="rId8" Type="http://schemas.openxmlformats.org/officeDocument/2006/relationships/slideLayout" Target="../slideLayouts/slideLayout269.xml"/><Relationship Id="rId9" Type="http://schemas.openxmlformats.org/officeDocument/2006/relationships/slideLayout" Target="../slideLayouts/slideLayout270.xml"/><Relationship Id="rId10" Type="http://schemas.openxmlformats.org/officeDocument/2006/relationships/slideLayout" Target="../slideLayouts/slideLayout271.xml"/><Relationship Id="rId11" Type="http://schemas.openxmlformats.org/officeDocument/2006/relationships/slideLayout" Target="../slideLayouts/slideLayout272.xml"/><Relationship Id="rId12" Type="http://schemas.openxmlformats.org/officeDocument/2006/relationships/slideLayout" Target="../slideLayouts/slideLayout273.xml"/><Relationship Id="rId13" Type="http://schemas.openxmlformats.org/officeDocument/2006/relationships/slideLayout" Target="../slideLayouts/slideLayout274.xml"/><Relationship Id="rId14" Type="http://schemas.openxmlformats.org/officeDocument/2006/relationships/slideLayout" Target="../slideLayouts/slideLayout275.xml"/><Relationship Id="rId15" Type="http://schemas.openxmlformats.org/officeDocument/2006/relationships/slideLayout" Target="../slideLayouts/slideLayout276.xml"/>
</Relationships>
</file>

<file path=ppt/slideMasters/_rels/slideMaster24.xml.rels><?xml version="1.0" encoding="UTF-8"?>
<Relationships xmlns="http://schemas.openxmlformats.org/package/2006/relationships"><Relationship Id="rId1" Type="http://schemas.openxmlformats.org/officeDocument/2006/relationships/theme" Target="../theme/theme24.xml"/><Relationship Id="rId2" Type="http://schemas.openxmlformats.org/officeDocument/2006/relationships/image" Target="../media/image2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277.xml"/><Relationship Id="rId5" Type="http://schemas.openxmlformats.org/officeDocument/2006/relationships/slideLayout" Target="../slideLayouts/slideLayout278.xml"/><Relationship Id="rId6" Type="http://schemas.openxmlformats.org/officeDocument/2006/relationships/slideLayout" Target="../slideLayouts/slideLayout279.xml"/><Relationship Id="rId7" Type="http://schemas.openxmlformats.org/officeDocument/2006/relationships/slideLayout" Target="../slideLayouts/slideLayout280.xml"/><Relationship Id="rId8" Type="http://schemas.openxmlformats.org/officeDocument/2006/relationships/slideLayout" Target="../slideLayouts/slideLayout281.xml"/><Relationship Id="rId9" Type="http://schemas.openxmlformats.org/officeDocument/2006/relationships/slideLayout" Target="../slideLayouts/slideLayout282.xml"/><Relationship Id="rId10" Type="http://schemas.openxmlformats.org/officeDocument/2006/relationships/slideLayout" Target="../slideLayouts/slideLayout283.xml"/><Relationship Id="rId11" Type="http://schemas.openxmlformats.org/officeDocument/2006/relationships/slideLayout" Target="../slideLayouts/slideLayout284.xml"/><Relationship Id="rId12" Type="http://schemas.openxmlformats.org/officeDocument/2006/relationships/slideLayout" Target="../slideLayouts/slideLayout285.xml"/><Relationship Id="rId13" Type="http://schemas.openxmlformats.org/officeDocument/2006/relationships/slideLayout" Target="../slideLayouts/slideLayout286.xml"/><Relationship Id="rId14" Type="http://schemas.openxmlformats.org/officeDocument/2006/relationships/slideLayout" Target="../slideLayouts/slideLayout287.xml"/><Relationship Id="rId15" Type="http://schemas.openxmlformats.org/officeDocument/2006/relationships/slideLayout" Target="../slideLayouts/slideLayout288.xml"/>
</Relationships>
</file>

<file path=ppt/slideMasters/_rels/slideMaster25.xml.rels><?xml version="1.0" encoding="UTF-8"?>
<Relationships xmlns="http://schemas.openxmlformats.org/package/2006/relationships"><Relationship Id="rId1" Type="http://schemas.openxmlformats.org/officeDocument/2006/relationships/theme" Target="../theme/theme25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Relationship Id="rId5" Type="http://schemas.openxmlformats.org/officeDocument/2006/relationships/image" Target="../media/image2.png"/><Relationship Id="rId6" Type="http://schemas.openxmlformats.org/officeDocument/2006/relationships/slideLayout" Target="../slideLayouts/slideLayout289.xml"/><Relationship Id="rId7" Type="http://schemas.openxmlformats.org/officeDocument/2006/relationships/slideLayout" Target="../slideLayouts/slideLayout290.xml"/><Relationship Id="rId8" Type="http://schemas.openxmlformats.org/officeDocument/2006/relationships/slideLayout" Target="../slideLayouts/slideLayout291.xml"/><Relationship Id="rId9" Type="http://schemas.openxmlformats.org/officeDocument/2006/relationships/slideLayout" Target="../slideLayouts/slideLayout292.xml"/><Relationship Id="rId10" Type="http://schemas.openxmlformats.org/officeDocument/2006/relationships/slideLayout" Target="../slideLayouts/slideLayout293.xml"/><Relationship Id="rId11" Type="http://schemas.openxmlformats.org/officeDocument/2006/relationships/slideLayout" Target="../slideLayouts/slideLayout294.xml"/><Relationship Id="rId12" Type="http://schemas.openxmlformats.org/officeDocument/2006/relationships/slideLayout" Target="../slideLayouts/slideLayout295.xml"/><Relationship Id="rId13" Type="http://schemas.openxmlformats.org/officeDocument/2006/relationships/slideLayout" Target="../slideLayouts/slideLayout296.xml"/><Relationship Id="rId14" Type="http://schemas.openxmlformats.org/officeDocument/2006/relationships/slideLayout" Target="../slideLayouts/slideLayout297.xml"/><Relationship Id="rId15" Type="http://schemas.openxmlformats.org/officeDocument/2006/relationships/slideLayout" Target="../slideLayouts/slideLayout298.xml"/><Relationship Id="rId16" Type="http://schemas.openxmlformats.org/officeDocument/2006/relationships/slideLayout" Target="../slideLayouts/slideLayout299.xml"/><Relationship Id="rId17" Type="http://schemas.openxmlformats.org/officeDocument/2006/relationships/slideLayout" Target="../slideLayouts/slideLayout300.xml"/>
</Relationships>
</file>

<file path=ppt/slideMasters/_rels/slideMaster26.xml.rels><?xml version="1.0" encoding="UTF-8"?>
<Relationships xmlns="http://schemas.openxmlformats.org/package/2006/relationships"><Relationship Id="rId1" Type="http://schemas.openxmlformats.org/officeDocument/2006/relationships/theme" Target="../theme/theme26.xml"/><Relationship Id="rId2" Type="http://schemas.openxmlformats.org/officeDocument/2006/relationships/image" Target="../media/image2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301.xml"/><Relationship Id="rId5" Type="http://schemas.openxmlformats.org/officeDocument/2006/relationships/slideLayout" Target="../slideLayouts/slideLayout302.xml"/><Relationship Id="rId6" Type="http://schemas.openxmlformats.org/officeDocument/2006/relationships/slideLayout" Target="../slideLayouts/slideLayout303.xml"/><Relationship Id="rId7" Type="http://schemas.openxmlformats.org/officeDocument/2006/relationships/slideLayout" Target="../slideLayouts/slideLayout304.xml"/><Relationship Id="rId8" Type="http://schemas.openxmlformats.org/officeDocument/2006/relationships/slideLayout" Target="../slideLayouts/slideLayout305.xml"/><Relationship Id="rId9" Type="http://schemas.openxmlformats.org/officeDocument/2006/relationships/slideLayout" Target="../slideLayouts/slideLayout306.xml"/><Relationship Id="rId10" Type="http://schemas.openxmlformats.org/officeDocument/2006/relationships/slideLayout" Target="../slideLayouts/slideLayout307.xml"/><Relationship Id="rId11" Type="http://schemas.openxmlformats.org/officeDocument/2006/relationships/slideLayout" Target="../slideLayouts/slideLayout308.xml"/><Relationship Id="rId12" Type="http://schemas.openxmlformats.org/officeDocument/2006/relationships/slideLayout" Target="../slideLayouts/slideLayout309.xml"/><Relationship Id="rId13" Type="http://schemas.openxmlformats.org/officeDocument/2006/relationships/slideLayout" Target="../slideLayouts/slideLayout310.xml"/><Relationship Id="rId14" Type="http://schemas.openxmlformats.org/officeDocument/2006/relationships/slideLayout" Target="../slideLayouts/slideLayout311.xml"/><Relationship Id="rId15" Type="http://schemas.openxmlformats.org/officeDocument/2006/relationships/slideLayout" Target="../slideLayouts/slideLayout312.xml"/>
</Relationships>
</file>

<file path=ppt/slideMasters/_rels/slideMaster27.xml.rels><?xml version="1.0" encoding="UTF-8"?>
<Relationships xmlns="http://schemas.openxmlformats.org/package/2006/relationships"><Relationship Id="rId1" Type="http://schemas.openxmlformats.org/officeDocument/2006/relationships/theme" Target="../theme/theme27.xml"/><Relationship Id="rId2" Type="http://schemas.openxmlformats.org/officeDocument/2006/relationships/image" Target="../media/image2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313.xml"/><Relationship Id="rId5" Type="http://schemas.openxmlformats.org/officeDocument/2006/relationships/slideLayout" Target="../slideLayouts/slideLayout314.xml"/><Relationship Id="rId6" Type="http://schemas.openxmlformats.org/officeDocument/2006/relationships/slideLayout" Target="../slideLayouts/slideLayout315.xml"/><Relationship Id="rId7" Type="http://schemas.openxmlformats.org/officeDocument/2006/relationships/slideLayout" Target="../slideLayouts/slideLayout316.xml"/><Relationship Id="rId8" Type="http://schemas.openxmlformats.org/officeDocument/2006/relationships/slideLayout" Target="../slideLayouts/slideLayout317.xml"/><Relationship Id="rId9" Type="http://schemas.openxmlformats.org/officeDocument/2006/relationships/slideLayout" Target="../slideLayouts/slideLayout318.xml"/><Relationship Id="rId10" Type="http://schemas.openxmlformats.org/officeDocument/2006/relationships/slideLayout" Target="../slideLayouts/slideLayout319.xml"/><Relationship Id="rId11" Type="http://schemas.openxmlformats.org/officeDocument/2006/relationships/slideLayout" Target="../slideLayouts/slideLayout320.xml"/><Relationship Id="rId12" Type="http://schemas.openxmlformats.org/officeDocument/2006/relationships/slideLayout" Target="../slideLayouts/slideLayout321.xml"/><Relationship Id="rId13" Type="http://schemas.openxmlformats.org/officeDocument/2006/relationships/slideLayout" Target="../slideLayouts/slideLayout322.xml"/><Relationship Id="rId14" Type="http://schemas.openxmlformats.org/officeDocument/2006/relationships/slideLayout" Target="../slideLayouts/slideLayout323.xml"/><Relationship Id="rId15" Type="http://schemas.openxmlformats.org/officeDocument/2006/relationships/slideLayout" Target="../slideLayouts/slideLayout324.xml"/>
</Relationships>
</file>

<file path=ppt/slideMasters/_rels/slideMaster28.xml.rels><?xml version="1.0" encoding="UTF-8"?>
<Relationships xmlns="http://schemas.openxmlformats.org/package/2006/relationships"><Relationship Id="rId1" Type="http://schemas.openxmlformats.org/officeDocument/2006/relationships/theme" Target="../theme/theme28.xml"/><Relationship Id="rId2" Type="http://schemas.openxmlformats.org/officeDocument/2006/relationships/slideLayout" Target="../slideLayouts/slideLayout325.xml"/><Relationship Id="rId3" Type="http://schemas.openxmlformats.org/officeDocument/2006/relationships/slideLayout" Target="../slideLayouts/slideLayout326.xml"/><Relationship Id="rId4" Type="http://schemas.openxmlformats.org/officeDocument/2006/relationships/slideLayout" Target="../slideLayouts/slideLayout327.xml"/><Relationship Id="rId5" Type="http://schemas.openxmlformats.org/officeDocument/2006/relationships/slideLayout" Target="../slideLayouts/slideLayout328.xml"/><Relationship Id="rId6" Type="http://schemas.openxmlformats.org/officeDocument/2006/relationships/slideLayout" Target="../slideLayouts/slideLayout329.xml"/><Relationship Id="rId7" Type="http://schemas.openxmlformats.org/officeDocument/2006/relationships/slideLayout" Target="../slideLayouts/slideLayout330.xml"/><Relationship Id="rId8" Type="http://schemas.openxmlformats.org/officeDocument/2006/relationships/slideLayout" Target="../slideLayouts/slideLayout331.xml"/><Relationship Id="rId9" Type="http://schemas.openxmlformats.org/officeDocument/2006/relationships/slideLayout" Target="../slideLayouts/slideLayout332.xml"/><Relationship Id="rId10" Type="http://schemas.openxmlformats.org/officeDocument/2006/relationships/slideLayout" Target="../slideLayouts/slideLayout333.xml"/><Relationship Id="rId11" Type="http://schemas.openxmlformats.org/officeDocument/2006/relationships/slideLayout" Target="../slideLayouts/slideLayout334.xml"/><Relationship Id="rId12" Type="http://schemas.openxmlformats.org/officeDocument/2006/relationships/slideLayout" Target="../slideLayouts/slideLayout335.xml"/><Relationship Id="rId13" Type="http://schemas.openxmlformats.org/officeDocument/2006/relationships/slideLayout" Target="../slideLayouts/slideLayout336.xml"/>
</Relationships>
</file>

<file path=ppt/slideMasters/_rels/slideMaster29.xml.rels><?xml version="1.0" encoding="UTF-8"?>
<Relationships xmlns="http://schemas.openxmlformats.org/package/2006/relationships"><Relationship Id="rId1" Type="http://schemas.openxmlformats.org/officeDocument/2006/relationships/theme" Target="../theme/theme29.xml"/><Relationship Id="rId2" Type="http://schemas.openxmlformats.org/officeDocument/2006/relationships/slideLayout" Target="../slideLayouts/slideLayout337.xml"/><Relationship Id="rId3" Type="http://schemas.openxmlformats.org/officeDocument/2006/relationships/slideLayout" Target="../slideLayouts/slideLayout338.xml"/><Relationship Id="rId4" Type="http://schemas.openxmlformats.org/officeDocument/2006/relationships/slideLayout" Target="../slideLayouts/slideLayout339.xml"/><Relationship Id="rId5" Type="http://schemas.openxmlformats.org/officeDocument/2006/relationships/slideLayout" Target="../slideLayouts/slideLayout340.xml"/><Relationship Id="rId6" Type="http://schemas.openxmlformats.org/officeDocument/2006/relationships/slideLayout" Target="../slideLayouts/slideLayout341.xml"/><Relationship Id="rId7" Type="http://schemas.openxmlformats.org/officeDocument/2006/relationships/slideLayout" Target="../slideLayouts/slideLayout342.xml"/><Relationship Id="rId8" Type="http://schemas.openxmlformats.org/officeDocument/2006/relationships/slideLayout" Target="../slideLayouts/slideLayout343.xml"/><Relationship Id="rId9" Type="http://schemas.openxmlformats.org/officeDocument/2006/relationships/slideLayout" Target="../slideLayouts/slideLayout344.xml"/><Relationship Id="rId10" Type="http://schemas.openxmlformats.org/officeDocument/2006/relationships/slideLayout" Target="../slideLayouts/slideLayout345.xml"/><Relationship Id="rId11" Type="http://schemas.openxmlformats.org/officeDocument/2006/relationships/slideLayout" Target="../slideLayouts/slideLayout346.xml"/><Relationship Id="rId12" Type="http://schemas.openxmlformats.org/officeDocument/2006/relationships/slideLayout" Target="../slideLayouts/slideLayout347.xml"/><Relationship Id="rId13" Type="http://schemas.openxmlformats.org/officeDocument/2006/relationships/slideLayout" Target="../slideLayouts/slideLayout348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30.xml.rels><?xml version="1.0" encoding="UTF-8"?>
<Relationships xmlns="http://schemas.openxmlformats.org/package/2006/relationships"><Relationship Id="rId1" Type="http://schemas.openxmlformats.org/officeDocument/2006/relationships/theme" Target="../theme/theme30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Relationship Id="rId5" Type="http://schemas.openxmlformats.org/officeDocument/2006/relationships/image" Target="../media/image2.png"/><Relationship Id="rId6" Type="http://schemas.openxmlformats.org/officeDocument/2006/relationships/slideLayout" Target="../slideLayouts/slideLayout349.xml"/><Relationship Id="rId7" Type="http://schemas.openxmlformats.org/officeDocument/2006/relationships/slideLayout" Target="../slideLayouts/slideLayout350.xml"/><Relationship Id="rId8" Type="http://schemas.openxmlformats.org/officeDocument/2006/relationships/slideLayout" Target="../slideLayouts/slideLayout351.xml"/><Relationship Id="rId9" Type="http://schemas.openxmlformats.org/officeDocument/2006/relationships/slideLayout" Target="../slideLayouts/slideLayout352.xml"/><Relationship Id="rId10" Type="http://schemas.openxmlformats.org/officeDocument/2006/relationships/slideLayout" Target="../slideLayouts/slideLayout353.xml"/><Relationship Id="rId11" Type="http://schemas.openxmlformats.org/officeDocument/2006/relationships/slideLayout" Target="../slideLayouts/slideLayout354.xml"/><Relationship Id="rId12" Type="http://schemas.openxmlformats.org/officeDocument/2006/relationships/slideLayout" Target="../slideLayouts/slideLayout355.xml"/><Relationship Id="rId13" Type="http://schemas.openxmlformats.org/officeDocument/2006/relationships/slideLayout" Target="../slideLayouts/slideLayout356.xml"/><Relationship Id="rId14" Type="http://schemas.openxmlformats.org/officeDocument/2006/relationships/slideLayout" Target="../slideLayouts/slideLayout357.xml"/><Relationship Id="rId15" Type="http://schemas.openxmlformats.org/officeDocument/2006/relationships/slideLayout" Target="../slideLayouts/slideLayout358.xml"/><Relationship Id="rId16" Type="http://schemas.openxmlformats.org/officeDocument/2006/relationships/slideLayout" Target="../slideLayouts/slideLayout359.xml"/><Relationship Id="rId17" Type="http://schemas.openxmlformats.org/officeDocument/2006/relationships/slideLayout" Target="../slideLayouts/slideLayout360.xml"/>
</Relationships>
</file>

<file path=ppt/slideMasters/_rels/slideMaster31.xml.rels><?xml version="1.0" encoding="UTF-8"?>
<Relationships xmlns="http://schemas.openxmlformats.org/package/2006/relationships"><Relationship Id="rId1" Type="http://schemas.openxmlformats.org/officeDocument/2006/relationships/theme" Target="../theme/theme3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361.xml"/><Relationship Id="rId5" Type="http://schemas.openxmlformats.org/officeDocument/2006/relationships/slideLayout" Target="../slideLayouts/slideLayout362.xml"/><Relationship Id="rId6" Type="http://schemas.openxmlformats.org/officeDocument/2006/relationships/slideLayout" Target="../slideLayouts/slideLayout363.xml"/><Relationship Id="rId7" Type="http://schemas.openxmlformats.org/officeDocument/2006/relationships/slideLayout" Target="../slideLayouts/slideLayout364.xml"/><Relationship Id="rId8" Type="http://schemas.openxmlformats.org/officeDocument/2006/relationships/slideLayout" Target="../slideLayouts/slideLayout365.xml"/><Relationship Id="rId9" Type="http://schemas.openxmlformats.org/officeDocument/2006/relationships/slideLayout" Target="../slideLayouts/slideLayout366.xml"/><Relationship Id="rId10" Type="http://schemas.openxmlformats.org/officeDocument/2006/relationships/slideLayout" Target="../slideLayouts/slideLayout367.xml"/><Relationship Id="rId11" Type="http://schemas.openxmlformats.org/officeDocument/2006/relationships/slideLayout" Target="../slideLayouts/slideLayout368.xml"/><Relationship Id="rId12" Type="http://schemas.openxmlformats.org/officeDocument/2006/relationships/slideLayout" Target="../slideLayouts/slideLayout369.xml"/><Relationship Id="rId13" Type="http://schemas.openxmlformats.org/officeDocument/2006/relationships/slideLayout" Target="../slideLayouts/slideLayout370.xml"/><Relationship Id="rId14" Type="http://schemas.openxmlformats.org/officeDocument/2006/relationships/slideLayout" Target="../slideLayouts/slideLayout371.xml"/><Relationship Id="rId15" Type="http://schemas.openxmlformats.org/officeDocument/2006/relationships/slideLayout" Target="../slideLayouts/slideLayout372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73.xml"/><Relationship Id="rId4" Type="http://schemas.openxmlformats.org/officeDocument/2006/relationships/slideLayout" Target="../slideLayouts/slideLayout74.xml"/><Relationship Id="rId5" Type="http://schemas.openxmlformats.org/officeDocument/2006/relationships/slideLayout" Target="../slideLayouts/slideLayout75.xml"/><Relationship Id="rId6" Type="http://schemas.openxmlformats.org/officeDocument/2006/relationships/slideLayout" Target="../slideLayouts/slideLayout76.xml"/><Relationship Id="rId7" Type="http://schemas.openxmlformats.org/officeDocument/2006/relationships/slideLayout" Target="../slideLayouts/slideLayout77.xml"/><Relationship Id="rId8" Type="http://schemas.openxmlformats.org/officeDocument/2006/relationships/slideLayout" Target="../slideLayouts/slideLayout78.xml"/><Relationship Id="rId9" Type="http://schemas.openxmlformats.org/officeDocument/2006/relationships/slideLayout" Target="../slideLayouts/slideLayout79.xml"/><Relationship Id="rId10" Type="http://schemas.openxmlformats.org/officeDocument/2006/relationships/slideLayout" Target="../slideLayouts/slideLayout80.xml"/><Relationship Id="rId11" Type="http://schemas.openxmlformats.org/officeDocument/2006/relationships/slideLayout" Target="../slideLayouts/slideLayout81.xml"/><Relationship Id="rId12" Type="http://schemas.openxmlformats.org/officeDocument/2006/relationships/slideLayout" Target="../slideLayouts/slideLayout82.xml"/><Relationship Id="rId13" Type="http://schemas.openxmlformats.org/officeDocument/2006/relationships/slideLayout" Target="../slideLayouts/slideLayout83.xml"/><Relationship Id="rId14" Type="http://schemas.openxmlformats.org/officeDocument/2006/relationships/slideLayout" Target="../slideLayouts/slideLayout84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85.xml"/><Relationship Id="rId5" Type="http://schemas.openxmlformats.org/officeDocument/2006/relationships/slideLayout" Target="../slideLayouts/slideLayout86.xml"/><Relationship Id="rId6" Type="http://schemas.openxmlformats.org/officeDocument/2006/relationships/slideLayout" Target="../slideLayouts/slideLayout87.xml"/><Relationship Id="rId7" Type="http://schemas.openxmlformats.org/officeDocument/2006/relationships/slideLayout" Target="../slideLayouts/slideLayout88.xml"/><Relationship Id="rId8" Type="http://schemas.openxmlformats.org/officeDocument/2006/relationships/slideLayout" Target="../slideLayouts/slideLayout89.xml"/><Relationship Id="rId9" Type="http://schemas.openxmlformats.org/officeDocument/2006/relationships/slideLayout" Target="../slideLayouts/slideLayout90.xml"/><Relationship Id="rId10" Type="http://schemas.openxmlformats.org/officeDocument/2006/relationships/slideLayout" Target="../slideLayouts/slideLayout91.xml"/><Relationship Id="rId11" Type="http://schemas.openxmlformats.org/officeDocument/2006/relationships/slideLayout" Target="../slideLayouts/slideLayout92.xml"/><Relationship Id="rId12" Type="http://schemas.openxmlformats.org/officeDocument/2006/relationships/slideLayout" Target="../slideLayouts/slideLayout93.xml"/><Relationship Id="rId13" Type="http://schemas.openxmlformats.org/officeDocument/2006/relationships/slideLayout" Target="../slideLayouts/slideLayout94.xml"/><Relationship Id="rId14" Type="http://schemas.openxmlformats.org/officeDocument/2006/relationships/slideLayout" Target="../slideLayouts/slideLayout95.xml"/><Relationship Id="rId15" Type="http://schemas.openxmlformats.org/officeDocument/2006/relationships/slideLayout" Target="../slideLayouts/slideLayout96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image" Target="../media/image2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97.xml"/><Relationship Id="rId5" Type="http://schemas.openxmlformats.org/officeDocument/2006/relationships/slideLayout" Target="../slideLayouts/slideLayout98.xml"/><Relationship Id="rId6" Type="http://schemas.openxmlformats.org/officeDocument/2006/relationships/slideLayout" Target="../slideLayouts/slideLayout99.xml"/><Relationship Id="rId7" Type="http://schemas.openxmlformats.org/officeDocument/2006/relationships/slideLayout" Target="../slideLayouts/slideLayout100.xml"/><Relationship Id="rId8" Type="http://schemas.openxmlformats.org/officeDocument/2006/relationships/slideLayout" Target="../slideLayouts/slideLayout101.xml"/><Relationship Id="rId9" Type="http://schemas.openxmlformats.org/officeDocument/2006/relationships/slideLayout" Target="../slideLayouts/slideLayout102.xml"/><Relationship Id="rId10" Type="http://schemas.openxmlformats.org/officeDocument/2006/relationships/slideLayout" Target="../slideLayouts/slideLayout103.xml"/><Relationship Id="rId11" Type="http://schemas.openxmlformats.org/officeDocument/2006/relationships/slideLayout" Target="../slideLayouts/slideLayout104.xml"/><Relationship Id="rId12" Type="http://schemas.openxmlformats.org/officeDocument/2006/relationships/slideLayout" Target="../slideLayouts/slideLayout105.xml"/><Relationship Id="rId13" Type="http://schemas.openxmlformats.org/officeDocument/2006/relationships/slideLayout" Target="../slideLayouts/slideLayout106.xml"/><Relationship Id="rId14" Type="http://schemas.openxmlformats.org/officeDocument/2006/relationships/slideLayout" Target="../slideLayouts/slideLayout107.xml"/><Relationship Id="rId15" Type="http://schemas.openxmlformats.org/officeDocument/2006/relationships/slideLayout" Target="../slideLayouts/slideLayout10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oogle Shape;9;p2"/>
          <p:cNvGrpSpPr/>
          <p:nvPr/>
        </p:nvGrpSpPr>
        <p:grpSpPr>
          <a:xfrm>
            <a:off x="-3254760" y="-2760120"/>
            <a:ext cx="10038960" cy="6730920"/>
            <a:chOff x="-3254760" y="-2760120"/>
            <a:chExt cx="10038960" cy="6730920"/>
          </a:xfrm>
        </p:grpSpPr>
        <p:grpSp>
          <p:nvGrpSpPr>
            <p:cNvPr id="1" name="Google Shape;10;p2"/>
            <p:cNvGrpSpPr/>
            <p:nvPr/>
          </p:nvGrpSpPr>
          <p:grpSpPr>
            <a:xfrm>
              <a:off x="-3254760" y="-2760120"/>
              <a:ext cx="6563520" cy="6730920"/>
              <a:chOff x="-3254760" y="-2760120"/>
              <a:chExt cx="6563520" cy="6730920"/>
            </a:xfrm>
          </p:grpSpPr>
          <p:sp>
            <p:nvSpPr>
              <p:cNvPr id="2" name="Google Shape;11;p2"/>
              <p:cNvSpPr/>
              <p:nvPr/>
            </p:nvSpPr>
            <p:spPr>
              <a:xfrm rot="10221600">
                <a:off x="-1132200" y="-721080"/>
                <a:ext cx="3044880" cy="2636640"/>
              </a:xfrm>
              <a:custGeom>
                <a:avLst/>
                <a:gdLst>
                  <a:gd name="textAreaLeft" fmla="*/ 0 w 3044880"/>
                  <a:gd name="textAreaRight" fmla="*/ 3045600 w 3044880"/>
                  <a:gd name="textAreaTop" fmla="*/ 0 h 2636640"/>
                  <a:gd name="textAreaBottom" fmla="*/ 2637360 h 2636640"/>
                </a:gdLst>
                <a:ahLst/>
                <a:rect l="textAreaLeft" t="textAreaTop" r="textAreaRight" b="textAreaBottom"/>
                <a:pathLst>
                  <a:path w="51285" h="44413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07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pic>
            <p:nvPicPr>
              <p:cNvPr id="3" name="Google Shape;12;p2" descr=""/>
              <p:cNvPicPr/>
              <p:nvPr/>
            </p:nvPicPr>
            <p:blipFill>
              <a:blip r:embed="rId2"/>
              <a:srcRect l="0" t="17653" r="0" b="17662"/>
              <a:stretch/>
            </p:blipFill>
            <p:spPr>
              <a:xfrm rot="13821600">
                <a:off x="-2650320" y="-1437840"/>
                <a:ext cx="5355000" cy="4086720"/>
              </a:xfrm>
              <a:prstGeom prst="rect">
                <a:avLst/>
              </a:prstGeom>
              <a:ln w="0">
                <a:noFill/>
              </a:ln>
            </p:spPr>
          </p:pic>
        </p:grpSp>
        <p:sp>
          <p:nvSpPr>
            <p:cNvPr id="4" name="Google Shape;13;p2"/>
            <p:cNvSpPr/>
            <p:nvPr/>
          </p:nvSpPr>
          <p:spPr>
            <a:xfrm>
              <a:off x="-441720" y="-339840"/>
              <a:ext cx="1420200" cy="2832480"/>
            </a:xfrm>
            <a:custGeom>
              <a:avLst/>
              <a:gdLst>
                <a:gd name="textAreaLeft" fmla="*/ 0 w 1420200"/>
                <a:gd name="textAreaRight" fmla="*/ 1420920 w 1420200"/>
                <a:gd name="textAreaTop" fmla="*/ 0 h 2832480"/>
                <a:gd name="textAreaBottom" fmla="*/ 2833200 h 2832480"/>
              </a:gdLst>
              <a:ahLst/>
              <a:rect l="textAreaLeft" t="textAreaTop" r="textAreaRight" b="textAreaBottom"/>
              <a:pathLst>
                <a:path w="34647" h="69081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 rotWithShape="0">
              <a:gsLst>
                <a:gs pos="0">
                  <a:srgbClr val="0c0a9e"/>
                </a:gs>
                <a:gs pos="100000">
                  <a:srgbClr val="ffffff">
                    <a:alpha val="0"/>
                  </a:srgbClr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5" name="Google Shape;14;p2"/>
            <p:cNvSpPr/>
            <p:nvPr/>
          </p:nvSpPr>
          <p:spPr>
            <a:xfrm rot="2700000">
              <a:off x="765720" y="-2373480"/>
              <a:ext cx="3152520" cy="5118480"/>
            </a:xfrm>
            <a:custGeom>
              <a:avLst/>
              <a:gdLst>
                <a:gd name="textAreaLeft" fmla="*/ 0 w 3152520"/>
                <a:gd name="textAreaRight" fmla="*/ 3153240 w 3152520"/>
                <a:gd name="textAreaTop" fmla="*/ 0 h 5118480"/>
                <a:gd name="textAreaBottom" fmla="*/ 5119200 h 5118480"/>
              </a:gdLst>
              <a:ahLst/>
              <a:rect l="textAreaLeft" t="textAreaTop" r="textAreaRight" b="textAreaBottom"/>
              <a:pathLst>
                <a:path w="76882" h="124813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 rotWithShape="0">
              <a:gsLst>
                <a:gs pos="22000">
                  <a:srgbClr val="f5f8ff"/>
                </a:gs>
                <a:gs pos="100000">
                  <a:srgbClr val="eb9109"/>
                </a:gs>
              </a:gsLst>
              <a:lin ang="81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6" name="Google Shape;15;p2"/>
            <p:cNvSpPr/>
            <p:nvPr/>
          </p:nvSpPr>
          <p:spPr>
            <a:xfrm>
              <a:off x="-353880" y="-534240"/>
              <a:ext cx="7138080" cy="818640"/>
            </a:xfrm>
            <a:custGeom>
              <a:avLst/>
              <a:gdLst>
                <a:gd name="textAreaLeft" fmla="*/ 0 w 7138080"/>
                <a:gd name="textAreaRight" fmla="*/ 7138800 w 7138080"/>
                <a:gd name="textAreaTop" fmla="*/ 0 h 818640"/>
                <a:gd name="textAreaBottom" fmla="*/ 819360 h 818640"/>
              </a:gdLst>
              <a:ahLst/>
              <a:rect l="textAreaLeft" t="textAreaTop" r="textAreaRight" b="textAreaBottom"/>
              <a:pathLst>
                <a:path w="285545" h="32774">
                  <a:moveTo>
                    <a:pt x="0" y="32774"/>
                  </a:moveTo>
                  <a:lnTo>
                    <a:pt x="188861" y="32774"/>
                  </a:lnTo>
                  <a:lnTo>
                    <a:pt x="221636" y="0"/>
                  </a:lnTo>
                  <a:lnTo>
                    <a:pt x="285545" y="0"/>
                  </a:lnTo>
                </a:path>
              </a:pathLst>
            </a:custGeom>
            <a:noFill/>
            <a:ln w="9525">
              <a:solidFill>
                <a:srgbClr val="0c0a9e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7" name="Google Shape;16;p2"/>
            <p:cNvSpPr/>
            <p:nvPr/>
          </p:nvSpPr>
          <p:spPr>
            <a:xfrm rot="5400000">
              <a:off x="959040" y="-1418760"/>
              <a:ext cx="576720" cy="3044880"/>
            </a:xfrm>
            <a:custGeom>
              <a:avLst/>
              <a:gdLst>
                <a:gd name="textAreaLeft" fmla="*/ 0 w 576720"/>
                <a:gd name="textAreaRight" fmla="*/ 577440 w 576720"/>
                <a:gd name="textAreaTop" fmla="*/ 0 h 3044880"/>
                <a:gd name="textAreaBottom" fmla="*/ 3045600 h 3044880"/>
              </a:gdLst>
              <a:ahLst/>
              <a:rect l="textAreaLeft" t="textAreaTop" r="textAreaRight" b="textAreaBottom"/>
              <a:pathLst>
                <a:path w="14079" h="48146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 rotWithShape="0">
              <a:gsLst>
                <a:gs pos="0">
                  <a:srgbClr val="9900ff">
                    <a:alpha val="4705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8" name="Google Shape;17;p2"/>
            <p:cNvSpPr/>
            <p:nvPr/>
          </p:nvSpPr>
          <p:spPr>
            <a:xfrm rot="5400000">
              <a:off x="502560" y="-954360"/>
              <a:ext cx="686520" cy="2730600"/>
            </a:xfrm>
            <a:custGeom>
              <a:avLst/>
              <a:gdLst>
                <a:gd name="textAreaLeft" fmla="*/ 0 w 686520"/>
                <a:gd name="textAreaRight" fmla="*/ 687240 w 686520"/>
                <a:gd name="textAreaTop" fmla="*/ 0 h 2730600"/>
                <a:gd name="textAreaBottom" fmla="*/ 2731320 h 2730600"/>
              </a:gdLst>
              <a:ahLst/>
              <a:rect l="textAreaLeft" t="textAreaTop" r="textAreaRight" b="textAreaBottom"/>
              <a:pathLst>
                <a:path w="16760" h="43180">
                  <a:moveTo>
                    <a:pt x="16531" y="1"/>
                  </a:moveTo>
                  <a:lnTo>
                    <a:pt x="4403" y="12159"/>
                  </a:lnTo>
                  <a:lnTo>
                    <a:pt x="4342" y="12190"/>
                  </a:lnTo>
                  <a:lnTo>
                    <a:pt x="4342" y="25734"/>
                  </a:lnTo>
                  <a:lnTo>
                    <a:pt x="0" y="30077"/>
                  </a:lnTo>
                  <a:lnTo>
                    <a:pt x="8746" y="38822"/>
                  </a:lnTo>
                  <a:lnTo>
                    <a:pt x="8746" y="43180"/>
                  </a:lnTo>
                  <a:lnTo>
                    <a:pt x="9066" y="43180"/>
                  </a:lnTo>
                  <a:lnTo>
                    <a:pt x="9066" y="38700"/>
                  </a:lnTo>
                  <a:lnTo>
                    <a:pt x="442" y="30077"/>
                  </a:lnTo>
                  <a:lnTo>
                    <a:pt x="4662" y="25872"/>
                  </a:lnTo>
                  <a:lnTo>
                    <a:pt x="4662" y="12327"/>
                  </a:lnTo>
                  <a:lnTo>
                    <a:pt x="16760" y="230"/>
                  </a:lnTo>
                  <a:lnTo>
                    <a:pt x="16531" y="1"/>
                  </a:lnTo>
                  <a:close/>
                </a:path>
              </a:pathLst>
            </a:custGeom>
            <a:gradFill rotWithShape="0">
              <a:gsLst>
                <a:gs pos="0">
                  <a:srgbClr val="9900ff">
                    <a:alpha val="4705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grpSp>
          <p:nvGrpSpPr>
            <p:cNvPr id="9" name="Google Shape;18;p2"/>
            <p:cNvGrpSpPr/>
            <p:nvPr/>
          </p:nvGrpSpPr>
          <p:grpSpPr>
            <a:xfrm>
              <a:off x="4293720" y="218160"/>
              <a:ext cx="133200" cy="133200"/>
              <a:chOff x="4293720" y="218160"/>
              <a:chExt cx="133200" cy="133200"/>
            </a:xfrm>
          </p:grpSpPr>
          <p:sp>
            <p:nvSpPr>
              <p:cNvPr id="10" name="Google Shape;19;p2"/>
              <p:cNvSpPr/>
              <p:nvPr/>
            </p:nvSpPr>
            <p:spPr>
              <a:xfrm flipH="1">
                <a:off x="4293720" y="218160"/>
                <a:ext cx="133200" cy="133200"/>
              </a:xfrm>
              <a:custGeom>
                <a:avLst/>
                <a:gdLst>
                  <a:gd name="textAreaLeft" fmla="*/ -360 w 133200"/>
                  <a:gd name="textAreaRight" fmla="*/ 133560 w 133200"/>
                  <a:gd name="textAreaTop" fmla="*/ 0 h 133200"/>
                  <a:gd name="textAreaBottom" fmla="*/ 133920 h 133200"/>
                </a:gdLst>
                <a:ahLst/>
                <a:rect l="textAreaLeft" t="textAreaTop" r="textAreaRight" b="textAreaBottom"/>
                <a:pathLst>
                  <a:path w="17568" h="17564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 rotWithShape="0">
                <a:gsLst>
                  <a:gs pos="22000">
                    <a:srgbClr val="f5f8ff"/>
                  </a:gs>
                  <a:gs pos="100000">
                    <a:srgbClr val="eb9109"/>
                  </a:gs>
                </a:gsLst>
                <a:lin ang="108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6960" bIns="6696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11" name="Google Shape;20;p2"/>
              <p:cNvSpPr/>
              <p:nvPr/>
            </p:nvSpPr>
            <p:spPr>
              <a:xfrm flipH="1">
                <a:off x="4320720" y="248760"/>
                <a:ext cx="79560" cy="72360"/>
              </a:xfrm>
              <a:custGeom>
                <a:avLst/>
                <a:gdLst>
                  <a:gd name="textAreaLeft" fmla="*/ 360 w 79560"/>
                  <a:gd name="textAreaRight" fmla="*/ 80640 w 79560"/>
                  <a:gd name="textAreaTop" fmla="*/ 0 h 72360"/>
                  <a:gd name="textAreaBottom" fmla="*/ 73080 h 72360"/>
                </a:gdLst>
                <a:ahLst/>
                <a:rect l="textAreaLeft" t="textAreaTop" r="textAreaRight" b="textAreaBottom"/>
                <a:pathLst>
                  <a:path w="10514" h="9588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 rotWithShape="0">
                <a:gsLst>
                  <a:gs pos="22000">
                    <a:srgbClr val="f5f8ff"/>
                  </a:gs>
                  <a:gs pos="100000">
                    <a:srgbClr val="eb9109"/>
                  </a:gs>
                </a:gsLst>
                <a:lin ang="108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36360" bIns="3636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</p:grpSp>
        <p:grpSp>
          <p:nvGrpSpPr>
            <p:cNvPr id="12" name="Google Shape;21;p2"/>
            <p:cNvGrpSpPr/>
            <p:nvPr/>
          </p:nvGrpSpPr>
          <p:grpSpPr>
            <a:xfrm>
              <a:off x="1220400" y="521640"/>
              <a:ext cx="133200" cy="133200"/>
              <a:chOff x="1220400" y="521640"/>
              <a:chExt cx="133200" cy="133200"/>
            </a:xfrm>
          </p:grpSpPr>
          <p:sp>
            <p:nvSpPr>
              <p:cNvPr id="13" name="Google Shape;22;p2"/>
              <p:cNvSpPr/>
              <p:nvPr/>
            </p:nvSpPr>
            <p:spPr>
              <a:xfrm flipH="1">
                <a:off x="1220400" y="521640"/>
                <a:ext cx="133200" cy="133200"/>
              </a:xfrm>
              <a:custGeom>
                <a:avLst/>
                <a:gdLst>
                  <a:gd name="textAreaLeft" fmla="*/ -360 w 133200"/>
                  <a:gd name="textAreaRight" fmla="*/ 133560 w 133200"/>
                  <a:gd name="textAreaTop" fmla="*/ 0 h 133200"/>
                  <a:gd name="textAreaBottom" fmla="*/ 133920 h 133200"/>
                </a:gdLst>
                <a:ahLst/>
                <a:rect l="textAreaLeft" t="textAreaTop" r="textAreaRight" b="textAreaBottom"/>
                <a:pathLst>
                  <a:path w="17568" h="17564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 rotWithShape="0">
                <a:gsLst>
                  <a:gs pos="22000">
                    <a:srgbClr val="f5f8ff"/>
                  </a:gs>
                  <a:gs pos="100000">
                    <a:srgbClr val="eb9109"/>
                  </a:gs>
                </a:gsLst>
                <a:lin ang="108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6960" bIns="6696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14" name="Google Shape;23;p2"/>
              <p:cNvSpPr/>
              <p:nvPr/>
            </p:nvSpPr>
            <p:spPr>
              <a:xfrm flipH="1">
                <a:off x="1247400" y="551880"/>
                <a:ext cx="79560" cy="72360"/>
              </a:xfrm>
              <a:custGeom>
                <a:avLst/>
                <a:gdLst>
                  <a:gd name="textAreaLeft" fmla="*/ 360 w 79560"/>
                  <a:gd name="textAreaRight" fmla="*/ 80640 w 79560"/>
                  <a:gd name="textAreaTop" fmla="*/ 0 h 72360"/>
                  <a:gd name="textAreaBottom" fmla="*/ 73080 h 72360"/>
                </a:gdLst>
                <a:ahLst/>
                <a:rect l="textAreaLeft" t="textAreaTop" r="textAreaRight" b="textAreaBottom"/>
                <a:pathLst>
                  <a:path w="10514" h="9588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 rotWithShape="0">
                <a:gsLst>
                  <a:gs pos="22000">
                    <a:srgbClr val="f5f8ff"/>
                  </a:gs>
                  <a:gs pos="100000">
                    <a:srgbClr val="eb9109"/>
                  </a:gs>
                </a:gsLst>
                <a:lin ang="108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36360" bIns="3636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</p:grpSp>
        <p:grpSp>
          <p:nvGrpSpPr>
            <p:cNvPr id="15" name="Google Shape;24;p2"/>
            <p:cNvGrpSpPr/>
            <p:nvPr/>
          </p:nvGrpSpPr>
          <p:grpSpPr>
            <a:xfrm>
              <a:off x="933840" y="784440"/>
              <a:ext cx="133200" cy="133200"/>
              <a:chOff x="933840" y="784440"/>
              <a:chExt cx="133200" cy="133200"/>
            </a:xfrm>
          </p:grpSpPr>
          <p:sp>
            <p:nvSpPr>
              <p:cNvPr id="16" name="Google Shape;25;p2"/>
              <p:cNvSpPr/>
              <p:nvPr/>
            </p:nvSpPr>
            <p:spPr>
              <a:xfrm flipH="1">
                <a:off x="933840" y="784440"/>
                <a:ext cx="133200" cy="133200"/>
              </a:xfrm>
              <a:custGeom>
                <a:avLst/>
                <a:gdLst>
                  <a:gd name="textAreaLeft" fmla="*/ -360 w 133200"/>
                  <a:gd name="textAreaRight" fmla="*/ 133560 w 133200"/>
                  <a:gd name="textAreaTop" fmla="*/ 0 h 133200"/>
                  <a:gd name="textAreaBottom" fmla="*/ 133920 h 133200"/>
                </a:gdLst>
                <a:ahLst/>
                <a:rect l="textAreaLeft" t="textAreaTop" r="textAreaRight" b="textAreaBottom"/>
                <a:pathLst>
                  <a:path w="17568" h="17564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 rotWithShape="0">
                <a:gsLst>
                  <a:gs pos="22000">
                    <a:srgbClr val="f5f8ff"/>
                  </a:gs>
                  <a:gs pos="100000">
                    <a:srgbClr val="eb9109"/>
                  </a:gs>
                </a:gsLst>
                <a:lin ang="108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6960" bIns="6696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17" name="Google Shape;26;p2"/>
              <p:cNvSpPr/>
              <p:nvPr/>
            </p:nvSpPr>
            <p:spPr>
              <a:xfrm flipH="1">
                <a:off x="960480" y="815040"/>
                <a:ext cx="79560" cy="72360"/>
              </a:xfrm>
              <a:custGeom>
                <a:avLst/>
                <a:gdLst>
                  <a:gd name="textAreaLeft" fmla="*/ 360 w 79560"/>
                  <a:gd name="textAreaRight" fmla="*/ 80640 w 79560"/>
                  <a:gd name="textAreaTop" fmla="*/ 0 h 72360"/>
                  <a:gd name="textAreaBottom" fmla="*/ 73080 h 72360"/>
                </a:gdLst>
                <a:ahLst/>
                <a:rect l="textAreaLeft" t="textAreaTop" r="textAreaRight" b="textAreaBottom"/>
                <a:pathLst>
                  <a:path w="10514" h="9588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 rotWithShape="0">
                <a:gsLst>
                  <a:gs pos="22000">
                    <a:srgbClr val="f5f8ff"/>
                  </a:gs>
                  <a:gs pos="100000">
                    <a:srgbClr val="eb9109"/>
                  </a:gs>
                </a:gsLst>
                <a:lin ang="108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36360" bIns="3636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</p:grpSp>
        <p:grpSp>
          <p:nvGrpSpPr>
            <p:cNvPr id="18" name="Google Shape;27;p2"/>
            <p:cNvGrpSpPr/>
            <p:nvPr/>
          </p:nvGrpSpPr>
          <p:grpSpPr>
            <a:xfrm>
              <a:off x="124560" y="784440"/>
              <a:ext cx="133200" cy="133200"/>
              <a:chOff x="124560" y="784440"/>
              <a:chExt cx="133200" cy="133200"/>
            </a:xfrm>
          </p:grpSpPr>
          <p:sp>
            <p:nvSpPr>
              <p:cNvPr id="19" name="Google Shape;28;p2"/>
              <p:cNvSpPr/>
              <p:nvPr/>
            </p:nvSpPr>
            <p:spPr>
              <a:xfrm flipH="1">
                <a:off x="124560" y="784440"/>
                <a:ext cx="133200" cy="133200"/>
              </a:xfrm>
              <a:custGeom>
                <a:avLst/>
                <a:gdLst>
                  <a:gd name="textAreaLeft" fmla="*/ -360 w 133200"/>
                  <a:gd name="textAreaRight" fmla="*/ 133560 w 133200"/>
                  <a:gd name="textAreaTop" fmla="*/ 0 h 133200"/>
                  <a:gd name="textAreaBottom" fmla="*/ 133920 h 133200"/>
                </a:gdLst>
                <a:ahLst/>
                <a:rect l="textAreaLeft" t="textAreaTop" r="textAreaRight" b="textAreaBottom"/>
                <a:pathLst>
                  <a:path w="17568" h="17564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 rotWithShape="0">
                <a:gsLst>
                  <a:gs pos="22000">
                    <a:srgbClr val="f5f8ff"/>
                  </a:gs>
                  <a:gs pos="100000">
                    <a:srgbClr val="eb9109"/>
                  </a:gs>
                </a:gsLst>
                <a:lin ang="108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6960" bIns="6696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20" name="Google Shape;29;p2"/>
              <p:cNvSpPr/>
              <p:nvPr/>
            </p:nvSpPr>
            <p:spPr>
              <a:xfrm flipH="1">
                <a:off x="151560" y="815040"/>
                <a:ext cx="79560" cy="72360"/>
              </a:xfrm>
              <a:custGeom>
                <a:avLst/>
                <a:gdLst>
                  <a:gd name="textAreaLeft" fmla="*/ 360 w 79560"/>
                  <a:gd name="textAreaRight" fmla="*/ 80640 w 79560"/>
                  <a:gd name="textAreaTop" fmla="*/ 0 h 72360"/>
                  <a:gd name="textAreaBottom" fmla="*/ 73080 h 72360"/>
                </a:gdLst>
                <a:ahLst/>
                <a:rect l="textAreaLeft" t="textAreaTop" r="textAreaRight" b="textAreaBottom"/>
                <a:pathLst>
                  <a:path w="10514" h="9588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 rotWithShape="0">
                <a:gsLst>
                  <a:gs pos="22000">
                    <a:srgbClr val="f5f8ff"/>
                  </a:gs>
                  <a:gs pos="100000">
                    <a:srgbClr val="eb9109"/>
                  </a:gs>
                </a:gsLst>
                <a:lin ang="108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36360" bIns="3636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</p:grpSp>
        <p:grpSp>
          <p:nvGrpSpPr>
            <p:cNvPr id="21" name="Google Shape;30;p2"/>
            <p:cNvGrpSpPr/>
            <p:nvPr/>
          </p:nvGrpSpPr>
          <p:grpSpPr>
            <a:xfrm>
              <a:off x="124560" y="467640"/>
              <a:ext cx="133200" cy="133200"/>
              <a:chOff x="124560" y="467640"/>
              <a:chExt cx="133200" cy="133200"/>
            </a:xfrm>
          </p:grpSpPr>
          <p:sp>
            <p:nvSpPr>
              <p:cNvPr id="22" name="Google Shape;31;p2"/>
              <p:cNvSpPr/>
              <p:nvPr/>
            </p:nvSpPr>
            <p:spPr>
              <a:xfrm flipH="1">
                <a:off x="124560" y="467640"/>
                <a:ext cx="133200" cy="133200"/>
              </a:xfrm>
              <a:custGeom>
                <a:avLst/>
                <a:gdLst>
                  <a:gd name="textAreaLeft" fmla="*/ -360 w 133200"/>
                  <a:gd name="textAreaRight" fmla="*/ 133560 w 133200"/>
                  <a:gd name="textAreaTop" fmla="*/ 0 h 133200"/>
                  <a:gd name="textAreaBottom" fmla="*/ 133920 h 133200"/>
                </a:gdLst>
                <a:ahLst/>
                <a:rect l="textAreaLeft" t="textAreaTop" r="textAreaRight" b="textAreaBottom"/>
                <a:pathLst>
                  <a:path w="17568" h="17564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 rotWithShape="0">
                <a:gsLst>
                  <a:gs pos="22000">
                    <a:srgbClr val="f5f8ff"/>
                  </a:gs>
                  <a:gs pos="100000">
                    <a:srgbClr val="eb9109"/>
                  </a:gs>
                </a:gsLst>
                <a:lin ang="108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6960" bIns="6696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23" name="Google Shape;32;p2"/>
              <p:cNvSpPr/>
              <p:nvPr/>
            </p:nvSpPr>
            <p:spPr>
              <a:xfrm flipH="1">
                <a:off x="151560" y="498240"/>
                <a:ext cx="79560" cy="72360"/>
              </a:xfrm>
              <a:custGeom>
                <a:avLst/>
                <a:gdLst>
                  <a:gd name="textAreaLeft" fmla="*/ 360 w 79560"/>
                  <a:gd name="textAreaRight" fmla="*/ 80640 w 79560"/>
                  <a:gd name="textAreaTop" fmla="*/ 0 h 72360"/>
                  <a:gd name="textAreaBottom" fmla="*/ 73080 h 72360"/>
                </a:gdLst>
                <a:ahLst/>
                <a:rect l="textAreaLeft" t="textAreaTop" r="textAreaRight" b="textAreaBottom"/>
                <a:pathLst>
                  <a:path w="10514" h="9588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 rotWithShape="0">
                <a:gsLst>
                  <a:gs pos="22000">
                    <a:srgbClr val="f5f8ff"/>
                  </a:gs>
                  <a:gs pos="100000">
                    <a:srgbClr val="eb9109"/>
                  </a:gs>
                </a:gsLst>
                <a:lin ang="108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36360" bIns="3636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</p:grpSp>
      </p:grpSp>
      <p:grpSp>
        <p:nvGrpSpPr>
          <p:cNvPr id="24" name="Google Shape;33;p2"/>
          <p:cNvGrpSpPr/>
          <p:nvPr/>
        </p:nvGrpSpPr>
        <p:grpSpPr>
          <a:xfrm>
            <a:off x="6385680" y="3039840"/>
            <a:ext cx="3919680" cy="3213000"/>
            <a:chOff x="6385680" y="3039840"/>
            <a:chExt cx="3919680" cy="3213000"/>
          </a:xfrm>
        </p:grpSpPr>
        <p:pic>
          <p:nvPicPr>
            <p:cNvPr id="25" name="Google Shape;34;p2" descr=""/>
            <p:cNvPicPr/>
            <p:nvPr/>
          </p:nvPicPr>
          <p:blipFill>
            <a:blip r:embed="rId3"/>
            <a:srcRect l="16959" t="24708" r="7122" b="26168"/>
            <a:stretch/>
          </p:blipFill>
          <p:spPr>
            <a:xfrm>
              <a:off x="6385680" y="3261240"/>
              <a:ext cx="3919680" cy="29916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6" name="Google Shape;35;p2"/>
            <p:cNvSpPr/>
            <p:nvPr/>
          </p:nvSpPr>
          <p:spPr>
            <a:xfrm rot="10800000">
              <a:off x="7612560" y="3138480"/>
              <a:ext cx="981000" cy="2307240"/>
            </a:xfrm>
            <a:custGeom>
              <a:avLst/>
              <a:gdLst>
                <a:gd name="textAreaLeft" fmla="*/ 0 w 981000"/>
                <a:gd name="textAreaRight" fmla="*/ 981720 w 981000"/>
                <a:gd name="textAreaTop" fmla="*/ 0 h 2307240"/>
                <a:gd name="textAreaBottom" fmla="*/ 2307960 h 2307240"/>
              </a:gdLst>
              <a:ahLst/>
              <a:rect l="textAreaLeft" t="textAreaTop" r="textAreaRight" b="textAreaBottom"/>
              <a:pathLst>
                <a:path w="23937" h="56267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 rotWithShape="0">
              <a:gsLst>
                <a:gs pos="0">
                  <a:srgbClr val="ff9900">
                    <a:alpha val="4117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35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7" name="Google Shape;36;p2"/>
            <p:cNvSpPr/>
            <p:nvPr/>
          </p:nvSpPr>
          <p:spPr>
            <a:xfrm rot="10800000">
              <a:off x="7771680" y="3139200"/>
              <a:ext cx="981000" cy="2307240"/>
            </a:xfrm>
            <a:custGeom>
              <a:avLst/>
              <a:gdLst>
                <a:gd name="textAreaLeft" fmla="*/ 0 w 981000"/>
                <a:gd name="textAreaRight" fmla="*/ 981720 w 981000"/>
                <a:gd name="textAreaTop" fmla="*/ 0 h 2307240"/>
                <a:gd name="textAreaBottom" fmla="*/ 2307960 h 2307240"/>
              </a:gdLst>
              <a:ahLst/>
              <a:rect l="textAreaLeft" t="textAreaTop" r="textAreaRight" b="textAreaBottom"/>
              <a:pathLst>
                <a:path w="23937" h="56267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 rotWithShape="0">
              <a:gsLst>
                <a:gs pos="0">
                  <a:srgbClr val="ff9900">
                    <a:alpha val="4117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35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grpSp>
          <p:nvGrpSpPr>
            <p:cNvPr id="28" name="Google Shape;37;p2"/>
            <p:cNvGrpSpPr/>
            <p:nvPr/>
          </p:nvGrpSpPr>
          <p:grpSpPr>
            <a:xfrm>
              <a:off x="7356600" y="3916440"/>
              <a:ext cx="581400" cy="581760"/>
              <a:chOff x="7356600" y="3916440"/>
              <a:chExt cx="581400" cy="581760"/>
            </a:xfrm>
          </p:grpSpPr>
          <p:sp>
            <p:nvSpPr>
              <p:cNvPr id="29" name="Google Shape;38;p2"/>
              <p:cNvSpPr/>
              <p:nvPr/>
            </p:nvSpPr>
            <p:spPr>
              <a:xfrm>
                <a:off x="7356600" y="4375440"/>
                <a:ext cx="122760" cy="122760"/>
              </a:xfrm>
              <a:custGeom>
                <a:avLst/>
                <a:gdLst>
                  <a:gd name="textAreaLeft" fmla="*/ 0 w 122760"/>
                  <a:gd name="textAreaRight" fmla="*/ 123480 w 122760"/>
                  <a:gd name="textAreaTop" fmla="*/ 0 h 122760"/>
                  <a:gd name="textAreaBottom" fmla="*/ 123480 h 122760"/>
                </a:gdLst>
                <a:ahLst/>
                <a:rect l="textAreaLeft" t="textAreaTop" r="textAreaRight" b="textAreaBottom"/>
                <a:pathLst>
                  <a:path w="4938" h="4937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37254"/>
                    </a:srgbClr>
                  </a:gs>
                </a:gsLst>
                <a:lin ang="135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560" bIns="6156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30" name="Google Shape;39;p2"/>
              <p:cNvSpPr/>
              <p:nvPr/>
            </p:nvSpPr>
            <p:spPr>
              <a:xfrm>
                <a:off x="7432920" y="4298760"/>
                <a:ext cx="122760" cy="123120"/>
              </a:xfrm>
              <a:custGeom>
                <a:avLst/>
                <a:gdLst>
                  <a:gd name="textAreaLeft" fmla="*/ 0 w 122760"/>
                  <a:gd name="textAreaRight" fmla="*/ 123480 w 122760"/>
                  <a:gd name="textAreaTop" fmla="*/ 0 h 123120"/>
                  <a:gd name="textAreaBottom" fmla="*/ 123840 h 123120"/>
                </a:gdLst>
                <a:ahLst/>
                <a:rect l="textAreaLeft" t="textAreaTop" r="textAreaRight" b="textAreaBottom"/>
                <a:pathLst>
                  <a:path w="4937" h="4953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37254"/>
                    </a:srgbClr>
                  </a:gs>
                </a:gsLst>
                <a:lin ang="135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920" bIns="6192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31" name="Google Shape;40;p2"/>
              <p:cNvSpPr/>
              <p:nvPr/>
            </p:nvSpPr>
            <p:spPr>
              <a:xfrm>
                <a:off x="7509240" y="4222440"/>
                <a:ext cx="123120" cy="122760"/>
              </a:xfrm>
              <a:custGeom>
                <a:avLst/>
                <a:gdLst>
                  <a:gd name="textAreaLeft" fmla="*/ 0 w 123120"/>
                  <a:gd name="textAreaRight" fmla="*/ 123840 w 123120"/>
                  <a:gd name="textAreaTop" fmla="*/ 0 h 122760"/>
                  <a:gd name="textAreaBottom" fmla="*/ 123480 h 122760"/>
                </a:gdLst>
                <a:ahLst/>
                <a:rect l="textAreaLeft" t="textAreaTop" r="textAreaRight" b="textAreaBottom"/>
                <a:pathLst>
                  <a:path w="4953" h="4938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37254"/>
                    </a:srgbClr>
                  </a:gs>
                </a:gsLst>
                <a:lin ang="135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560" bIns="6156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32" name="Google Shape;41;p2"/>
              <p:cNvSpPr/>
              <p:nvPr/>
            </p:nvSpPr>
            <p:spPr>
              <a:xfrm>
                <a:off x="7585560" y="4146120"/>
                <a:ext cx="123120" cy="122760"/>
              </a:xfrm>
              <a:custGeom>
                <a:avLst/>
                <a:gdLst>
                  <a:gd name="textAreaLeft" fmla="*/ 0 w 123120"/>
                  <a:gd name="textAreaRight" fmla="*/ 123840 w 123120"/>
                  <a:gd name="textAreaTop" fmla="*/ 0 h 122760"/>
                  <a:gd name="textAreaBottom" fmla="*/ 123480 h 122760"/>
                </a:gdLst>
                <a:ahLst/>
                <a:rect l="textAreaLeft" t="textAreaTop" r="textAreaRight" b="textAreaBottom"/>
                <a:pathLst>
                  <a:path w="4953" h="4937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37254"/>
                    </a:srgbClr>
                  </a:gs>
                </a:gsLst>
                <a:lin ang="135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560" bIns="6156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33" name="Google Shape;42;p2"/>
              <p:cNvSpPr/>
              <p:nvPr/>
            </p:nvSpPr>
            <p:spPr>
              <a:xfrm>
                <a:off x="7662600" y="4069800"/>
                <a:ext cx="122760" cy="122760"/>
              </a:xfrm>
              <a:custGeom>
                <a:avLst/>
                <a:gdLst>
                  <a:gd name="textAreaLeft" fmla="*/ 0 w 122760"/>
                  <a:gd name="textAreaRight" fmla="*/ 123480 w 122760"/>
                  <a:gd name="textAreaTop" fmla="*/ 0 h 122760"/>
                  <a:gd name="textAreaBottom" fmla="*/ 123480 h 122760"/>
                </a:gdLst>
                <a:ahLst/>
                <a:rect l="textAreaLeft" t="textAreaTop" r="textAreaRight" b="textAreaBottom"/>
                <a:pathLst>
                  <a:path w="4937" h="4937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37254"/>
                    </a:srgbClr>
                  </a:gs>
                </a:gsLst>
                <a:lin ang="135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560" bIns="6156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34" name="Google Shape;43;p2"/>
              <p:cNvSpPr/>
              <p:nvPr/>
            </p:nvSpPr>
            <p:spPr>
              <a:xfrm>
                <a:off x="7738560" y="3993120"/>
                <a:ext cx="122760" cy="122760"/>
              </a:xfrm>
              <a:custGeom>
                <a:avLst/>
                <a:gdLst>
                  <a:gd name="textAreaLeft" fmla="*/ 0 w 122760"/>
                  <a:gd name="textAreaRight" fmla="*/ 123480 w 122760"/>
                  <a:gd name="textAreaTop" fmla="*/ 0 h 122760"/>
                  <a:gd name="textAreaBottom" fmla="*/ 123480 h 122760"/>
                </a:gdLst>
                <a:ahLst/>
                <a:rect l="textAreaLeft" t="textAreaTop" r="textAreaRight" b="textAreaBottom"/>
                <a:pathLst>
                  <a:path w="4938" h="4938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37254"/>
                    </a:srgbClr>
                  </a:gs>
                </a:gsLst>
                <a:lin ang="135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560" bIns="6156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35" name="Google Shape;44;p2"/>
              <p:cNvSpPr/>
              <p:nvPr/>
            </p:nvSpPr>
            <p:spPr>
              <a:xfrm>
                <a:off x="7815240" y="3916440"/>
                <a:ext cx="122760" cy="123120"/>
              </a:xfrm>
              <a:custGeom>
                <a:avLst/>
                <a:gdLst>
                  <a:gd name="textAreaLeft" fmla="*/ 0 w 122760"/>
                  <a:gd name="textAreaRight" fmla="*/ 123480 w 122760"/>
                  <a:gd name="textAreaTop" fmla="*/ 0 h 123120"/>
                  <a:gd name="textAreaBottom" fmla="*/ 123840 h 123120"/>
                </a:gdLst>
                <a:ahLst/>
                <a:rect l="textAreaLeft" t="textAreaTop" r="textAreaRight" b="textAreaBottom"/>
                <a:pathLst>
                  <a:path w="4937" h="4953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37254"/>
                    </a:srgbClr>
                  </a:gs>
                </a:gsLst>
                <a:lin ang="135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920" bIns="6192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</p:grpSp>
        <p:sp>
          <p:nvSpPr>
            <p:cNvPr id="36" name="Google Shape;45;p2"/>
            <p:cNvSpPr/>
            <p:nvPr/>
          </p:nvSpPr>
          <p:spPr>
            <a:xfrm>
              <a:off x="8506800" y="3039840"/>
              <a:ext cx="480240" cy="475200"/>
            </a:xfrm>
            <a:custGeom>
              <a:avLst/>
              <a:gdLst>
                <a:gd name="textAreaLeft" fmla="*/ 0 w 480240"/>
                <a:gd name="textAreaRight" fmla="*/ 480960 w 480240"/>
                <a:gd name="textAreaTop" fmla="*/ 0 h 475200"/>
                <a:gd name="textAreaBottom" fmla="*/ 475920 h 475200"/>
              </a:gdLst>
              <a:ahLst/>
              <a:rect l="textAreaLeft" t="textAreaTop" r="textAreaRight" b="textAreaBottom"/>
              <a:pathLst>
                <a:path w="36171" h="3579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 rotWithShape="0">
              <a:gsLst>
                <a:gs pos="22000">
                  <a:srgbClr val="f5f8ff">
                    <a:alpha val="47058"/>
                  </a:srgbClr>
                </a:gs>
                <a:gs pos="100000">
                  <a:srgbClr val="eb9109">
                    <a:alpha val="47058"/>
                  </a:srgbClr>
                </a:gs>
              </a:gsLst>
              <a:lin ang="108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grpSp>
          <p:nvGrpSpPr>
            <p:cNvPr id="37" name="Google Shape;46;p2"/>
            <p:cNvGrpSpPr/>
            <p:nvPr/>
          </p:nvGrpSpPr>
          <p:grpSpPr>
            <a:xfrm>
              <a:off x="8413920" y="3689280"/>
              <a:ext cx="699480" cy="1650240"/>
              <a:chOff x="8413920" y="3689280"/>
              <a:chExt cx="699480" cy="1650240"/>
            </a:xfrm>
          </p:grpSpPr>
          <p:sp>
            <p:nvSpPr>
              <p:cNvPr id="38" name="Google Shape;47;p2"/>
              <p:cNvSpPr/>
              <p:nvPr/>
            </p:nvSpPr>
            <p:spPr>
              <a:xfrm>
                <a:off x="8413920" y="3689280"/>
                <a:ext cx="482400" cy="1013040"/>
              </a:xfrm>
              <a:custGeom>
                <a:avLst/>
                <a:gdLst>
                  <a:gd name="textAreaLeft" fmla="*/ 0 w 482400"/>
                  <a:gd name="textAreaRight" fmla="*/ 483120 w 482400"/>
                  <a:gd name="textAreaTop" fmla="*/ 0 h 1013040"/>
                  <a:gd name="textAreaBottom" fmla="*/ 1013760 h 1013040"/>
                </a:gdLst>
                <a:ahLst/>
                <a:rect l="textAreaLeft" t="textAreaTop" r="textAreaRight" b="textAreaBottom"/>
                <a:pathLst>
                  <a:path w="11779" h="24714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39" name="Google Shape;48;p2"/>
              <p:cNvSpPr/>
              <p:nvPr/>
            </p:nvSpPr>
            <p:spPr>
              <a:xfrm>
                <a:off x="8774640" y="4113360"/>
                <a:ext cx="246240" cy="1226160"/>
              </a:xfrm>
              <a:custGeom>
                <a:avLst/>
                <a:gdLst>
                  <a:gd name="textAreaLeft" fmla="*/ 0 w 246240"/>
                  <a:gd name="textAreaRight" fmla="*/ 246960 w 246240"/>
                  <a:gd name="textAreaTop" fmla="*/ 0 h 1226160"/>
                  <a:gd name="textAreaBottom" fmla="*/ 1226880 h 1226160"/>
                </a:gdLst>
                <a:ahLst/>
                <a:rect l="textAreaLeft" t="textAreaTop" r="textAreaRight" b="textAreaBottom"/>
                <a:pathLst>
                  <a:path w="6019" h="29909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40" name="Google Shape;49;p2"/>
              <p:cNvSpPr/>
              <p:nvPr/>
            </p:nvSpPr>
            <p:spPr>
              <a:xfrm>
                <a:off x="8867160" y="4020480"/>
                <a:ext cx="246240" cy="1226160"/>
              </a:xfrm>
              <a:custGeom>
                <a:avLst/>
                <a:gdLst>
                  <a:gd name="textAreaLeft" fmla="*/ 0 w 246240"/>
                  <a:gd name="textAreaRight" fmla="*/ 246960 w 246240"/>
                  <a:gd name="textAreaTop" fmla="*/ 0 h 1226160"/>
                  <a:gd name="textAreaBottom" fmla="*/ 1226880 h 1226160"/>
                </a:gdLst>
                <a:ahLst/>
                <a:rect l="textAreaLeft" t="textAreaTop" r="textAreaRight" b="textAreaBottom"/>
                <a:pathLst>
                  <a:path w="6019" h="29909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</p:grpSp>
        <p:grpSp>
          <p:nvGrpSpPr>
            <p:cNvPr id="41" name="Google Shape;50;p2"/>
            <p:cNvGrpSpPr/>
            <p:nvPr/>
          </p:nvGrpSpPr>
          <p:grpSpPr>
            <a:xfrm>
              <a:off x="8021520" y="4498560"/>
              <a:ext cx="903960" cy="725400"/>
              <a:chOff x="8021520" y="4498560"/>
              <a:chExt cx="903960" cy="725400"/>
            </a:xfrm>
          </p:grpSpPr>
          <p:sp>
            <p:nvSpPr>
              <p:cNvPr id="42" name="Google Shape;51;p2"/>
              <p:cNvSpPr/>
              <p:nvPr/>
            </p:nvSpPr>
            <p:spPr>
              <a:xfrm>
                <a:off x="8253000" y="4641840"/>
                <a:ext cx="672480" cy="582120"/>
              </a:xfrm>
              <a:custGeom>
                <a:avLst/>
                <a:gdLst>
                  <a:gd name="textAreaLeft" fmla="*/ 0 w 672480"/>
                  <a:gd name="textAreaRight" fmla="*/ 673200 w 672480"/>
                  <a:gd name="textAreaTop" fmla="*/ 0 h 582120"/>
                  <a:gd name="textAreaBottom" fmla="*/ 582840 h 582120"/>
                </a:gdLst>
                <a:ahLst/>
                <a:rect l="textAreaLeft" t="textAreaTop" r="textAreaRight" b="textAreaBottom"/>
                <a:pathLst>
                  <a:path w="51285" h="44413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43" name="Google Shape;52;p2"/>
              <p:cNvSpPr/>
              <p:nvPr/>
            </p:nvSpPr>
            <p:spPr>
              <a:xfrm>
                <a:off x="8240400" y="4498560"/>
                <a:ext cx="480240" cy="415800"/>
              </a:xfrm>
              <a:custGeom>
                <a:avLst/>
                <a:gdLst>
                  <a:gd name="textAreaLeft" fmla="*/ 0 w 480240"/>
                  <a:gd name="textAreaRight" fmla="*/ 480960 w 480240"/>
                  <a:gd name="textAreaTop" fmla="*/ 0 h 415800"/>
                  <a:gd name="textAreaBottom" fmla="*/ 416520 h 415800"/>
                </a:gdLst>
                <a:ahLst/>
                <a:rect l="textAreaLeft" t="textAreaTop" r="textAreaRight" b="textAreaBottom"/>
                <a:pathLst>
                  <a:path w="51285" h="44413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44" name="Google Shape;53;p2"/>
              <p:cNvSpPr/>
              <p:nvPr/>
            </p:nvSpPr>
            <p:spPr>
              <a:xfrm>
                <a:off x="8021520" y="4641840"/>
                <a:ext cx="480240" cy="415800"/>
              </a:xfrm>
              <a:custGeom>
                <a:avLst/>
                <a:gdLst>
                  <a:gd name="textAreaLeft" fmla="*/ 0 w 480240"/>
                  <a:gd name="textAreaRight" fmla="*/ 480960 w 480240"/>
                  <a:gd name="textAreaTop" fmla="*/ 0 h 415800"/>
                  <a:gd name="textAreaBottom" fmla="*/ 416520 h 415800"/>
                </a:gdLst>
                <a:ahLst/>
                <a:rect l="textAreaLeft" t="textAreaTop" r="textAreaRight" b="textAreaBottom"/>
                <a:pathLst>
                  <a:path w="51285" h="44413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</p:grpSp>
      </p:grpSp>
      <p:grpSp>
        <p:nvGrpSpPr>
          <p:cNvPr id="45" name="Google Shape;56;p2"/>
          <p:cNvGrpSpPr/>
          <p:nvPr/>
        </p:nvGrpSpPr>
        <p:grpSpPr>
          <a:xfrm>
            <a:off x="-309240" y="3618000"/>
            <a:ext cx="1447200" cy="2238120"/>
            <a:chOff x="-309240" y="3618000"/>
            <a:chExt cx="1447200" cy="2238120"/>
          </a:xfrm>
        </p:grpSpPr>
        <p:grpSp>
          <p:nvGrpSpPr>
            <p:cNvPr id="46" name="Google Shape;57;p2"/>
            <p:cNvGrpSpPr/>
            <p:nvPr/>
          </p:nvGrpSpPr>
          <p:grpSpPr>
            <a:xfrm>
              <a:off x="-275760" y="3871080"/>
              <a:ext cx="981000" cy="1985040"/>
              <a:chOff x="-275760" y="3871080"/>
              <a:chExt cx="981000" cy="1985040"/>
            </a:xfrm>
          </p:grpSpPr>
          <p:sp>
            <p:nvSpPr>
              <p:cNvPr id="47" name="Google Shape;58;p2"/>
              <p:cNvSpPr/>
              <p:nvPr/>
            </p:nvSpPr>
            <p:spPr>
              <a:xfrm rot="10800000">
                <a:off x="-275400" y="3871080"/>
                <a:ext cx="843840" cy="1984680"/>
              </a:xfrm>
              <a:custGeom>
                <a:avLst/>
                <a:gdLst>
                  <a:gd name="textAreaLeft" fmla="*/ 0 w 843840"/>
                  <a:gd name="textAreaRight" fmla="*/ 844560 w 843840"/>
                  <a:gd name="textAreaTop" fmla="*/ 0 h 1984680"/>
                  <a:gd name="textAreaBottom" fmla="*/ 1985400 h 1984680"/>
                </a:gdLst>
                <a:ahLst/>
                <a:rect l="textAreaLeft" t="textAreaTop" r="textAreaRight" b="textAreaBottom"/>
                <a:pathLst>
                  <a:path w="23937" h="56267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c0a9e"/>
                  </a:gs>
                  <a:gs pos="100000">
                    <a:srgbClr val="ffffff">
                      <a:alpha val="0"/>
                    </a:srgbClr>
                  </a:gs>
                </a:gsLst>
                <a:lin ang="162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48" name="Google Shape;59;p2"/>
              <p:cNvSpPr/>
              <p:nvPr/>
            </p:nvSpPr>
            <p:spPr>
              <a:xfrm rot="10800000">
                <a:off x="-138240" y="3871440"/>
                <a:ext cx="843840" cy="1984680"/>
              </a:xfrm>
              <a:custGeom>
                <a:avLst/>
                <a:gdLst>
                  <a:gd name="textAreaLeft" fmla="*/ 0 w 843840"/>
                  <a:gd name="textAreaRight" fmla="*/ 844560 w 843840"/>
                  <a:gd name="textAreaTop" fmla="*/ 0 h 1984680"/>
                  <a:gd name="textAreaBottom" fmla="*/ 1985400 h 1984680"/>
                </a:gdLst>
                <a:ahLst/>
                <a:rect l="textAreaLeft" t="textAreaTop" r="textAreaRight" b="textAreaBottom"/>
                <a:pathLst>
                  <a:path w="23937" h="56267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c0a9e"/>
                  </a:gs>
                  <a:gs pos="100000">
                    <a:srgbClr val="ffffff">
                      <a:alpha val="0"/>
                    </a:srgbClr>
                  </a:gs>
                </a:gsLst>
                <a:lin ang="162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</p:grpSp>
        <p:grpSp>
          <p:nvGrpSpPr>
            <p:cNvPr id="49" name="Google Shape;60;p2"/>
            <p:cNvGrpSpPr/>
            <p:nvPr/>
          </p:nvGrpSpPr>
          <p:grpSpPr>
            <a:xfrm>
              <a:off x="363240" y="4906800"/>
              <a:ext cx="698760" cy="477720"/>
              <a:chOff x="363240" y="4906800"/>
              <a:chExt cx="698760" cy="477720"/>
            </a:xfrm>
          </p:grpSpPr>
          <p:grpSp>
            <p:nvGrpSpPr>
              <p:cNvPr id="50" name="Google Shape;61;p2"/>
              <p:cNvGrpSpPr/>
              <p:nvPr/>
            </p:nvGrpSpPr>
            <p:grpSpPr>
              <a:xfrm>
                <a:off x="363240" y="4906800"/>
                <a:ext cx="477360" cy="477720"/>
                <a:chOff x="363240" y="4906800"/>
                <a:chExt cx="477360" cy="477720"/>
              </a:xfrm>
            </p:grpSpPr>
            <p:sp>
              <p:nvSpPr>
                <p:cNvPr id="51" name="Google Shape;62;p2"/>
                <p:cNvSpPr/>
                <p:nvPr/>
              </p:nvSpPr>
              <p:spPr>
                <a:xfrm rot="2700000">
                  <a:off x="429480" y="4980240"/>
                  <a:ext cx="344880" cy="330480"/>
                </a:xfrm>
                <a:custGeom>
                  <a:avLst/>
                  <a:gdLst>
                    <a:gd name="textAreaLeft" fmla="*/ 0 w 344880"/>
                    <a:gd name="textAreaRight" fmla="*/ 345600 w 344880"/>
                    <a:gd name="textAreaTop" fmla="*/ 0 h 330480"/>
                    <a:gd name="textAreaBottom" fmla="*/ 331200 h 330480"/>
                  </a:gdLst>
                  <a:ahLst/>
                  <a:rect l="textAreaLeft" t="textAreaTop" r="textAreaRight" b="textAreaBottom"/>
                  <a:pathLst>
                    <a:path w="36902" h="35337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 rotWithShape="0">
                  <a:gsLst>
                    <a:gs pos="0">
                      <a:srgbClr val="9900ff">
                        <a:alpha val="29019"/>
                      </a:srgbClr>
                    </a:gs>
                    <a:gs pos="100000">
                      <a:srgbClr val="f5f8ff"/>
                    </a:gs>
                  </a:gsLst>
                  <a:lin ang="13500000"/>
                </a:gra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91440" bIns="9144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1400" spc="-1" strike="noStrike">
                    <a:solidFill>
                      <a:srgbClr val="000000"/>
                    </a:solidFill>
                    <a:latin typeface="Arial"/>
                    <a:ea typeface="DejaVu Sans"/>
                  </a:endParaRPr>
                </a:p>
              </p:txBody>
            </p:sp>
            <p:grpSp>
              <p:nvGrpSpPr>
                <p:cNvPr id="52" name="Google Shape;63;p2"/>
                <p:cNvGrpSpPr/>
                <p:nvPr/>
              </p:nvGrpSpPr>
              <p:grpSpPr>
                <a:xfrm>
                  <a:off x="408600" y="5007240"/>
                  <a:ext cx="386640" cy="222840"/>
                  <a:chOff x="408600" y="5007240"/>
                  <a:chExt cx="386640" cy="222840"/>
                </a:xfrm>
              </p:grpSpPr>
              <p:sp>
                <p:nvSpPr>
                  <p:cNvPr id="53" name="Google Shape;64;p2"/>
                  <p:cNvSpPr/>
                  <p:nvPr/>
                </p:nvSpPr>
                <p:spPr>
                  <a:xfrm rot="2700000">
                    <a:off x="441000" y="5039640"/>
                    <a:ext cx="157320" cy="157320"/>
                  </a:xfrm>
                  <a:custGeom>
                    <a:avLst/>
                    <a:gdLst>
                      <a:gd name="textAreaLeft" fmla="*/ 0 w 157320"/>
                      <a:gd name="textAreaRight" fmla="*/ 158040 w 157320"/>
                      <a:gd name="textAreaTop" fmla="*/ 0 h 157320"/>
                      <a:gd name="textAreaBottom" fmla="*/ 158040 h 157320"/>
                    </a:gdLst>
                    <a:ahLst/>
                    <a:rect l="textAreaLeft" t="textAreaTop" r="textAreaRight" b="textAreaBottom"/>
                    <a:pathLst>
                      <a:path w="27121" h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9900ff">
                          <a:alpha val="47058"/>
                        </a:srgbClr>
                      </a:gs>
                      <a:gs pos="100000">
                        <a:srgbClr val="ffffff">
                          <a:alpha val="47058"/>
                        </a:srgbClr>
                      </a:gs>
                    </a:gsLst>
                    <a:lin ang="5400000"/>
                  </a:gra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lIns="90000" rIns="90000" tIns="78840" bIns="78840" anchor="ctr">
                    <a:noAutofit/>
                  </a:bodyPr>
                  <a:p>
                    <a:pPr>
                      <a:lnSpc>
                        <a:spcPct val="100000"/>
                      </a:lnSpc>
                      <a:tabLst>
                        <a:tab algn="l" pos="0"/>
                      </a:tabLst>
                    </a:pPr>
                    <a:endParaRPr b="0" lang="en-US" sz="1400" spc="-1" strike="noStrike">
                      <a:solidFill>
                        <a:srgbClr val="000000"/>
                      </a:solidFill>
                      <a:latin typeface="Arial"/>
                      <a:ea typeface="DejaVu Sans"/>
                    </a:endParaRPr>
                  </a:p>
                </p:txBody>
              </p:sp>
              <p:sp>
                <p:nvSpPr>
                  <p:cNvPr id="54" name="Google Shape;65;p2"/>
                  <p:cNvSpPr/>
                  <p:nvPr/>
                </p:nvSpPr>
                <p:spPr>
                  <a:xfrm rot="2700000">
                    <a:off x="482040" y="5040000"/>
                    <a:ext cx="157320" cy="157320"/>
                  </a:xfrm>
                  <a:custGeom>
                    <a:avLst/>
                    <a:gdLst>
                      <a:gd name="textAreaLeft" fmla="*/ 0 w 157320"/>
                      <a:gd name="textAreaRight" fmla="*/ 158040 w 157320"/>
                      <a:gd name="textAreaTop" fmla="*/ 0 h 157320"/>
                      <a:gd name="textAreaBottom" fmla="*/ 158040 h 157320"/>
                    </a:gdLst>
                    <a:ahLst/>
                    <a:rect l="textAreaLeft" t="textAreaTop" r="textAreaRight" b="textAreaBottom"/>
                    <a:pathLst>
                      <a:path w="27121" h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9900ff">
                          <a:alpha val="47058"/>
                        </a:srgbClr>
                      </a:gs>
                      <a:gs pos="100000">
                        <a:srgbClr val="ffffff">
                          <a:alpha val="47058"/>
                        </a:srgbClr>
                      </a:gs>
                    </a:gsLst>
                    <a:lin ang="5400000"/>
                  </a:gra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lIns="90000" rIns="90000" tIns="78840" bIns="78840" anchor="ctr">
                    <a:noAutofit/>
                  </a:bodyPr>
                  <a:p>
                    <a:pPr>
                      <a:lnSpc>
                        <a:spcPct val="100000"/>
                      </a:lnSpc>
                      <a:tabLst>
                        <a:tab algn="l" pos="0"/>
                      </a:tabLst>
                    </a:pPr>
                    <a:endParaRPr b="0" lang="en-US" sz="1400" spc="-1" strike="noStrike">
                      <a:solidFill>
                        <a:srgbClr val="000000"/>
                      </a:solidFill>
                      <a:latin typeface="Arial"/>
                      <a:ea typeface="DejaVu Sans"/>
                    </a:endParaRPr>
                  </a:p>
                </p:txBody>
              </p:sp>
              <p:sp>
                <p:nvSpPr>
                  <p:cNvPr id="55" name="Google Shape;66;p2"/>
                  <p:cNvSpPr/>
                  <p:nvPr/>
                </p:nvSpPr>
                <p:spPr>
                  <a:xfrm rot="2700000">
                    <a:off x="523080" y="5039640"/>
                    <a:ext cx="157320" cy="157320"/>
                  </a:xfrm>
                  <a:custGeom>
                    <a:avLst/>
                    <a:gdLst>
                      <a:gd name="textAreaLeft" fmla="*/ 0 w 157320"/>
                      <a:gd name="textAreaRight" fmla="*/ 158040 w 157320"/>
                      <a:gd name="textAreaTop" fmla="*/ 0 h 157320"/>
                      <a:gd name="textAreaBottom" fmla="*/ 158040 h 157320"/>
                    </a:gdLst>
                    <a:ahLst/>
                    <a:rect l="textAreaLeft" t="textAreaTop" r="textAreaRight" b="textAreaBottom"/>
                    <a:pathLst>
                      <a:path w="27121" h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9900ff">
                          <a:alpha val="47058"/>
                        </a:srgbClr>
                      </a:gs>
                      <a:gs pos="100000">
                        <a:srgbClr val="ffffff">
                          <a:alpha val="47058"/>
                        </a:srgbClr>
                      </a:gs>
                    </a:gsLst>
                    <a:lin ang="5400000"/>
                  </a:gra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lIns="90000" rIns="90000" tIns="78840" bIns="78840" anchor="ctr">
                    <a:noAutofit/>
                  </a:bodyPr>
                  <a:p>
                    <a:pPr>
                      <a:lnSpc>
                        <a:spcPct val="100000"/>
                      </a:lnSpc>
                      <a:tabLst>
                        <a:tab algn="l" pos="0"/>
                      </a:tabLst>
                    </a:pPr>
                    <a:endParaRPr b="0" lang="en-US" sz="1400" spc="-1" strike="noStrike">
                      <a:solidFill>
                        <a:srgbClr val="000000"/>
                      </a:solidFill>
                      <a:latin typeface="Arial"/>
                      <a:ea typeface="DejaVu Sans"/>
                    </a:endParaRPr>
                  </a:p>
                </p:txBody>
              </p:sp>
              <p:sp>
                <p:nvSpPr>
                  <p:cNvPr id="56" name="Google Shape;67;p2"/>
                  <p:cNvSpPr/>
                  <p:nvPr/>
                </p:nvSpPr>
                <p:spPr>
                  <a:xfrm rot="2700000">
                    <a:off x="564120" y="5039640"/>
                    <a:ext cx="157320" cy="157320"/>
                  </a:xfrm>
                  <a:custGeom>
                    <a:avLst/>
                    <a:gdLst>
                      <a:gd name="textAreaLeft" fmla="*/ 0 w 157320"/>
                      <a:gd name="textAreaRight" fmla="*/ 158040 w 157320"/>
                      <a:gd name="textAreaTop" fmla="*/ 0 h 157320"/>
                      <a:gd name="textAreaBottom" fmla="*/ 158040 h 157320"/>
                    </a:gdLst>
                    <a:ahLst/>
                    <a:rect l="textAreaLeft" t="textAreaTop" r="textAreaRight" b="textAreaBottom"/>
                    <a:pathLst>
                      <a:path w="27121" h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9900ff">
                          <a:alpha val="47058"/>
                        </a:srgbClr>
                      </a:gs>
                      <a:gs pos="100000">
                        <a:srgbClr val="ffffff">
                          <a:alpha val="47058"/>
                        </a:srgbClr>
                      </a:gs>
                    </a:gsLst>
                    <a:lin ang="5400000"/>
                  </a:gra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lIns="90000" rIns="90000" tIns="78840" bIns="78840" anchor="ctr">
                    <a:noAutofit/>
                  </a:bodyPr>
                  <a:p>
                    <a:pPr>
                      <a:lnSpc>
                        <a:spcPct val="100000"/>
                      </a:lnSpc>
                      <a:tabLst>
                        <a:tab algn="l" pos="0"/>
                      </a:tabLst>
                    </a:pPr>
                    <a:endParaRPr b="0" lang="en-US" sz="1400" spc="-1" strike="noStrike">
                      <a:solidFill>
                        <a:srgbClr val="000000"/>
                      </a:solidFill>
                      <a:latin typeface="Arial"/>
                      <a:ea typeface="DejaVu Sans"/>
                    </a:endParaRPr>
                  </a:p>
                </p:txBody>
              </p:sp>
              <p:sp>
                <p:nvSpPr>
                  <p:cNvPr id="57" name="Google Shape;68;p2"/>
                  <p:cNvSpPr/>
                  <p:nvPr/>
                </p:nvSpPr>
                <p:spPr>
                  <a:xfrm rot="2700000">
                    <a:off x="605160" y="5040000"/>
                    <a:ext cx="157320" cy="157320"/>
                  </a:xfrm>
                  <a:custGeom>
                    <a:avLst/>
                    <a:gdLst>
                      <a:gd name="textAreaLeft" fmla="*/ 0 w 157320"/>
                      <a:gd name="textAreaRight" fmla="*/ 158040 w 157320"/>
                      <a:gd name="textAreaTop" fmla="*/ 0 h 157320"/>
                      <a:gd name="textAreaBottom" fmla="*/ 158040 h 157320"/>
                    </a:gdLst>
                    <a:ahLst/>
                    <a:rect l="textAreaLeft" t="textAreaTop" r="textAreaRight" b="textAreaBottom"/>
                    <a:pathLst>
                      <a:path w="27121" h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9900ff">
                          <a:alpha val="47058"/>
                        </a:srgbClr>
                      </a:gs>
                      <a:gs pos="100000">
                        <a:srgbClr val="ffffff">
                          <a:alpha val="47058"/>
                        </a:srgbClr>
                      </a:gs>
                    </a:gsLst>
                    <a:lin ang="5400000"/>
                  </a:gra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lIns="90000" rIns="90000" tIns="78840" bIns="78840" anchor="ctr">
                    <a:noAutofit/>
                  </a:bodyPr>
                  <a:p>
                    <a:pPr>
                      <a:lnSpc>
                        <a:spcPct val="100000"/>
                      </a:lnSpc>
                      <a:tabLst>
                        <a:tab algn="l" pos="0"/>
                      </a:tabLst>
                    </a:pPr>
                    <a:endParaRPr b="0" lang="en-US" sz="1400" spc="-1" strike="noStrike">
                      <a:solidFill>
                        <a:srgbClr val="000000"/>
                      </a:solidFill>
                      <a:latin typeface="Arial"/>
                      <a:ea typeface="DejaVu Sans"/>
                    </a:endParaRPr>
                  </a:p>
                </p:txBody>
              </p:sp>
            </p:grpSp>
          </p:grpSp>
          <p:sp>
            <p:nvSpPr>
              <p:cNvPr id="58" name="Google Shape;69;p2"/>
              <p:cNvSpPr/>
              <p:nvPr/>
            </p:nvSpPr>
            <p:spPr>
              <a:xfrm rot="18900000">
                <a:off x="694080" y="4986000"/>
                <a:ext cx="324000" cy="257400"/>
              </a:xfrm>
              <a:custGeom>
                <a:avLst/>
                <a:gdLst>
                  <a:gd name="textAreaLeft" fmla="*/ 0 w 324000"/>
                  <a:gd name="textAreaRight" fmla="*/ 324720 w 324000"/>
                  <a:gd name="textAreaTop" fmla="*/ 0 h 257400"/>
                  <a:gd name="textAreaBottom" fmla="*/ 258120 h 257400"/>
                </a:gdLst>
                <a:ahLst/>
                <a:rect l="textAreaLeft" t="textAreaTop" r="textAreaRight" b="textAreaBottom"/>
                <a:pathLst>
                  <a:path w="44612" h="3544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9900ff">
                      <a:alpha val="47058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</p:grpSp>
        <p:grpSp>
          <p:nvGrpSpPr>
            <p:cNvPr id="59" name="Google Shape;70;p2"/>
            <p:cNvGrpSpPr/>
            <p:nvPr/>
          </p:nvGrpSpPr>
          <p:grpSpPr>
            <a:xfrm>
              <a:off x="-309240" y="3618000"/>
              <a:ext cx="1046160" cy="1350360"/>
              <a:chOff x="-309240" y="3618000"/>
              <a:chExt cx="1046160" cy="1350360"/>
            </a:xfrm>
          </p:grpSpPr>
          <p:sp>
            <p:nvSpPr>
              <p:cNvPr id="60" name="Google Shape;71;p2"/>
              <p:cNvSpPr/>
              <p:nvPr/>
            </p:nvSpPr>
            <p:spPr>
              <a:xfrm rot="13500000">
                <a:off x="37080" y="4271760"/>
                <a:ext cx="581400" cy="575280"/>
              </a:xfrm>
              <a:custGeom>
                <a:avLst/>
                <a:gdLst>
                  <a:gd name="textAreaLeft" fmla="*/ 0 w 581400"/>
                  <a:gd name="textAreaRight" fmla="*/ 582120 w 581400"/>
                  <a:gd name="textAreaTop" fmla="*/ 0 h 575280"/>
                  <a:gd name="textAreaBottom" fmla="*/ 576000 h 575280"/>
                </a:gdLst>
                <a:ahLst/>
                <a:rect l="textAreaLeft" t="textAreaTop" r="textAreaRight" b="textAreaBottom"/>
                <a:pathLst>
                  <a:path w="36171" h="3579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9900ff">
                      <a:alpha val="47058"/>
                    </a:srgbClr>
                  </a:gs>
                  <a:gs pos="100000">
                    <a:srgbClr val="ffffff">
                      <a:alpha val="47058"/>
                    </a:srgbClr>
                  </a:gs>
                </a:gsLst>
                <a:lin ang="27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61" name="Google Shape;72;p2"/>
              <p:cNvSpPr/>
              <p:nvPr/>
            </p:nvSpPr>
            <p:spPr>
              <a:xfrm rot="13500000">
                <a:off x="-38520" y="4087440"/>
                <a:ext cx="581400" cy="575280"/>
              </a:xfrm>
              <a:custGeom>
                <a:avLst/>
                <a:gdLst>
                  <a:gd name="textAreaLeft" fmla="*/ 0 w 581400"/>
                  <a:gd name="textAreaRight" fmla="*/ 582120 w 581400"/>
                  <a:gd name="textAreaTop" fmla="*/ 0 h 575280"/>
                  <a:gd name="textAreaBottom" fmla="*/ 576000 h 575280"/>
                </a:gdLst>
                <a:ahLst/>
                <a:rect l="textAreaLeft" t="textAreaTop" r="textAreaRight" b="textAreaBottom"/>
                <a:pathLst>
                  <a:path w="36171" h="3579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9900ff">
                      <a:alpha val="47058"/>
                    </a:srgbClr>
                  </a:gs>
                  <a:gs pos="100000">
                    <a:srgbClr val="ffffff">
                      <a:alpha val="47058"/>
                    </a:srgbClr>
                  </a:gs>
                </a:gsLst>
                <a:lin ang="27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62" name="Google Shape;73;p2"/>
              <p:cNvSpPr/>
              <p:nvPr/>
            </p:nvSpPr>
            <p:spPr>
              <a:xfrm rot="13500000">
                <a:off x="-114840" y="3923640"/>
                <a:ext cx="581400" cy="575280"/>
              </a:xfrm>
              <a:custGeom>
                <a:avLst/>
                <a:gdLst>
                  <a:gd name="textAreaLeft" fmla="*/ 0 w 581400"/>
                  <a:gd name="textAreaRight" fmla="*/ 582120 w 581400"/>
                  <a:gd name="textAreaTop" fmla="*/ 0 h 575280"/>
                  <a:gd name="textAreaBottom" fmla="*/ 576000 h 575280"/>
                </a:gdLst>
                <a:ahLst/>
                <a:rect l="textAreaLeft" t="textAreaTop" r="textAreaRight" b="textAreaBottom"/>
                <a:pathLst>
                  <a:path w="36171" h="3579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9900ff">
                      <a:alpha val="47058"/>
                    </a:srgbClr>
                  </a:gs>
                  <a:gs pos="100000">
                    <a:srgbClr val="ffffff">
                      <a:alpha val="47058"/>
                    </a:srgbClr>
                  </a:gs>
                </a:gsLst>
                <a:lin ang="27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63" name="Google Shape;74;p2"/>
              <p:cNvSpPr/>
              <p:nvPr/>
            </p:nvSpPr>
            <p:spPr>
              <a:xfrm rot="13500000">
                <a:off x="-190800" y="3739320"/>
                <a:ext cx="581400" cy="575280"/>
              </a:xfrm>
              <a:custGeom>
                <a:avLst/>
                <a:gdLst>
                  <a:gd name="textAreaLeft" fmla="*/ 0 w 581400"/>
                  <a:gd name="textAreaRight" fmla="*/ 582120 w 581400"/>
                  <a:gd name="textAreaTop" fmla="*/ 0 h 575280"/>
                  <a:gd name="textAreaBottom" fmla="*/ 576000 h 575280"/>
                </a:gdLst>
                <a:ahLst/>
                <a:rect l="textAreaLeft" t="textAreaTop" r="textAreaRight" b="textAreaBottom"/>
                <a:pathLst>
                  <a:path w="36171" h="3579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9900ff">
                      <a:alpha val="47058"/>
                    </a:srgbClr>
                  </a:gs>
                  <a:gs pos="100000">
                    <a:srgbClr val="ffffff">
                      <a:alpha val="47058"/>
                    </a:srgbClr>
                  </a:gs>
                </a:gsLst>
                <a:lin ang="27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</p:grpSp>
        <p:grpSp>
          <p:nvGrpSpPr>
            <p:cNvPr id="64" name="Google Shape;75;p2"/>
            <p:cNvGrpSpPr/>
            <p:nvPr/>
          </p:nvGrpSpPr>
          <p:grpSpPr>
            <a:xfrm>
              <a:off x="439200" y="4567320"/>
              <a:ext cx="698760" cy="477720"/>
              <a:chOff x="439200" y="4567320"/>
              <a:chExt cx="698760" cy="477720"/>
            </a:xfrm>
          </p:grpSpPr>
          <p:grpSp>
            <p:nvGrpSpPr>
              <p:cNvPr id="65" name="Google Shape;76;p2"/>
              <p:cNvGrpSpPr/>
              <p:nvPr/>
            </p:nvGrpSpPr>
            <p:grpSpPr>
              <a:xfrm>
                <a:off x="439200" y="4567320"/>
                <a:ext cx="477360" cy="477720"/>
                <a:chOff x="439200" y="4567320"/>
                <a:chExt cx="477360" cy="477720"/>
              </a:xfrm>
            </p:grpSpPr>
            <p:sp>
              <p:nvSpPr>
                <p:cNvPr id="66" name="Google Shape;77;p2"/>
                <p:cNvSpPr/>
                <p:nvPr/>
              </p:nvSpPr>
              <p:spPr>
                <a:xfrm rot="2700000">
                  <a:off x="505440" y="4640760"/>
                  <a:ext cx="344880" cy="330480"/>
                </a:xfrm>
                <a:custGeom>
                  <a:avLst/>
                  <a:gdLst>
                    <a:gd name="textAreaLeft" fmla="*/ 0 w 344880"/>
                    <a:gd name="textAreaRight" fmla="*/ 345600 w 344880"/>
                    <a:gd name="textAreaTop" fmla="*/ 0 h 330480"/>
                    <a:gd name="textAreaBottom" fmla="*/ 331200 h 330480"/>
                  </a:gdLst>
                  <a:ahLst/>
                  <a:rect l="textAreaLeft" t="textAreaTop" r="textAreaRight" b="textAreaBottom"/>
                  <a:pathLst>
                    <a:path w="36902" h="35337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 rotWithShape="0">
                  <a:gsLst>
                    <a:gs pos="0">
                      <a:srgbClr val="9900ff">
                        <a:alpha val="29019"/>
                      </a:srgbClr>
                    </a:gs>
                    <a:gs pos="100000">
                      <a:srgbClr val="f5f8ff"/>
                    </a:gs>
                  </a:gsLst>
                  <a:lin ang="13500000"/>
                </a:gra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91440" bIns="9144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1400" spc="-1" strike="noStrike">
                    <a:solidFill>
                      <a:srgbClr val="000000"/>
                    </a:solidFill>
                    <a:latin typeface="Arial"/>
                    <a:ea typeface="DejaVu Sans"/>
                  </a:endParaRPr>
                </a:p>
              </p:txBody>
            </p:sp>
            <p:grpSp>
              <p:nvGrpSpPr>
                <p:cNvPr id="67" name="Google Shape;78;p2"/>
                <p:cNvGrpSpPr/>
                <p:nvPr/>
              </p:nvGrpSpPr>
              <p:grpSpPr>
                <a:xfrm>
                  <a:off x="484200" y="4667760"/>
                  <a:ext cx="386640" cy="222840"/>
                  <a:chOff x="484200" y="4667760"/>
                  <a:chExt cx="386640" cy="222840"/>
                </a:xfrm>
              </p:grpSpPr>
              <p:sp>
                <p:nvSpPr>
                  <p:cNvPr id="68" name="Google Shape;79;p2"/>
                  <p:cNvSpPr/>
                  <p:nvPr/>
                </p:nvSpPr>
                <p:spPr>
                  <a:xfrm rot="2700000">
                    <a:off x="516600" y="4700160"/>
                    <a:ext cx="157320" cy="157320"/>
                  </a:xfrm>
                  <a:custGeom>
                    <a:avLst/>
                    <a:gdLst>
                      <a:gd name="textAreaLeft" fmla="*/ 0 w 157320"/>
                      <a:gd name="textAreaRight" fmla="*/ 158040 w 157320"/>
                      <a:gd name="textAreaTop" fmla="*/ 0 h 157320"/>
                      <a:gd name="textAreaBottom" fmla="*/ 158040 h 157320"/>
                    </a:gdLst>
                    <a:ahLst/>
                    <a:rect l="textAreaLeft" t="textAreaTop" r="textAreaRight" b="textAreaBottom"/>
                    <a:pathLst>
                      <a:path w="27121" h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9900ff">
                          <a:alpha val="47058"/>
                        </a:srgbClr>
                      </a:gs>
                      <a:gs pos="100000">
                        <a:srgbClr val="ffffff">
                          <a:alpha val="47058"/>
                        </a:srgbClr>
                      </a:gs>
                    </a:gsLst>
                    <a:lin ang="5400000"/>
                  </a:gra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lIns="90000" rIns="90000" tIns="78840" bIns="78840" anchor="ctr">
                    <a:noAutofit/>
                  </a:bodyPr>
                  <a:p>
                    <a:pPr>
                      <a:lnSpc>
                        <a:spcPct val="100000"/>
                      </a:lnSpc>
                      <a:tabLst>
                        <a:tab algn="l" pos="0"/>
                      </a:tabLst>
                    </a:pPr>
                    <a:endParaRPr b="0" lang="en-US" sz="1400" spc="-1" strike="noStrike">
                      <a:solidFill>
                        <a:srgbClr val="000000"/>
                      </a:solidFill>
                      <a:latin typeface="Arial"/>
                      <a:ea typeface="DejaVu Sans"/>
                    </a:endParaRPr>
                  </a:p>
                </p:txBody>
              </p:sp>
              <p:sp>
                <p:nvSpPr>
                  <p:cNvPr id="69" name="Google Shape;80;p2"/>
                  <p:cNvSpPr/>
                  <p:nvPr/>
                </p:nvSpPr>
                <p:spPr>
                  <a:xfrm rot="2700000">
                    <a:off x="557640" y="4700520"/>
                    <a:ext cx="157320" cy="157320"/>
                  </a:xfrm>
                  <a:custGeom>
                    <a:avLst/>
                    <a:gdLst>
                      <a:gd name="textAreaLeft" fmla="*/ 0 w 157320"/>
                      <a:gd name="textAreaRight" fmla="*/ 158040 w 157320"/>
                      <a:gd name="textAreaTop" fmla="*/ 0 h 157320"/>
                      <a:gd name="textAreaBottom" fmla="*/ 158040 h 157320"/>
                    </a:gdLst>
                    <a:ahLst/>
                    <a:rect l="textAreaLeft" t="textAreaTop" r="textAreaRight" b="textAreaBottom"/>
                    <a:pathLst>
                      <a:path w="27121" h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9900ff">
                          <a:alpha val="47058"/>
                        </a:srgbClr>
                      </a:gs>
                      <a:gs pos="100000">
                        <a:srgbClr val="ffffff">
                          <a:alpha val="47058"/>
                        </a:srgbClr>
                      </a:gs>
                    </a:gsLst>
                    <a:lin ang="5400000"/>
                  </a:gra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lIns="90000" rIns="90000" tIns="78840" bIns="78840" anchor="ctr">
                    <a:noAutofit/>
                  </a:bodyPr>
                  <a:p>
                    <a:pPr>
                      <a:lnSpc>
                        <a:spcPct val="100000"/>
                      </a:lnSpc>
                      <a:tabLst>
                        <a:tab algn="l" pos="0"/>
                      </a:tabLst>
                    </a:pPr>
                    <a:endParaRPr b="0" lang="en-US" sz="1400" spc="-1" strike="noStrike">
                      <a:solidFill>
                        <a:srgbClr val="000000"/>
                      </a:solidFill>
                      <a:latin typeface="Arial"/>
                      <a:ea typeface="DejaVu Sans"/>
                    </a:endParaRPr>
                  </a:p>
                </p:txBody>
              </p:sp>
              <p:sp>
                <p:nvSpPr>
                  <p:cNvPr id="70" name="Google Shape;81;p2"/>
                  <p:cNvSpPr/>
                  <p:nvPr/>
                </p:nvSpPr>
                <p:spPr>
                  <a:xfrm rot="2700000">
                    <a:off x="599040" y="4700160"/>
                    <a:ext cx="157320" cy="157320"/>
                  </a:xfrm>
                  <a:custGeom>
                    <a:avLst/>
                    <a:gdLst>
                      <a:gd name="textAreaLeft" fmla="*/ 0 w 157320"/>
                      <a:gd name="textAreaRight" fmla="*/ 158040 w 157320"/>
                      <a:gd name="textAreaTop" fmla="*/ 0 h 157320"/>
                      <a:gd name="textAreaBottom" fmla="*/ 158040 h 157320"/>
                    </a:gdLst>
                    <a:ahLst/>
                    <a:rect l="textAreaLeft" t="textAreaTop" r="textAreaRight" b="textAreaBottom"/>
                    <a:pathLst>
                      <a:path w="27121" h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9900ff">
                          <a:alpha val="47058"/>
                        </a:srgbClr>
                      </a:gs>
                      <a:gs pos="100000">
                        <a:srgbClr val="ffffff">
                          <a:alpha val="47058"/>
                        </a:srgbClr>
                      </a:gs>
                    </a:gsLst>
                    <a:lin ang="5400000"/>
                  </a:gra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lIns="90000" rIns="90000" tIns="78840" bIns="78840" anchor="ctr">
                    <a:noAutofit/>
                  </a:bodyPr>
                  <a:p>
                    <a:pPr>
                      <a:lnSpc>
                        <a:spcPct val="100000"/>
                      </a:lnSpc>
                      <a:tabLst>
                        <a:tab algn="l" pos="0"/>
                      </a:tabLst>
                    </a:pPr>
                    <a:endParaRPr b="0" lang="en-US" sz="1400" spc="-1" strike="noStrike">
                      <a:solidFill>
                        <a:srgbClr val="000000"/>
                      </a:solidFill>
                      <a:latin typeface="Arial"/>
                      <a:ea typeface="DejaVu Sans"/>
                    </a:endParaRPr>
                  </a:p>
                </p:txBody>
              </p:sp>
              <p:sp>
                <p:nvSpPr>
                  <p:cNvPr id="71" name="Google Shape;82;p2"/>
                  <p:cNvSpPr/>
                  <p:nvPr/>
                </p:nvSpPr>
                <p:spPr>
                  <a:xfrm rot="2700000">
                    <a:off x="639720" y="4700160"/>
                    <a:ext cx="157320" cy="157320"/>
                  </a:xfrm>
                  <a:custGeom>
                    <a:avLst/>
                    <a:gdLst>
                      <a:gd name="textAreaLeft" fmla="*/ 0 w 157320"/>
                      <a:gd name="textAreaRight" fmla="*/ 158040 w 157320"/>
                      <a:gd name="textAreaTop" fmla="*/ 0 h 157320"/>
                      <a:gd name="textAreaBottom" fmla="*/ 158040 h 157320"/>
                    </a:gdLst>
                    <a:ahLst/>
                    <a:rect l="textAreaLeft" t="textAreaTop" r="textAreaRight" b="textAreaBottom"/>
                    <a:pathLst>
                      <a:path w="27121" h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9900ff">
                          <a:alpha val="47058"/>
                        </a:srgbClr>
                      </a:gs>
                      <a:gs pos="100000">
                        <a:srgbClr val="ffffff">
                          <a:alpha val="47058"/>
                        </a:srgbClr>
                      </a:gs>
                    </a:gsLst>
                    <a:lin ang="5400000"/>
                  </a:gra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lIns="90000" rIns="90000" tIns="78840" bIns="78840" anchor="ctr">
                    <a:noAutofit/>
                  </a:bodyPr>
                  <a:p>
                    <a:pPr>
                      <a:lnSpc>
                        <a:spcPct val="100000"/>
                      </a:lnSpc>
                      <a:tabLst>
                        <a:tab algn="l" pos="0"/>
                      </a:tabLst>
                    </a:pPr>
                    <a:endParaRPr b="0" lang="en-US" sz="1400" spc="-1" strike="noStrike">
                      <a:solidFill>
                        <a:srgbClr val="000000"/>
                      </a:solidFill>
                      <a:latin typeface="Arial"/>
                      <a:ea typeface="DejaVu Sans"/>
                    </a:endParaRPr>
                  </a:p>
                </p:txBody>
              </p:sp>
              <p:sp>
                <p:nvSpPr>
                  <p:cNvPr id="72" name="Google Shape;83;p2"/>
                  <p:cNvSpPr/>
                  <p:nvPr/>
                </p:nvSpPr>
                <p:spPr>
                  <a:xfrm rot="2700000">
                    <a:off x="680760" y="4700520"/>
                    <a:ext cx="157320" cy="157320"/>
                  </a:xfrm>
                  <a:custGeom>
                    <a:avLst/>
                    <a:gdLst>
                      <a:gd name="textAreaLeft" fmla="*/ 0 w 157320"/>
                      <a:gd name="textAreaRight" fmla="*/ 158040 w 157320"/>
                      <a:gd name="textAreaTop" fmla="*/ 0 h 157320"/>
                      <a:gd name="textAreaBottom" fmla="*/ 158040 h 157320"/>
                    </a:gdLst>
                    <a:ahLst/>
                    <a:rect l="textAreaLeft" t="textAreaTop" r="textAreaRight" b="textAreaBottom"/>
                    <a:pathLst>
                      <a:path w="27121" h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9900ff">
                          <a:alpha val="47058"/>
                        </a:srgbClr>
                      </a:gs>
                      <a:gs pos="100000">
                        <a:srgbClr val="ffffff">
                          <a:alpha val="47058"/>
                        </a:srgbClr>
                      </a:gs>
                    </a:gsLst>
                    <a:lin ang="5400000"/>
                  </a:gra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lIns="90000" rIns="90000" tIns="78840" bIns="78840" anchor="ctr">
                    <a:noAutofit/>
                  </a:bodyPr>
                  <a:p>
                    <a:pPr>
                      <a:lnSpc>
                        <a:spcPct val="100000"/>
                      </a:lnSpc>
                      <a:tabLst>
                        <a:tab algn="l" pos="0"/>
                      </a:tabLst>
                    </a:pPr>
                    <a:endParaRPr b="0" lang="en-US" sz="1400" spc="-1" strike="noStrike">
                      <a:solidFill>
                        <a:srgbClr val="000000"/>
                      </a:solidFill>
                      <a:latin typeface="Arial"/>
                      <a:ea typeface="DejaVu Sans"/>
                    </a:endParaRPr>
                  </a:p>
                </p:txBody>
              </p:sp>
            </p:grpSp>
          </p:grpSp>
          <p:sp>
            <p:nvSpPr>
              <p:cNvPr id="73" name="Google Shape;84;p2"/>
              <p:cNvSpPr/>
              <p:nvPr/>
            </p:nvSpPr>
            <p:spPr>
              <a:xfrm rot="18900000">
                <a:off x="770040" y="4646520"/>
                <a:ext cx="324000" cy="257400"/>
              </a:xfrm>
              <a:custGeom>
                <a:avLst/>
                <a:gdLst>
                  <a:gd name="textAreaLeft" fmla="*/ 0 w 324000"/>
                  <a:gd name="textAreaRight" fmla="*/ 324720 w 324000"/>
                  <a:gd name="textAreaTop" fmla="*/ 0 h 257400"/>
                  <a:gd name="textAreaBottom" fmla="*/ 258120 h 257400"/>
                </a:gdLst>
                <a:ahLst/>
                <a:rect l="textAreaLeft" t="textAreaTop" r="textAreaRight" b="textAreaBottom"/>
                <a:pathLst>
                  <a:path w="44612" h="3544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9900ff">
                      <a:alpha val="47058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</p:grpSp>
        <p:grpSp>
          <p:nvGrpSpPr>
            <p:cNvPr id="74" name="Google Shape;85;p2"/>
            <p:cNvGrpSpPr/>
            <p:nvPr/>
          </p:nvGrpSpPr>
          <p:grpSpPr>
            <a:xfrm>
              <a:off x="-64800" y="4623840"/>
              <a:ext cx="698400" cy="477720"/>
              <a:chOff x="-64800" y="4623840"/>
              <a:chExt cx="698400" cy="477720"/>
            </a:xfrm>
          </p:grpSpPr>
          <p:grpSp>
            <p:nvGrpSpPr>
              <p:cNvPr id="75" name="Google Shape;86;p2"/>
              <p:cNvGrpSpPr/>
              <p:nvPr/>
            </p:nvGrpSpPr>
            <p:grpSpPr>
              <a:xfrm>
                <a:off x="-64800" y="4623840"/>
                <a:ext cx="477360" cy="477720"/>
                <a:chOff x="-64800" y="4623840"/>
                <a:chExt cx="477360" cy="477720"/>
              </a:xfrm>
            </p:grpSpPr>
            <p:sp>
              <p:nvSpPr>
                <p:cNvPr id="76" name="Google Shape;87;p2"/>
                <p:cNvSpPr/>
                <p:nvPr/>
              </p:nvSpPr>
              <p:spPr>
                <a:xfrm rot="2700000">
                  <a:off x="1440" y="4697280"/>
                  <a:ext cx="344880" cy="330480"/>
                </a:xfrm>
                <a:custGeom>
                  <a:avLst/>
                  <a:gdLst>
                    <a:gd name="textAreaLeft" fmla="*/ 0 w 344880"/>
                    <a:gd name="textAreaRight" fmla="*/ 345600 w 344880"/>
                    <a:gd name="textAreaTop" fmla="*/ 0 h 330480"/>
                    <a:gd name="textAreaBottom" fmla="*/ 331200 h 330480"/>
                  </a:gdLst>
                  <a:ahLst/>
                  <a:rect l="textAreaLeft" t="textAreaTop" r="textAreaRight" b="textAreaBottom"/>
                  <a:pathLst>
                    <a:path w="36902" h="35337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 rotWithShape="0">
                  <a:gsLst>
                    <a:gs pos="0">
                      <a:srgbClr val="9900ff">
                        <a:alpha val="29019"/>
                      </a:srgbClr>
                    </a:gs>
                    <a:gs pos="100000">
                      <a:srgbClr val="f5f8ff"/>
                    </a:gs>
                  </a:gsLst>
                  <a:lin ang="13500000"/>
                </a:gra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91440" bIns="9144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1400" spc="-1" strike="noStrike">
                    <a:solidFill>
                      <a:srgbClr val="000000"/>
                    </a:solidFill>
                    <a:latin typeface="Arial"/>
                    <a:ea typeface="DejaVu Sans"/>
                  </a:endParaRPr>
                </a:p>
              </p:txBody>
            </p:sp>
            <p:grpSp>
              <p:nvGrpSpPr>
                <p:cNvPr id="77" name="Google Shape;88;p2"/>
                <p:cNvGrpSpPr/>
                <p:nvPr/>
              </p:nvGrpSpPr>
              <p:grpSpPr>
                <a:xfrm>
                  <a:off x="-20160" y="4724280"/>
                  <a:ext cx="386640" cy="222840"/>
                  <a:chOff x="-20160" y="4724280"/>
                  <a:chExt cx="386640" cy="222840"/>
                </a:xfrm>
              </p:grpSpPr>
              <p:sp>
                <p:nvSpPr>
                  <p:cNvPr id="78" name="Google Shape;89;p2"/>
                  <p:cNvSpPr/>
                  <p:nvPr/>
                </p:nvSpPr>
                <p:spPr>
                  <a:xfrm rot="2700000">
                    <a:off x="12240" y="4756680"/>
                    <a:ext cx="157320" cy="157320"/>
                  </a:xfrm>
                  <a:custGeom>
                    <a:avLst/>
                    <a:gdLst>
                      <a:gd name="textAreaLeft" fmla="*/ 0 w 157320"/>
                      <a:gd name="textAreaRight" fmla="*/ 158040 w 157320"/>
                      <a:gd name="textAreaTop" fmla="*/ 0 h 157320"/>
                      <a:gd name="textAreaBottom" fmla="*/ 158040 h 157320"/>
                    </a:gdLst>
                    <a:ahLst/>
                    <a:rect l="textAreaLeft" t="textAreaTop" r="textAreaRight" b="textAreaBottom"/>
                    <a:pathLst>
                      <a:path w="27121" h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9900ff">
                          <a:alpha val="47058"/>
                        </a:srgbClr>
                      </a:gs>
                      <a:gs pos="100000">
                        <a:srgbClr val="ffffff">
                          <a:alpha val="47058"/>
                        </a:srgbClr>
                      </a:gs>
                    </a:gsLst>
                    <a:lin ang="5400000"/>
                  </a:gra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lIns="90000" rIns="90000" tIns="78840" bIns="78840" anchor="ctr">
                    <a:noAutofit/>
                  </a:bodyPr>
                  <a:p>
                    <a:pPr>
                      <a:lnSpc>
                        <a:spcPct val="100000"/>
                      </a:lnSpc>
                      <a:tabLst>
                        <a:tab algn="l" pos="0"/>
                      </a:tabLst>
                    </a:pPr>
                    <a:endParaRPr b="0" lang="en-US" sz="1400" spc="-1" strike="noStrike">
                      <a:solidFill>
                        <a:srgbClr val="000000"/>
                      </a:solidFill>
                      <a:latin typeface="Arial"/>
                      <a:ea typeface="DejaVu Sans"/>
                    </a:endParaRPr>
                  </a:p>
                </p:txBody>
              </p:sp>
              <p:sp>
                <p:nvSpPr>
                  <p:cNvPr id="79" name="Google Shape;90;p2"/>
                  <p:cNvSpPr/>
                  <p:nvPr/>
                </p:nvSpPr>
                <p:spPr>
                  <a:xfrm rot="2700000">
                    <a:off x="53280" y="4757040"/>
                    <a:ext cx="157320" cy="157320"/>
                  </a:xfrm>
                  <a:custGeom>
                    <a:avLst/>
                    <a:gdLst>
                      <a:gd name="textAreaLeft" fmla="*/ 0 w 157320"/>
                      <a:gd name="textAreaRight" fmla="*/ 158040 w 157320"/>
                      <a:gd name="textAreaTop" fmla="*/ 0 h 157320"/>
                      <a:gd name="textAreaBottom" fmla="*/ 158040 h 157320"/>
                    </a:gdLst>
                    <a:ahLst/>
                    <a:rect l="textAreaLeft" t="textAreaTop" r="textAreaRight" b="textAreaBottom"/>
                    <a:pathLst>
                      <a:path w="27121" h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9900ff">
                          <a:alpha val="47058"/>
                        </a:srgbClr>
                      </a:gs>
                      <a:gs pos="100000">
                        <a:srgbClr val="ffffff">
                          <a:alpha val="47058"/>
                        </a:srgbClr>
                      </a:gs>
                    </a:gsLst>
                    <a:lin ang="5400000"/>
                  </a:gra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lIns="90000" rIns="90000" tIns="78840" bIns="78840" anchor="ctr">
                    <a:noAutofit/>
                  </a:bodyPr>
                  <a:p>
                    <a:pPr>
                      <a:lnSpc>
                        <a:spcPct val="100000"/>
                      </a:lnSpc>
                      <a:tabLst>
                        <a:tab algn="l" pos="0"/>
                      </a:tabLst>
                    </a:pPr>
                    <a:endParaRPr b="0" lang="en-US" sz="1400" spc="-1" strike="noStrike">
                      <a:solidFill>
                        <a:srgbClr val="000000"/>
                      </a:solidFill>
                      <a:latin typeface="Arial"/>
                      <a:ea typeface="DejaVu Sans"/>
                    </a:endParaRPr>
                  </a:p>
                </p:txBody>
              </p:sp>
              <p:sp>
                <p:nvSpPr>
                  <p:cNvPr id="80" name="Google Shape;91;p2"/>
                  <p:cNvSpPr/>
                  <p:nvPr/>
                </p:nvSpPr>
                <p:spPr>
                  <a:xfrm rot="2700000">
                    <a:off x="94320" y="4756680"/>
                    <a:ext cx="157320" cy="157320"/>
                  </a:xfrm>
                  <a:custGeom>
                    <a:avLst/>
                    <a:gdLst>
                      <a:gd name="textAreaLeft" fmla="*/ 0 w 157320"/>
                      <a:gd name="textAreaRight" fmla="*/ 158040 w 157320"/>
                      <a:gd name="textAreaTop" fmla="*/ 0 h 157320"/>
                      <a:gd name="textAreaBottom" fmla="*/ 158040 h 157320"/>
                    </a:gdLst>
                    <a:ahLst/>
                    <a:rect l="textAreaLeft" t="textAreaTop" r="textAreaRight" b="textAreaBottom"/>
                    <a:pathLst>
                      <a:path w="27121" h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9900ff">
                          <a:alpha val="47058"/>
                        </a:srgbClr>
                      </a:gs>
                      <a:gs pos="100000">
                        <a:srgbClr val="ffffff">
                          <a:alpha val="47058"/>
                        </a:srgbClr>
                      </a:gs>
                    </a:gsLst>
                    <a:lin ang="5400000"/>
                  </a:gra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lIns="90000" rIns="90000" tIns="78840" bIns="78840" anchor="ctr">
                    <a:noAutofit/>
                  </a:bodyPr>
                  <a:p>
                    <a:pPr>
                      <a:lnSpc>
                        <a:spcPct val="100000"/>
                      </a:lnSpc>
                      <a:tabLst>
                        <a:tab algn="l" pos="0"/>
                      </a:tabLst>
                    </a:pPr>
                    <a:endParaRPr b="0" lang="en-US" sz="1400" spc="-1" strike="noStrike">
                      <a:solidFill>
                        <a:srgbClr val="000000"/>
                      </a:solidFill>
                      <a:latin typeface="Arial"/>
                      <a:ea typeface="DejaVu Sans"/>
                    </a:endParaRPr>
                  </a:p>
                </p:txBody>
              </p:sp>
              <p:sp>
                <p:nvSpPr>
                  <p:cNvPr id="81" name="Google Shape;92;p2"/>
                  <p:cNvSpPr/>
                  <p:nvPr/>
                </p:nvSpPr>
                <p:spPr>
                  <a:xfrm rot="2700000">
                    <a:off x="135360" y="4756680"/>
                    <a:ext cx="157320" cy="157320"/>
                  </a:xfrm>
                  <a:custGeom>
                    <a:avLst/>
                    <a:gdLst>
                      <a:gd name="textAreaLeft" fmla="*/ 0 w 157320"/>
                      <a:gd name="textAreaRight" fmla="*/ 158040 w 157320"/>
                      <a:gd name="textAreaTop" fmla="*/ 0 h 157320"/>
                      <a:gd name="textAreaBottom" fmla="*/ 158040 h 157320"/>
                    </a:gdLst>
                    <a:ahLst/>
                    <a:rect l="textAreaLeft" t="textAreaTop" r="textAreaRight" b="textAreaBottom"/>
                    <a:pathLst>
                      <a:path w="27121" h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9900ff">
                          <a:alpha val="47058"/>
                        </a:srgbClr>
                      </a:gs>
                      <a:gs pos="100000">
                        <a:srgbClr val="ffffff">
                          <a:alpha val="47058"/>
                        </a:srgbClr>
                      </a:gs>
                    </a:gsLst>
                    <a:lin ang="5400000"/>
                  </a:gra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lIns="90000" rIns="90000" tIns="78840" bIns="78840" anchor="ctr">
                    <a:noAutofit/>
                  </a:bodyPr>
                  <a:p>
                    <a:pPr>
                      <a:lnSpc>
                        <a:spcPct val="100000"/>
                      </a:lnSpc>
                      <a:tabLst>
                        <a:tab algn="l" pos="0"/>
                      </a:tabLst>
                    </a:pPr>
                    <a:endParaRPr b="0" lang="en-US" sz="1400" spc="-1" strike="noStrike">
                      <a:solidFill>
                        <a:srgbClr val="000000"/>
                      </a:solidFill>
                      <a:latin typeface="Arial"/>
                      <a:ea typeface="DejaVu Sans"/>
                    </a:endParaRPr>
                  </a:p>
                </p:txBody>
              </p:sp>
              <p:sp>
                <p:nvSpPr>
                  <p:cNvPr id="82" name="Google Shape;93;p2"/>
                  <p:cNvSpPr/>
                  <p:nvPr/>
                </p:nvSpPr>
                <p:spPr>
                  <a:xfrm rot="2700000">
                    <a:off x="176400" y="4757040"/>
                    <a:ext cx="157320" cy="157320"/>
                  </a:xfrm>
                  <a:custGeom>
                    <a:avLst/>
                    <a:gdLst>
                      <a:gd name="textAreaLeft" fmla="*/ 0 w 157320"/>
                      <a:gd name="textAreaRight" fmla="*/ 158040 w 157320"/>
                      <a:gd name="textAreaTop" fmla="*/ 0 h 157320"/>
                      <a:gd name="textAreaBottom" fmla="*/ 158040 h 157320"/>
                    </a:gdLst>
                    <a:ahLst/>
                    <a:rect l="textAreaLeft" t="textAreaTop" r="textAreaRight" b="textAreaBottom"/>
                    <a:pathLst>
                      <a:path w="27121" h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9900ff">
                          <a:alpha val="47058"/>
                        </a:srgbClr>
                      </a:gs>
                      <a:gs pos="100000">
                        <a:srgbClr val="ffffff">
                          <a:alpha val="47058"/>
                        </a:srgbClr>
                      </a:gs>
                    </a:gsLst>
                    <a:lin ang="5400000"/>
                  </a:gra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lIns="90000" rIns="90000" tIns="78840" bIns="78840" anchor="ctr">
                    <a:noAutofit/>
                  </a:bodyPr>
                  <a:p>
                    <a:pPr>
                      <a:lnSpc>
                        <a:spcPct val="100000"/>
                      </a:lnSpc>
                      <a:tabLst>
                        <a:tab algn="l" pos="0"/>
                      </a:tabLst>
                    </a:pPr>
                    <a:endParaRPr b="0" lang="en-US" sz="1400" spc="-1" strike="noStrike">
                      <a:solidFill>
                        <a:srgbClr val="000000"/>
                      </a:solidFill>
                      <a:latin typeface="Arial"/>
                      <a:ea typeface="DejaVu Sans"/>
                    </a:endParaRPr>
                  </a:p>
                </p:txBody>
              </p:sp>
            </p:grpSp>
          </p:grpSp>
          <p:sp>
            <p:nvSpPr>
              <p:cNvPr id="83" name="Google Shape;94;p2"/>
              <p:cNvSpPr/>
              <p:nvPr/>
            </p:nvSpPr>
            <p:spPr>
              <a:xfrm rot="18900000">
                <a:off x="265680" y="4703040"/>
                <a:ext cx="324000" cy="257400"/>
              </a:xfrm>
              <a:custGeom>
                <a:avLst/>
                <a:gdLst>
                  <a:gd name="textAreaLeft" fmla="*/ 0 w 324000"/>
                  <a:gd name="textAreaRight" fmla="*/ 324720 w 324000"/>
                  <a:gd name="textAreaTop" fmla="*/ 0 h 257400"/>
                  <a:gd name="textAreaBottom" fmla="*/ 258120 h 257400"/>
                </a:gdLst>
                <a:ahLst/>
                <a:rect l="textAreaLeft" t="textAreaTop" r="textAreaRight" b="textAreaBottom"/>
                <a:pathLst>
                  <a:path w="44612" h="3544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9900ff">
                      <a:alpha val="47058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</p:grpSp>
      </p:grpSp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6" name="Google Shape;1122;p25"/>
          <p:cNvGrpSpPr/>
          <p:nvPr/>
        </p:nvGrpSpPr>
        <p:grpSpPr>
          <a:xfrm>
            <a:off x="-928080" y="3925800"/>
            <a:ext cx="2833920" cy="1517400"/>
            <a:chOff x="-928080" y="3925800"/>
            <a:chExt cx="2833920" cy="1517400"/>
          </a:xfrm>
        </p:grpSpPr>
        <p:grpSp>
          <p:nvGrpSpPr>
            <p:cNvPr id="737" name="Google Shape;1123;p25"/>
            <p:cNvGrpSpPr/>
            <p:nvPr/>
          </p:nvGrpSpPr>
          <p:grpSpPr>
            <a:xfrm>
              <a:off x="-877680" y="3925800"/>
              <a:ext cx="906480" cy="1517400"/>
              <a:chOff x="-877680" y="3925800"/>
              <a:chExt cx="906480" cy="1517400"/>
            </a:xfrm>
          </p:grpSpPr>
          <p:sp>
            <p:nvSpPr>
              <p:cNvPr id="738" name="Google Shape;1124;p25"/>
              <p:cNvSpPr/>
              <p:nvPr/>
            </p:nvSpPr>
            <p:spPr>
              <a:xfrm rot="5400000">
                <a:off x="-599400" y="3938040"/>
                <a:ext cx="581400" cy="556560"/>
              </a:xfrm>
              <a:custGeom>
                <a:avLst/>
                <a:gdLst>
                  <a:gd name="textAreaLeft" fmla="*/ 0 w 581400"/>
                  <a:gd name="textAreaRight" fmla="*/ 582120 w 581400"/>
                  <a:gd name="textAreaTop" fmla="*/ 0 h 556560"/>
                  <a:gd name="textAreaBottom" fmla="*/ 557280 h 556560"/>
                </a:gdLst>
                <a:ahLst/>
                <a:rect l="textAreaLeft" t="textAreaTop" r="textAreaRight" b="textAreaBottom"/>
                <a:pathLst>
                  <a:path w="36902" h="35337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ffffff">
                      <a:alpha val="31372"/>
                    </a:srgbClr>
                  </a:gs>
                  <a:gs pos="100000">
                    <a:srgbClr val="0c0a9e">
                      <a:alpha val="31372"/>
                    </a:srgbClr>
                  </a:gs>
                </a:gsLst>
                <a:lin ang="2694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739" name="Google Shape;1125;p25"/>
              <p:cNvSpPr/>
              <p:nvPr/>
            </p:nvSpPr>
            <p:spPr>
              <a:xfrm rot="5400000">
                <a:off x="-419400" y="4511160"/>
                <a:ext cx="339480" cy="325080"/>
              </a:xfrm>
              <a:custGeom>
                <a:avLst/>
                <a:gdLst>
                  <a:gd name="textAreaLeft" fmla="*/ 0 w 339480"/>
                  <a:gd name="textAreaRight" fmla="*/ 340200 w 339480"/>
                  <a:gd name="textAreaTop" fmla="*/ 0 h 325080"/>
                  <a:gd name="textAreaBottom" fmla="*/ 325800 h 325080"/>
                </a:gdLst>
                <a:ahLst/>
                <a:rect l="textAreaLeft" t="textAreaTop" r="textAreaRight" b="textAreaBottom"/>
                <a:pathLst>
                  <a:path w="36902" h="35337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4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740" name="Google Shape;1126;p25"/>
              <p:cNvSpPr/>
              <p:nvPr/>
            </p:nvSpPr>
            <p:spPr>
              <a:xfrm rot="5400000">
                <a:off x="-889920" y="4395600"/>
                <a:ext cx="581400" cy="556560"/>
              </a:xfrm>
              <a:custGeom>
                <a:avLst/>
                <a:gdLst>
                  <a:gd name="textAreaLeft" fmla="*/ 0 w 581400"/>
                  <a:gd name="textAreaRight" fmla="*/ 582120 w 581400"/>
                  <a:gd name="textAreaTop" fmla="*/ 0 h 556560"/>
                  <a:gd name="textAreaBottom" fmla="*/ 557280 h 556560"/>
                </a:gdLst>
                <a:ahLst/>
                <a:rect l="textAreaLeft" t="textAreaTop" r="textAreaRight" b="textAreaBottom"/>
                <a:pathLst>
                  <a:path w="36902" h="35337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ffffff">
                      <a:alpha val="31372"/>
                    </a:srgbClr>
                  </a:gs>
                  <a:gs pos="100000">
                    <a:srgbClr val="0c0a9e">
                      <a:alpha val="31372"/>
                    </a:srgbClr>
                  </a:gs>
                </a:gsLst>
                <a:lin ang="2694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741" name="Google Shape;1127;p25"/>
              <p:cNvSpPr/>
              <p:nvPr/>
            </p:nvSpPr>
            <p:spPr>
              <a:xfrm rot="5400000">
                <a:off x="-540000" y="4874040"/>
                <a:ext cx="581400" cy="556560"/>
              </a:xfrm>
              <a:custGeom>
                <a:avLst/>
                <a:gdLst>
                  <a:gd name="textAreaLeft" fmla="*/ 0 w 581400"/>
                  <a:gd name="textAreaRight" fmla="*/ 582120 w 581400"/>
                  <a:gd name="textAreaTop" fmla="*/ 0 h 556560"/>
                  <a:gd name="textAreaBottom" fmla="*/ 557280 h 556560"/>
                </a:gdLst>
                <a:ahLst/>
                <a:rect l="textAreaLeft" t="textAreaTop" r="textAreaRight" b="textAreaBottom"/>
                <a:pathLst>
                  <a:path w="36902" h="35337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4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</p:grpSp>
        <p:grpSp>
          <p:nvGrpSpPr>
            <p:cNvPr id="742" name="Google Shape;1128;p25"/>
            <p:cNvGrpSpPr/>
            <p:nvPr/>
          </p:nvGrpSpPr>
          <p:grpSpPr>
            <a:xfrm>
              <a:off x="-926640" y="4022640"/>
              <a:ext cx="2832480" cy="1420200"/>
              <a:chOff x="-926640" y="4022640"/>
              <a:chExt cx="2832480" cy="1420200"/>
            </a:xfrm>
          </p:grpSpPr>
          <p:sp>
            <p:nvSpPr>
              <p:cNvPr id="743" name="Google Shape;1129;p25"/>
              <p:cNvSpPr/>
              <p:nvPr/>
            </p:nvSpPr>
            <p:spPr>
              <a:xfrm rot="5400000">
                <a:off x="-220320" y="3316320"/>
                <a:ext cx="1420200" cy="2832480"/>
              </a:xfrm>
              <a:custGeom>
                <a:avLst/>
                <a:gdLst>
                  <a:gd name="textAreaLeft" fmla="*/ 0 w 1420200"/>
                  <a:gd name="textAreaRight" fmla="*/ 1420920 w 1420200"/>
                  <a:gd name="textAreaTop" fmla="*/ 0 h 2832480"/>
                  <a:gd name="textAreaBottom" fmla="*/ 2833200 h 2832480"/>
                </a:gdLst>
                <a:ahLst/>
                <a:rect l="textAreaLeft" t="textAreaTop" r="textAreaRight" b="textAreaBottom"/>
                <a:pathLst>
                  <a:path w="34647" h="69081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9900ff">
                      <a:alpha val="47058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62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grpSp>
            <p:nvGrpSpPr>
              <p:cNvPr id="744" name="Google Shape;1130;p25"/>
              <p:cNvGrpSpPr/>
              <p:nvPr/>
            </p:nvGrpSpPr>
            <p:grpSpPr>
              <a:xfrm>
                <a:off x="66960" y="4569840"/>
                <a:ext cx="161280" cy="161280"/>
                <a:chOff x="66960" y="4569840"/>
                <a:chExt cx="161280" cy="161280"/>
              </a:xfrm>
            </p:grpSpPr>
            <p:sp>
              <p:nvSpPr>
                <p:cNvPr id="745" name="Google Shape;1131;p25"/>
                <p:cNvSpPr/>
                <p:nvPr/>
              </p:nvSpPr>
              <p:spPr>
                <a:xfrm>
                  <a:off x="66960" y="4569840"/>
                  <a:ext cx="161280" cy="161280"/>
                </a:xfrm>
                <a:custGeom>
                  <a:avLst/>
                  <a:gdLst>
                    <a:gd name="textAreaLeft" fmla="*/ 0 w 161280"/>
                    <a:gd name="textAreaRight" fmla="*/ 162000 w 161280"/>
                    <a:gd name="textAreaTop" fmla="*/ 0 h 161280"/>
                    <a:gd name="textAreaBottom" fmla="*/ 162000 h 161280"/>
                  </a:gdLst>
                  <a:ahLst/>
                  <a:rect l="textAreaLeft" t="textAreaTop" r="textAreaRight" b="textAreaBottom"/>
                  <a:pathLst>
                    <a:path w="17568" h="17564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 rotWithShape="0">
                  <a:gsLst>
                    <a:gs pos="0">
                      <a:srgbClr val="9900ff">
                        <a:alpha val="47058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0000"/>
                </a:gra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81000" bIns="8100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1400" spc="-1" strike="noStrike">
                    <a:solidFill>
                      <a:srgbClr val="000000"/>
                    </a:solidFill>
                    <a:latin typeface="Arial"/>
                    <a:ea typeface="DejaVu Sans"/>
                  </a:endParaRPr>
                </a:p>
              </p:txBody>
            </p:sp>
            <p:sp>
              <p:nvSpPr>
                <p:cNvPr id="746" name="Google Shape;1132;p25"/>
                <p:cNvSpPr/>
                <p:nvPr/>
              </p:nvSpPr>
              <p:spPr>
                <a:xfrm>
                  <a:off x="99720" y="4606560"/>
                  <a:ext cx="96120" cy="87840"/>
                </a:xfrm>
                <a:custGeom>
                  <a:avLst/>
                  <a:gdLst>
                    <a:gd name="textAreaLeft" fmla="*/ 0 w 96120"/>
                    <a:gd name="textAreaRight" fmla="*/ 96840 w 96120"/>
                    <a:gd name="textAreaTop" fmla="*/ 0 h 87840"/>
                    <a:gd name="textAreaBottom" fmla="*/ 88560 h 87840"/>
                  </a:gdLst>
                  <a:ahLst/>
                  <a:rect l="textAreaLeft" t="textAreaTop" r="textAreaRight" b="textAreaBottom"/>
                  <a:pathLst>
                    <a:path w="10514" h="9588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 rotWithShape="0">
                  <a:gsLst>
                    <a:gs pos="0">
                      <a:srgbClr val="9900ff">
                        <a:alpha val="47058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0000"/>
                </a:gra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4280" bIns="4428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1400" spc="-1" strike="noStrike">
                    <a:solidFill>
                      <a:srgbClr val="000000"/>
                    </a:solidFill>
                    <a:latin typeface="Arial"/>
                    <a:ea typeface="DejaVu Sans"/>
                  </a:endParaRPr>
                </a:p>
              </p:txBody>
            </p:sp>
          </p:grpSp>
          <p:grpSp>
            <p:nvGrpSpPr>
              <p:cNvPr id="747" name="Google Shape;1133;p25"/>
              <p:cNvGrpSpPr/>
              <p:nvPr/>
            </p:nvGrpSpPr>
            <p:grpSpPr>
              <a:xfrm>
                <a:off x="1450080" y="4988880"/>
                <a:ext cx="161280" cy="161280"/>
                <a:chOff x="1450080" y="4988880"/>
                <a:chExt cx="161280" cy="161280"/>
              </a:xfrm>
            </p:grpSpPr>
            <p:sp>
              <p:nvSpPr>
                <p:cNvPr id="748" name="Google Shape;1134;p25"/>
                <p:cNvSpPr/>
                <p:nvPr/>
              </p:nvSpPr>
              <p:spPr>
                <a:xfrm rot="10800000">
                  <a:off x="1450080" y="4988880"/>
                  <a:ext cx="161280" cy="161280"/>
                </a:xfrm>
                <a:custGeom>
                  <a:avLst/>
                  <a:gdLst>
                    <a:gd name="textAreaLeft" fmla="*/ 0 w 161280"/>
                    <a:gd name="textAreaRight" fmla="*/ 162000 w 161280"/>
                    <a:gd name="textAreaTop" fmla="*/ 0 h 161280"/>
                    <a:gd name="textAreaBottom" fmla="*/ 162000 h 161280"/>
                  </a:gdLst>
                  <a:ahLst/>
                  <a:rect l="textAreaLeft" t="textAreaTop" r="textAreaRight" b="textAreaBottom"/>
                  <a:pathLst>
                    <a:path w="17568" h="17564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 rotWithShape="0">
                  <a:gsLst>
                    <a:gs pos="0">
                      <a:srgbClr val="9900ff">
                        <a:alpha val="47058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0000"/>
                </a:gra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81000" bIns="8100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1400" spc="-1" strike="noStrike">
                    <a:solidFill>
                      <a:srgbClr val="000000"/>
                    </a:solidFill>
                    <a:latin typeface="Arial"/>
                    <a:ea typeface="DejaVu Sans"/>
                  </a:endParaRPr>
                </a:p>
              </p:txBody>
            </p:sp>
            <p:sp>
              <p:nvSpPr>
                <p:cNvPr id="749" name="Google Shape;1135;p25"/>
                <p:cNvSpPr/>
                <p:nvPr/>
              </p:nvSpPr>
              <p:spPr>
                <a:xfrm rot="10800000">
                  <a:off x="1482840" y="5025240"/>
                  <a:ext cx="96120" cy="87840"/>
                </a:xfrm>
                <a:custGeom>
                  <a:avLst/>
                  <a:gdLst>
                    <a:gd name="textAreaLeft" fmla="*/ 0 w 96120"/>
                    <a:gd name="textAreaRight" fmla="*/ 96840 w 96120"/>
                    <a:gd name="textAreaTop" fmla="*/ 0 h 87840"/>
                    <a:gd name="textAreaBottom" fmla="*/ 88560 h 87840"/>
                  </a:gdLst>
                  <a:ahLst/>
                  <a:rect l="textAreaLeft" t="textAreaTop" r="textAreaRight" b="textAreaBottom"/>
                  <a:pathLst>
                    <a:path w="10514" h="9588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 rotWithShape="0">
                  <a:gsLst>
                    <a:gs pos="0">
                      <a:srgbClr val="9900ff">
                        <a:alpha val="47058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0000"/>
                </a:gra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4280" bIns="4428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1400" spc="-1" strike="noStrike">
                    <a:solidFill>
                      <a:srgbClr val="000000"/>
                    </a:solidFill>
                    <a:latin typeface="Arial"/>
                    <a:ea typeface="DejaVu Sans"/>
                  </a:endParaRPr>
                </a:p>
              </p:txBody>
            </p:sp>
          </p:grpSp>
        </p:grpSp>
        <p:sp>
          <p:nvSpPr>
            <p:cNvPr id="750" name="Google Shape;1136;p25"/>
            <p:cNvSpPr/>
            <p:nvPr/>
          </p:nvSpPr>
          <p:spPr>
            <a:xfrm rot="16200000">
              <a:off x="-15480" y="3773160"/>
              <a:ext cx="502200" cy="2327040"/>
            </a:xfrm>
            <a:custGeom>
              <a:avLst/>
              <a:gdLst>
                <a:gd name="textAreaLeft" fmla="*/ 0 w 502200"/>
                <a:gd name="textAreaRight" fmla="*/ 502920 w 502200"/>
                <a:gd name="textAreaTop" fmla="*/ 0 h 2327040"/>
                <a:gd name="textAreaBottom" fmla="*/ 2327760 h 2327040"/>
              </a:gdLst>
              <a:ahLst/>
              <a:rect l="textAreaLeft" t="textAreaTop" r="textAreaRight" b="textAreaBottom"/>
              <a:pathLst>
                <a:path w="12266" h="56755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 rotWithShape="0">
              <a:gsLst>
                <a:gs pos="0">
                  <a:srgbClr val="0c0a9e"/>
                </a:gs>
                <a:gs pos="100000">
                  <a:srgbClr val="ffffff">
                    <a:alpha val="0"/>
                  </a:srgbClr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grpSp>
        <p:nvGrpSpPr>
          <p:cNvPr id="751" name="Google Shape;1137;p25"/>
          <p:cNvGrpSpPr/>
          <p:nvPr/>
        </p:nvGrpSpPr>
        <p:grpSpPr>
          <a:xfrm>
            <a:off x="6400080" y="-1754280"/>
            <a:ext cx="4188240" cy="3065760"/>
            <a:chOff x="6400080" y="-1754280"/>
            <a:chExt cx="4188240" cy="3065760"/>
          </a:xfrm>
        </p:grpSpPr>
        <p:sp>
          <p:nvSpPr>
            <p:cNvPr id="752" name="Google Shape;1138;p25"/>
            <p:cNvSpPr/>
            <p:nvPr/>
          </p:nvSpPr>
          <p:spPr>
            <a:xfrm rot="16200000">
              <a:off x="7037280" y="-883800"/>
              <a:ext cx="1558080" cy="2832480"/>
            </a:xfrm>
            <a:custGeom>
              <a:avLst/>
              <a:gdLst>
                <a:gd name="textAreaLeft" fmla="*/ 0 w 1558080"/>
                <a:gd name="textAreaRight" fmla="*/ 1558800 w 1558080"/>
                <a:gd name="textAreaTop" fmla="*/ 0 h 2832480"/>
                <a:gd name="textAreaBottom" fmla="*/ 2833200 h 2832480"/>
              </a:gdLst>
              <a:ahLst/>
              <a:rect l="textAreaLeft" t="textAreaTop" r="textAreaRight" b="textAreaBottom"/>
              <a:pathLst>
                <a:path w="34647" h="69081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 rotWithShape="0">
              <a:gsLst>
                <a:gs pos="0">
                  <a:srgbClr val="0c0a9e"/>
                </a:gs>
                <a:gs pos="100000">
                  <a:srgbClr val="ffffff">
                    <a:alpha val="0"/>
                  </a:srgbClr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pic>
          <p:nvPicPr>
            <p:cNvPr id="753" name="Google Shape;1139;p25" descr=""/>
            <p:cNvPicPr/>
            <p:nvPr/>
          </p:nvPicPr>
          <p:blipFill>
            <a:blip r:embed="rId2"/>
            <a:srcRect l="16959" t="24708" r="7122" b="26168"/>
            <a:stretch/>
          </p:blipFill>
          <p:spPr>
            <a:xfrm>
              <a:off x="6815880" y="-1754280"/>
              <a:ext cx="3772440" cy="28792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754" name="Google Shape;1140;p25"/>
            <p:cNvSpPr/>
            <p:nvPr/>
          </p:nvSpPr>
          <p:spPr>
            <a:xfrm>
              <a:off x="8521560" y="-156600"/>
              <a:ext cx="903600" cy="865080"/>
            </a:xfrm>
            <a:custGeom>
              <a:avLst/>
              <a:gdLst>
                <a:gd name="textAreaLeft" fmla="*/ 0 w 903600"/>
                <a:gd name="textAreaRight" fmla="*/ 904320 w 903600"/>
                <a:gd name="textAreaTop" fmla="*/ 0 h 865080"/>
                <a:gd name="textAreaBottom" fmla="*/ 865800 h 865080"/>
              </a:gdLst>
              <a:ahLst/>
              <a:rect l="textAreaLeft" t="textAreaTop" r="textAreaRight" b="textAreaBottom"/>
              <a:pathLst>
                <a:path w="36902" h="35337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 rotWithShape="0">
              <a:gsLst>
                <a:gs pos="0">
                  <a:srgbClr val="0c0a9e">
                    <a:alpha val="20000"/>
                  </a:srgbClr>
                </a:gs>
                <a:gs pos="100000">
                  <a:srgbClr val="f5f8ff"/>
                </a:gs>
              </a:gsLst>
              <a:lin ang="135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grpSp>
          <p:nvGrpSpPr>
            <p:cNvPr id="755" name="Google Shape;1141;p25"/>
            <p:cNvGrpSpPr/>
            <p:nvPr/>
          </p:nvGrpSpPr>
          <p:grpSpPr>
            <a:xfrm>
              <a:off x="8733960" y="-135000"/>
              <a:ext cx="174240" cy="822600"/>
              <a:chOff x="8733960" y="-135000"/>
              <a:chExt cx="174240" cy="822600"/>
            </a:xfrm>
          </p:grpSpPr>
          <p:sp>
            <p:nvSpPr>
              <p:cNvPr id="756" name="Google Shape;1142;p25"/>
              <p:cNvSpPr/>
              <p:nvPr/>
            </p:nvSpPr>
            <p:spPr>
              <a:xfrm rot="18900000">
                <a:off x="8759520" y="539280"/>
                <a:ext cx="122760" cy="122760"/>
              </a:xfrm>
              <a:custGeom>
                <a:avLst/>
                <a:gdLst>
                  <a:gd name="textAreaLeft" fmla="*/ 0 w 122760"/>
                  <a:gd name="textAreaRight" fmla="*/ 123480 w 122760"/>
                  <a:gd name="textAreaTop" fmla="*/ 0 h 122760"/>
                  <a:gd name="textAreaBottom" fmla="*/ 123480 h 122760"/>
                </a:gdLst>
                <a:ahLst/>
                <a:rect l="textAreaLeft" t="textAreaTop" r="textAreaRight" b="textAreaBottom"/>
                <a:pathLst>
                  <a:path w="4938" h="4937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9900ff">
                      <a:alpha val="37254"/>
                    </a:srgbClr>
                  </a:gs>
                  <a:gs pos="100000">
                    <a:srgbClr val="ffffff">
                      <a:alpha val="37254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560" bIns="6156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757" name="Google Shape;1143;p25"/>
              <p:cNvSpPr/>
              <p:nvPr/>
            </p:nvSpPr>
            <p:spPr>
              <a:xfrm rot="18900000">
                <a:off x="8759520" y="430920"/>
                <a:ext cx="122760" cy="123120"/>
              </a:xfrm>
              <a:custGeom>
                <a:avLst/>
                <a:gdLst>
                  <a:gd name="textAreaLeft" fmla="*/ 0 w 122760"/>
                  <a:gd name="textAreaRight" fmla="*/ 123480 w 122760"/>
                  <a:gd name="textAreaTop" fmla="*/ 0 h 123120"/>
                  <a:gd name="textAreaBottom" fmla="*/ 123840 h 123120"/>
                </a:gdLst>
                <a:ahLst/>
                <a:rect l="textAreaLeft" t="textAreaTop" r="textAreaRight" b="textAreaBottom"/>
                <a:pathLst>
                  <a:path w="4937" h="4953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9900ff">
                      <a:alpha val="37254"/>
                    </a:srgbClr>
                  </a:gs>
                  <a:gs pos="100000">
                    <a:srgbClr val="ffffff">
                      <a:alpha val="37254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920" bIns="6192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758" name="Google Shape;1144;p25"/>
              <p:cNvSpPr/>
              <p:nvPr/>
            </p:nvSpPr>
            <p:spPr>
              <a:xfrm rot="18900000">
                <a:off x="8759520" y="322920"/>
                <a:ext cx="123120" cy="122760"/>
              </a:xfrm>
              <a:custGeom>
                <a:avLst/>
                <a:gdLst>
                  <a:gd name="textAreaLeft" fmla="*/ 0 w 123120"/>
                  <a:gd name="textAreaRight" fmla="*/ 123840 w 123120"/>
                  <a:gd name="textAreaTop" fmla="*/ 0 h 122760"/>
                  <a:gd name="textAreaBottom" fmla="*/ 123480 h 122760"/>
                </a:gdLst>
                <a:ahLst/>
                <a:rect l="textAreaLeft" t="textAreaTop" r="textAreaRight" b="textAreaBottom"/>
                <a:pathLst>
                  <a:path w="4953" h="4938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9900ff">
                      <a:alpha val="37254"/>
                    </a:srgbClr>
                  </a:gs>
                  <a:gs pos="100000">
                    <a:srgbClr val="ffffff">
                      <a:alpha val="37254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560" bIns="6156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759" name="Google Shape;1145;p25"/>
              <p:cNvSpPr/>
              <p:nvPr/>
            </p:nvSpPr>
            <p:spPr>
              <a:xfrm rot="18900000">
                <a:off x="8759160" y="214920"/>
                <a:ext cx="123120" cy="122760"/>
              </a:xfrm>
              <a:custGeom>
                <a:avLst/>
                <a:gdLst>
                  <a:gd name="textAreaLeft" fmla="*/ 0 w 123120"/>
                  <a:gd name="textAreaRight" fmla="*/ 123840 w 123120"/>
                  <a:gd name="textAreaTop" fmla="*/ 0 h 122760"/>
                  <a:gd name="textAreaBottom" fmla="*/ 123480 h 122760"/>
                </a:gdLst>
                <a:ahLst/>
                <a:rect l="textAreaLeft" t="textAreaTop" r="textAreaRight" b="textAreaBottom"/>
                <a:pathLst>
                  <a:path w="4953" h="4937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9900ff">
                      <a:alpha val="37254"/>
                    </a:srgbClr>
                  </a:gs>
                  <a:gs pos="100000">
                    <a:srgbClr val="ffffff">
                      <a:alpha val="37254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560" bIns="6156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760" name="Google Shape;1146;p25"/>
              <p:cNvSpPr/>
              <p:nvPr/>
            </p:nvSpPr>
            <p:spPr>
              <a:xfrm rot="18900000">
                <a:off x="8759880" y="106920"/>
                <a:ext cx="122760" cy="122760"/>
              </a:xfrm>
              <a:custGeom>
                <a:avLst/>
                <a:gdLst>
                  <a:gd name="textAreaLeft" fmla="*/ 0 w 122760"/>
                  <a:gd name="textAreaRight" fmla="*/ 123480 w 122760"/>
                  <a:gd name="textAreaTop" fmla="*/ 0 h 122760"/>
                  <a:gd name="textAreaBottom" fmla="*/ 123480 h 122760"/>
                </a:gdLst>
                <a:ahLst/>
                <a:rect l="textAreaLeft" t="textAreaTop" r="textAreaRight" b="textAreaBottom"/>
                <a:pathLst>
                  <a:path w="4937" h="4937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9900ff">
                      <a:alpha val="37254"/>
                    </a:srgbClr>
                  </a:gs>
                  <a:gs pos="100000">
                    <a:srgbClr val="ffffff">
                      <a:alpha val="37254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560" bIns="6156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761" name="Google Shape;1147;p25"/>
              <p:cNvSpPr/>
              <p:nvPr/>
            </p:nvSpPr>
            <p:spPr>
              <a:xfrm rot="18900000">
                <a:off x="8759520" y="-720"/>
                <a:ext cx="122760" cy="122760"/>
              </a:xfrm>
              <a:custGeom>
                <a:avLst/>
                <a:gdLst>
                  <a:gd name="textAreaLeft" fmla="*/ 0 w 122760"/>
                  <a:gd name="textAreaRight" fmla="*/ 123480 w 122760"/>
                  <a:gd name="textAreaTop" fmla="*/ 0 h 122760"/>
                  <a:gd name="textAreaBottom" fmla="*/ 123480 h 122760"/>
                </a:gdLst>
                <a:ahLst/>
                <a:rect l="textAreaLeft" t="textAreaTop" r="textAreaRight" b="textAreaBottom"/>
                <a:pathLst>
                  <a:path w="4938" h="4938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9900ff">
                      <a:alpha val="37254"/>
                    </a:srgbClr>
                  </a:gs>
                  <a:gs pos="100000">
                    <a:srgbClr val="ffffff">
                      <a:alpha val="37254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560" bIns="6156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762" name="Google Shape;1148;p25"/>
              <p:cNvSpPr/>
              <p:nvPr/>
            </p:nvSpPr>
            <p:spPr>
              <a:xfrm rot="18900000">
                <a:off x="8759520" y="-109440"/>
                <a:ext cx="122760" cy="123120"/>
              </a:xfrm>
              <a:custGeom>
                <a:avLst/>
                <a:gdLst>
                  <a:gd name="textAreaLeft" fmla="*/ 0 w 122760"/>
                  <a:gd name="textAreaRight" fmla="*/ 123480 w 122760"/>
                  <a:gd name="textAreaTop" fmla="*/ 0 h 123120"/>
                  <a:gd name="textAreaBottom" fmla="*/ 123840 h 123120"/>
                </a:gdLst>
                <a:ahLst/>
                <a:rect l="textAreaLeft" t="textAreaTop" r="textAreaRight" b="textAreaBottom"/>
                <a:pathLst>
                  <a:path w="4937" h="4953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9900ff">
                      <a:alpha val="37254"/>
                    </a:srgbClr>
                  </a:gs>
                  <a:gs pos="100000">
                    <a:srgbClr val="ffffff">
                      <a:alpha val="37254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920" bIns="6192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</p:grpSp>
        <p:grpSp>
          <p:nvGrpSpPr>
            <p:cNvPr id="763" name="Google Shape;1149;p25"/>
            <p:cNvGrpSpPr/>
            <p:nvPr/>
          </p:nvGrpSpPr>
          <p:grpSpPr>
            <a:xfrm>
              <a:off x="8983440" y="-135000"/>
              <a:ext cx="174240" cy="822600"/>
              <a:chOff x="8983440" y="-135000"/>
              <a:chExt cx="174240" cy="822600"/>
            </a:xfrm>
          </p:grpSpPr>
          <p:sp>
            <p:nvSpPr>
              <p:cNvPr id="764" name="Google Shape;1150;p25"/>
              <p:cNvSpPr/>
              <p:nvPr/>
            </p:nvSpPr>
            <p:spPr>
              <a:xfrm rot="18900000">
                <a:off x="9008640" y="539280"/>
                <a:ext cx="122760" cy="122760"/>
              </a:xfrm>
              <a:custGeom>
                <a:avLst/>
                <a:gdLst>
                  <a:gd name="textAreaLeft" fmla="*/ 0 w 122760"/>
                  <a:gd name="textAreaRight" fmla="*/ 123480 w 122760"/>
                  <a:gd name="textAreaTop" fmla="*/ 0 h 122760"/>
                  <a:gd name="textAreaBottom" fmla="*/ 123480 h 122760"/>
                </a:gdLst>
                <a:ahLst/>
                <a:rect l="textAreaLeft" t="textAreaTop" r="textAreaRight" b="textAreaBottom"/>
                <a:pathLst>
                  <a:path w="4938" h="4937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9900ff">
                      <a:alpha val="37254"/>
                    </a:srgbClr>
                  </a:gs>
                  <a:gs pos="100000">
                    <a:srgbClr val="ffffff">
                      <a:alpha val="37254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560" bIns="6156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765" name="Google Shape;1151;p25"/>
              <p:cNvSpPr/>
              <p:nvPr/>
            </p:nvSpPr>
            <p:spPr>
              <a:xfrm rot="18900000">
                <a:off x="9009000" y="430920"/>
                <a:ext cx="122760" cy="123120"/>
              </a:xfrm>
              <a:custGeom>
                <a:avLst/>
                <a:gdLst>
                  <a:gd name="textAreaLeft" fmla="*/ 0 w 122760"/>
                  <a:gd name="textAreaRight" fmla="*/ 123480 w 122760"/>
                  <a:gd name="textAreaTop" fmla="*/ 0 h 123120"/>
                  <a:gd name="textAreaBottom" fmla="*/ 123840 h 123120"/>
                </a:gdLst>
                <a:ahLst/>
                <a:rect l="textAreaLeft" t="textAreaTop" r="textAreaRight" b="textAreaBottom"/>
                <a:pathLst>
                  <a:path w="4937" h="4953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9900ff">
                      <a:alpha val="37254"/>
                    </a:srgbClr>
                  </a:gs>
                  <a:gs pos="100000">
                    <a:srgbClr val="ffffff">
                      <a:alpha val="37254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920" bIns="6192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766" name="Google Shape;1152;p25"/>
              <p:cNvSpPr/>
              <p:nvPr/>
            </p:nvSpPr>
            <p:spPr>
              <a:xfrm rot="18900000">
                <a:off x="9008640" y="322920"/>
                <a:ext cx="123120" cy="122760"/>
              </a:xfrm>
              <a:custGeom>
                <a:avLst/>
                <a:gdLst>
                  <a:gd name="textAreaLeft" fmla="*/ 0 w 123120"/>
                  <a:gd name="textAreaRight" fmla="*/ 123840 w 123120"/>
                  <a:gd name="textAreaTop" fmla="*/ 0 h 122760"/>
                  <a:gd name="textAreaBottom" fmla="*/ 123480 h 122760"/>
                </a:gdLst>
                <a:ahLst/>
                <a:rect l="textAreaLeft" t="textAreaTop" r="textAreaRight" b="textAreaBottom"/>
                <a:pathLst>
                  <a:path w="4953" h="4938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9900ff">
                      <a:alpha val="37254"/>
                    </a:srgbClr>
                  </a:gs>
                  <a:gs pos="100000">
                    <a:srgbClr val="ffffff">
                      <a:alpha val="37254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560" bIns="6156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767" name="Google Shape;1153;p25"/>
              <p:cNvSpPr/>
              <p:nvPr/>
            </p:nvSpPr>
            <p:spPr>
              <a:xfrm rot="18900000">
                <a:off x="9008640" y="214920"/>
                <a:ext cx="123120" cy="122760"/>
              </a:xfrm>
              <a:custGeom>
                <a:avLst/>
                <a:gdLst>
                  <a:gd name="textAreaLeft" fmla="*/ 0 w 123120"/>
                  <a:gd name="textAreaRight" fmla="*/ 123840 w 123120"/>
                  <a:gd name="textAreaTop" fmla="*/ 0 h 122760"/>
                  <a:gd name="textAreaBottom" fmla="*/ 123480 h 122760"/>
                </a:gdLst>
                <a:ahLst/>
                <a:rect l="textAreaLeft" t="textAreaTop" r="textAreaRight" b="textAreaBottom"/>
                <a:pathLst>
                  <a:path w="4953" h="4937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9900ff">
                      <a:alpha val="37254"/>
                    </a:srgbClr>
                  </a:gs>
                  <a:gs pos="100000">
                    <a:srgbClr val="ffffff">
                      <a:alpha val="37254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560" bIns="6156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768" name="Google Shape;1154;p25"/>
              <p:cNvSpPr/>
              <p:nvPr/>
            </p:nvSpPr>
            <p:spPr>
              <a:xfrm rot="18900000">
                <a:off x="9009000" y="106920"/>
                <a:ext cx="122760" cy="122760"/>
              </a:xfrm>
              <a:custGeom>
                <a:avLst/>
                <a:gdLst>
                  <a:gd name="textAreaLeft" fmla="*/ 0 w 122760"/>
                  <a:gd name="textAreaRight" fmla="*/ 123480 w 122760"/>
                  <a:gd name="textAreaTop" fmla="*/ 0 h 122760"/>
                  <a:gd name="textAreaBottom" fmla="*/ 123480 h 122760"/>
                </a:gdLst>
                <a:ahLst/>
                <a:rect l="textAreaLeft" t="textAreaTop" r="textAreaRight" b="textAreaBottom"/>
                <a:pathLst>
                  <a:path w="4937" h="4937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9900ff">
                      <a:alpha val="37254"/>
                    </a:srgbClr>
                  </a:gs>
                  <a:gs pos="100000">
                    <a:srgbClr val="ffffff">
                      <a:alpha val="37254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560" bIns="6156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769" name="Google Shape;1155;p25"/>
              <p:cNvSpPr/>
              <p:nvPr/>
            </p:nvSpPr>
            <p:spPr>
              <a:xfrm rot="18900000">
                <a:off x="9008640" y="-720"/>
                <a:ext cx="122760" cy="122760"/>
              </a:xfrm>
              <a:custGeom>
                <a:avLst/>
                <a:gdLst>
                  <a:gd name="textAreaLeft" fmla="*/ 0 w 122760"/>
                  <a:gd name="textAreaRight" fmla="*/ 123480 w 122760"/>
                  <a:gd name="textAreaTop" fmla="*/ 0 h 122760"/>
                  <a:gd name="textAreaBottom" fmla="*/ 123480 h 122760"/>
                </a:gdLst>
                <a:ahLst/>
                <a:rect l="textAreaLeft" t="textAreaTop" r="textAreaRight" b="textAreaBottom"/>
                <a:pathLst>
                  <a:path w="4938" h="4938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9900ff">
                      <a:alpha val="37254"/>
                    </a:srgbClr>
                  </a:gs>
                  <a:gs pos="100000">
                    <a:srgbClr val="ffffff">
                      <a:alpha val="37254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560" bIns="6156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770" name="Google Shape;1156;p25"/>
              <p:cNvSpPr/>
              <p:nvPr/>
            </p:nvSpPr>
            <p:spPr>
              <a:xfrm rot="18900000">
                <a:off x="9009000" y="-109440"/>
                <a:ext cx="122760" cy="123120"/>
              </a:xfrm>
              <a:custGeom>
                <a:avLst/>
                <a:gdLst>
                  <a:gd name="textAreaLeft" fmla="*/ 0 w 122760"/>
                  <a:gd name="textAreaRight" fmla="*/ 123480 w 122760"/>
                  <a:gd name="textAreaTop" fmla="*/ 0 h 123120"/>
                  <a:gd name="textAreaBottom" fmla="*/ 123840 h 123120"/>
                </a:gdLst>
                <a:ahLst/>
                <a:rect l="textAreaLeft" t="textAreaTop" r="textAreaRight" b="textAreaBottom"/>
                <a:pathLst>
                  <a:path w="4937" h="4953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9900ff">
                      <a:alpha val="37254"/>
                    </a:srgbClr>
                  </a:gs>
                  <a:gs pos="100000">
                    <a:srgbClr val="ffffff">
                      <a:alpha val="37254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920" bIns="6192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</p:grpSp>
      </p:grpSp>
      <p:grpSp>
        <p:nvGrpSpPr>
          <p:cNvPr id="771" name="Google Shape;1157;p25"/>
          <p:cNvGrpSpPr/>
          <p:nvPr/>
        </p:nvGrpSpPr>
        <p:grpSpPr>
          <a:xfrm>
            <a:off x="8854920" y="2261160"/>
            <a:ext cx="619920" cy="620280"/>
            <a:chOff x="8854920" y="2261160"/>
            <a:chExt cx="619920" cy="620280"/>
          </a:xfrm>
        </p:grpSpPr>
        <p:sp>
          <p:nvSpPr>
            <p:cNvPr id="772" name="Google Shape;1158;p25"/>
            <p:cNvSpPr/>
            <p:nvPr/>
          </p:nvSpPr>
          <p:spPr>
            <a:xfrm rot="2700000">
              <a:off x="8945640" y="2351880"/>
              <a:ext cx="438480" cy="438480"/>
            </a:xfrm>
            <a:custGeom>
              <a:avLst/>
              <a:gdLst>
                <a:gd name="textAreaLeft" fmla="*/ 0 w 438480"/>
                <a:gd name="textAreaRight" fmla="*/ 439200 w 438480"/>
                <a:gd name="textAreaTop" fmla="*/ 0 h 438480"/>
                <a:gd name="textAreaBottom" fmla="*/ 439200 h 438480"/>
              </a:gdLst>
              <a:ahLst/>
              <a:rect l="textAreaLeft" t="textAreaTop" r="textAreaRight" b="textAreaBottom"/>
              <a:pathLst>
                <a:path w="17568" h="17564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 rotWithShape="0">
              <a:gsLst>
                <a:gs pos="22000">
                  <a:srgbClr val="f5f8ff"/>
                </a:gs>
                <a:gs pos="100000">
                  <a:srgbClr val="eb9109"/>
                </a:gs>
              </a:gsLst>
              <a:lin ang="108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773" name="Google Shape;1159;p25"/>
            <p:cNvSpPr/>
            <p:nvPr/>
          </p:nvSpPr>
          <p:spPr>
            <a:xfrm rot="2700000">
              <a:off x="9033480" y="2451960"/>
              <a:ext cx="262080" cy="239040"/>
            </a:xfrm>
            <a:custGeom>
              <a:avLst/>
              <a:gdLst>
                <a:gd name="textAreaLeft" fmla="*/ 0 w 262080"/>
                <a:gd name="textAreaRight" fmla="*/ 262800 w 262080"/>
                <a:gd name="textAreaTop" fmla="*/ 0 h 239040"/>
                <a:gd name="textAreaBottom" fmla="*/ 239760 h 239040"/>
              </a:gdLst>
              <a:ahLst/>
              <a:rect l="textAreaLeft" t="textAreaTop" r="textAreaRight" b="textAreaBottom"/>
              <a:pathLst>
                <a:path w="10514" h="9588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 rotWithShape="0">
              <a:gsLst>
                <a:gs pos="22000">
                  <a:srgbClr val="f5f8ff"/>
                </a:gs>
                <a:gs pos="100000">
                  <a:srgbClr val="eb9109"/>
                </a:gs>
              </a:gsLst>
              <a:lin ang="108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grpSp>
        <p:nvGrpSpPr>
          <p:cNvPr id="774" name="Google Shape;1160;p25"/>
          <p:cNvGrpSpPr/>
          <p:nvPr/>
        </p:nvGrpSpPr>
        <p:grpSpPr>
          <a:xfrm>
            <a:off x="4996440" y="181080"/>
            <a:ext cx="4558320" cy="133560"/>
            <a:chOff x="4996440" y="181080"/>
            <a:chExt cx="4558320" cy="133560"/>
          </a:xfrm>
        </p:grpSpPr>
        <p:sp>
          <p:nvSpPr>
            <p:cNvPr id="775" name="Google Shape;1161;p25"/>
            <p:cNvSpPr/>
            <p:nvPr/>
          </p:nvSpPr>
          <p:spPr>
            <a:xfrm rot="10800000">
              <a:off x="4996440" y="181080"/>
              <a:ext cx="133560" cy="133560"/>
            </a:xfrm>
            <a:prstGeom prst="ellipse">
              <a:avLst/>
            </a:prstGeom>
            <a:noFill/>
            <a:ln w="9525">
              <a:solidFill>
                <a:srgbClr val="0c0a9e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7160" bIns="47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cxnSp>
          <p:nvCxnSpPr>
            <p:cNvPr id="776" name="Google Shape;1162;p25"/>
            <p:cNvCxnSpPr/>
            <p:nvPr/>
          </p:nvCxnSpPr>
          <p:spPr>
            <a:xfrm flipH="1">
              <a:off x="5091840" y="247320"/>
              <a:ext cx="4463280" cy="720"/>
            </a:xfrm>
            <a:prstGeom prst="straightConnector1">
              <a:avLst/>
            </a:prstGeom>
            <a:ln w="9525">
              <a:solidFill>
                <a:srgbClr val="0c0a9e"/>
              </a:solidFill>
              <a:round/>
            </a:ln>
          </p:spPr>
        </p:cxnSp>
        <p:sp>
          <p:nvSpPr>
            <p:cNvPr id="777" name="Google Shape;1163;p25"/>
            <p:cNvSpPr/>
            <p:nvPr/>
          </p:nvSpPr>
          <p:spPr>
            <a:xfrm rot="10800000">
              <a:off x="5026680" y="211680"/>
              <a:ext cx="73080" cy="73080"/>
            </a:xfrm>
            <a:prstGeom prst="ellipse">
              <a:avLst/>
            </a:pr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5920" bIns="259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77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66" r:id="rId3"/>
    <p:sldLayoutId id="2147483767" r:id="rId4"/>
    <p:sldLayoutId id="2147483768" r:id="rId5"/>
    <p:sldLayoutId id="2147483769" r:id="rId6"/>
    <p:sldLayoutId id="2147483770" r:id="rId7"/>
    <p:sldLayoutId id="2147483771" r:id="rId8"/>
    <p:sldLayoutId id="2147483772" r:id="rId9"/>
    <p:sldLayoutId id="2147483773" r:id="rId10"/>
    <p:sldLayoutId id="2147483774" r:id="rId11"/>
    <p:sldLayoutId id="2147483775" r:id="rId12"/>
    <p:sldLayoutId id="2147483776" r:id="rId13"/>
    <p:sldLayoutId id="2147483777" r:id="rId14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6" name="Google Shape;1229;p27"/>
          <p:cNvGrpSpPr/>
          <p:nvPr/>
        </p:nvGrpSpPr>
        <p:grpSpPr>
          <a:xfrm>
            <a:off x="6102720" y="-1724400"/>
            <a:ext cx="4394880" cy="4161240"/>
            <a:chOff x="6102720" y="-1724400"/>
            <a:chExt cx="4394880" cy="4161240"/>
          </a:xfrm>
        </p:grpSpPr>
        <p:pic>
          <p:nvPicPr>
            <p:cNvPr id="817" name="Google Shape;1230;p27" descr=""/>
            <p:cNvPicPr/>
            <p:nvPr/>
          </p:nvPicPr>
          <p:blipFill>
            <a:blip r:embed="rId2"/>
            <a:srcRect l="16959" t="24708" r="7122" b="26168"/>
            <a:stretch/>
          </p:blipFill>
          <p:spPr>
            <a:xfrm>
              <a:off x="7437600" y="-672840"/>
              <a:ext cx="2441160" cy="186300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818" name="Google Shape;1231;p27"/>
            <p:cNvGrpSpPr/>
            <p:nvPr/>
          </p:nvGrpSpPr>
          <p:grpSpPr>
            <a:xfrm>
              <a:off x="6576480" y="-1724400"/>
              <a:ext cx="3921120" cy="4161240"/>
              <a:chOff x="6576480" y="-1724400"/>
              <a:chExt cx="3921120" cy="4161240"/>
            </a:xfrm>
          </p:grpSpPr>
          <p:sp>
            <p:nvSpPr>
              <p:cNvPr id="819" name="Google Shape;1232;p27"/>
              <p:cNvSpPr/>
              <p:nvPr/>
            </p:nvSpPr>
            <p:spPr>
              <a:xfrm flipV="1" rot="8100000">
                <a:off x="7268400" y="-1267920"/>
                <a:ext cx="2537280" cy="3008160"/>
              </a:xfrm>
              <a:custGeom>
                <a:avLst/>
                <a:gdLst>
                  <a:gd name="textAreaLeft" fmla="*/ 0 w 2537280"/>
                  <a:gd name="textAreaRight" fmla="*/ 2537640 w 2537280"/>
                  <a:gd name="textAreaTop" fmla="*/ -360 h 3008160"/>
                  <a:gd name="textAreaBottom" fmla="*/ 3008520 h 3008160"/>
                </a:gdLst>
                <a:ahLst/>
                <a:rect l="textAreaLeft" t="textAreaTop" r="textAreaRight" b="textAreaBottom"/>
                <a:pathLst>
                  <a:path w="97678" h="115794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9900ff">
                      <a:alpha val="47058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820" name="Google Shape;1233;p27"/>
              <p:cNvSpPr/>
              <p:nvPr/>
            </p:nvSpPr>
            <p:spPr>
              <a:xfrm flipV="1" rot="8100000">
                <a:off x="7034760" y="-933480"/>
                <a:ext cx="1852200" cy="1936440"/>
              </a:xfrm>
              <a:custGeom>
                <a:avLst/>
                <a:gdLst>
                  <a:gd name="textAreaLeft" fmla="*/ 0 w 1852200"/>
                  <a:gd name="textAreaRight" fmla="*/ 1852920 w 1852200"/>
                  <a:gd name="textAreaTop" fmla="*/ 360 h 1936440"/>
                  <a:gd name="textAreaBottom" fmla="*/ 1937520 h 1936440"/>
                </a:gdLst>
                <a:ahLst/>
                <a:rect l="textAreaLeft" t="textAreaTop" r="textAreaRight" b="textAreaBottom"/>
                <a:pathLst>
                  <a:path w="71320" h="7455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c0a9e"/>
                  </a:gs>
                  <a:gs pos="100000">
                    <a:srgbClr val="ffffff">
                      <a:alpha val="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821" name="Google Shape;1234;p27"/>
              <p:cNvSpPr/>
              <p:nvPr/>
            </p:nvSpPr>
            <p:spPr>
              <a:xfrm flipV="1" rot="8100000">
                <a:off x="7483680" y="-1036800"/>
                <a:ext cx="1997280" cy="3242520"/>
              </a:xfrm>
              <a:custGeom>
                <a:avLst/>
                <a:gdLst>
                  <a:gd name="textAreaLeft" fmla="*/ 0 w 1997280"/>
                  <a:gd name="textAreaRight" fmla="*/ 1998000 w 1997280"/>
                  <a:gd name="textAreaTop" fmla="*/ 360 h 3242520"/>
                  <a:gd name="textAreaBottom" fmla="*/ 3243600 h 3242520"/>
                </a:gdLst>
                <a:ahLst/>
                <a:rect l="textAreaLeft" t="textAreaTop" r="textAreaRight" b="textAreaBottom"/>
                <a:pathLst>
                  <a:path w="76882" h="124813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c0a9e"/>
                  </a:gs>
                  <a:gs pos="100000">
                    <a:srgbClr val="ffffff">
                      <a:alpha val="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</p:grpSp>
        <p:grpSp>
          <p:nvGrpSpPr>
            <p:cNvPr id="822" name="Google Shape;1235;p27"/>
            <p:cNvGrpSpPr/>
            <p:nvPr/>
          </p:nvGrpSpPr>
          <p:grpSpPr>
            <a:xfrm>
              <a:off x="6102720" y="-125280"/>
              <a:ext cx="802800" cy="493200"/>
              <a:chOff x="6102720" y="-125280"/>
              <a:chExt cx="802800" cy="493200"/>
            </a:xfrm>
          </p:grpSpPr>
          <p:sp>
            <p:nvSpPr>
              <p:cNvPr id="823" name="Google Shape;1236;p27"/>
              <p:cNvSpPr/>
              <p:nvPr/>
            </p:nvSpPr>
            <p:spPr>
              <a:xfrm>
                <a:off x="6102720" y="-76320"/>
                <a:ext cx="283320" cy="245160"/>
              </a:xfrm>
              <a:custGeom>
                <a:avLst/>
                <a:gdLst>
                  <a:gd name="textAreaLeft" fmla="*/ 0 w 283320"/>
                  <a:gd name="textAreaRight" fmla="*/ 284040 w 283320"/>
                  <a:gd name="textAreaTop" fmla="*/ 0 h 245160"/>
                  <a:gd name="textAreaBottom" fmla="*/ 245880 h 245160"/>
                </a:gdLst>
                <a:ahLst/>
                <a:rect l="textAreaLeft" t="textAreaTop" r="textAreaRight" b="textAreaBottom"/>
                <a:pathLst>
                  <a:path w="51285" h="44413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4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824" name="Google Shape;1237;p27"/>
              <p:cNvSpPr/>
              <p:nvPr/>
            </p:nvSpPr>
            <p:spPr>
              <a:xfrm>
                <a:off x="6335640" y="-125280"/>
                <a:ext cx="569880" cy="493200"/>
              </a:xfrm>
              <a:custGeom>
                <a:avLst/>
                <a:gdLst>
                  <a:gd name="textAreaLeft" fmla="*/ 0 w 569880"/>
                  <a:gd name="textAreaRight" fmla="*/ 570600 w 569880"/>
                  <a:gd name="textAreaTop" fmla="*/ 0 h 493200"/>
                  <a:gd name="textAreaBottom" fmla="*/ 493920 h 493200"/>
                </a:gdLst>
                <a:ahLst/>
                <a:rect l="textAreaLeft" t="textAreaTop" r="textAreaRight" b="textAreaBottom"/>
                <a:pathLst>
                  <a:path w="51285" h="44413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4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</p:grpSp>
      </p:grpSp>
      <p:grpSp>
        <p:nvGrpSpPr>
          <p:cNvPr id="825" name="Google Shape;1238;p27"/>
          <p:cNvGrpSpPr/>
          <p:nvPr/>
        </p:nvGrpSpPr>
        <p:grpSpPr>
          <a:xfrm>
            <a:off x="-1089000" y="4200480"/>
            <a:ext cx="5367960" cy="1863000"/>
            <a:chOff x="-1089000" y="4200480"/>
            <a:chExt cx="5367960" cy="1863000"/>
          </a:xfrm>
        </p:grpSpPr>
        <p:grpSp>
          <p:nvGrpSpPr>
            <p:cNvPr id="826" name="Google Shape;1239;p27"/>
            <p:cNvGrpSpPr/>
            <p:nvPr/>
          </p:nvGrpSpPr>
          <p:grpSpPr>
            <a:xfrm>
              <a:off x="-185040" y="4598280"/>
              <a:ext cx="903960" cy="725400"/>
              <a:chOff x="-185040" y="4598280"/>
              <a:chExt cx="903960" cy="725400"/>
            </a:xfrm>
          </p:grpSpPr>
          <p:sp>
            <p:nvSpPr>
              <p:cNvPr id="827" name="Google Shape;1240;p27"/>
              <p:cNvSpPr/>
              <p:nvPr/>
            </p:nvSpPr>
            <p:spPr>
              <a:xfrm>
                <a:off x="46440" y="4741560"/>
                <a:ext cx="672480" cy="582120"/>
              </a:xfrm>
              <a:custGeom>
                <a:avLst/>
                <a:gdLst>
                  <a:gd name="textAreaLeft" fmla="*/ 0 w 672480"/>
                  <a:gd name="textAreaRight" fmla="*/ 673200 w 672480"/>
                  <a:gd name="textAreaTop" fmla="*/ 0 h 582120"/>
                  <a:gd name="textAreaBottom" fmla="*/ 582840 h 582120"/>
                </a:gdLst>
                <a:ahLst/>
                <a:rect l="textAreaLeft" t="textAreaTop" r="textAreaRight" b="textAreaBottom"/>
                <a:pathLst>
                  <a:path w="51285" h="44413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828" name="Google Shape;1241;p27"/>
              <p:cNvSpPr/>
              <p:nvPr/>
            </p:nvSpPr>
            <p:spPr>
              <a:xfrm>
                <a:off x="34200" y="4598280"/>
                <a:ext cx="480240" cy="415800"/>
              </a:xfrm>
              <a:custGeom>
                <a:avLst/>
                <a:gdLst>
                  <a:gd name="textAreaLeft" fmla="*/ 0 w 480240"/>
                  <a:gd name="textAreaRight" fmla="*/ 480960 w 480240"/>
                  <a:gd name="textAreaTop" fmla="*/ 0 h 415800"/>
                  <a:gd name="textAreaBottom" fmla="*/ 416520 h 415800"/>
                </a:gdLst>
                <a:ahLst/>
                <a:rect l="textAreaLeft" t="textAreaTop" r="textAreaRight" b="textAreaBottom"/>
                <a:pathLst>
                  <a:path w="51285" h="44413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829" name="Google Shape;1242;p27"/>
              <p:cNvSpPr/>
              <p:nvPr/>
            </p:nvSpPr>
            <p:spPr>
              <a:xfrm>
                <a:off x="-185040" y="4741560"/>
                <a:ext cx="480240" cy="415800"/>
              </a:xfrm>
              <a:custGeom>
                <a:avLst/>
                <a:gdLst>
                  <a:gd name="textAreaLeft" fmla="*/ 0 w 480240"/>
                  <a:gd name="textAreaRight" fmla="*/ 480960 w 480240"/>
                  <a:gd name="textAreaTop" fmla="*/ 0 h 415800"/>
                  <a:gd name="textAreaBottom" fmla="*/ 416520 h 415800"/>
                </a:gdLst>
                <a:ahLst/>
                <a:rect l="textAreaLeft" t="textAreaTop" r="textAreaRight" b="textAreaBottom"/>
                <a:pathLst>
                  <a:path w="51285" h="44413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</p:grpSp>
        <p:pic>
          <p:nvPicPr>
            <p:cNvPr id="830" name="Google Shape;1243;p27" descr=""/>
            <p:cNvPicPr/>
            <p:nvPr/>
          </p:nvPicPr>
          <p:blipFill>
            <a:blip r:embed="rId3"/>
            <a:srcRect l="16959" t="24708" r="7122" b="26168"/>
            <a:stretch/>
          </p:blipFill>
          <p:spPr>
            <a:xfrm>
              <a:off x="1837800" y="4200480"/>
              <a:ext cx="2441160" cy="186300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831" name="Google Shape;1244;p27"/>
            <p:cNvGrpSpPr/>
            <p:nvPr/>
          </p:nvGrpSpPr>
          <p:grpSpPr>
            <a:xfrm>
              <a:off x="241200" y="4800240"/>
              <a:ext cx="596520" cy="322200"/>
              <a:chOff x="241200" y="4800240"/>
              <a:chExt cx="596520" cy="322200"/>
            </a:xfrm>
          </p:grpSpPr>
          <p:grpSp>
            <p:nvGrpSpPr>
              <p:cNvPr id="832" name="Google Shape;1245;p27"/>
              <p:cNvGrpSpPr/>
              <p:nvPr/>
            </p:nvGrpSpPr>
            <p:grpSpPr>
              <a:xfrm>
                <a:off x="414720" y="4973760"/>
                <a:ext cx="423000" cy="148680"/>
                <a:chOff x="414720" y="4973760"/>
                <a:chExt cx="423000" cy="148680"/>
              </a:xfrm>
            </p:grpSpPr>
            <p:sp>
              <p:nvSpPr>
                <p:cNvPr id="833" name="Google Shape;1246;p27"/>
                <p:cNvSpPr/>
                <p:nvPr/>
              </p:nvSpPr>
              <p:spPr>
                <a:xfrm rot="18900000">
                  <a:off x="436320" y="4995720"/>
                  <a:ext cx="105120" cy="105120"/>
                </a:xfrm>
                <a:custGeom>
                  <a:avLst/>
                  <a:gdLst>
                    <a:gd name="textAreaLeft" fmla="*/ 0 w 105120"/>
                    <a:gd name="textAreaRight" fmla="*/ 105840 w 105120"/>
                    <a:gd name="textAreaTop" fmla="*/ 0 h 105120"/>
                    <a:gd name="textAreaBottom" fmla="*/ 105840 h 105120"/>
                  </a:gdLst>
                  <a:ahLst/>
                  <a:rect l="textAreaLeft" t="textAreaTop" r="textAreaRight" b="textAreaBottom"/>
                  <a:pathLst>
                    <a:path w="9995" h="9996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 rotWithShape="0">
                  <a:gsLst>
                    <a:gs pos="22000">
                      <a:srgbClr val="f5f8ff">
                        <a:alpha val="47058"/>
                      </a:srgbClr>
                    </a:gs>
                    <a:gs pos="100000">
                      <a:srgbClr val="eb9109">
                        <a:alpha val="47058"/>
                      </a:srgbClr>
                    </a:gs>
                  </a:gsLst>
                  <a:lin ang="10800000"/>
                </a:gra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52920" bIns="5292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1400" spc="-1" strike="noStrike">
                    <a:solidFill>
                      <a:srgbClr val="000000"/>
                    </a:solidFill>
                    <a:latin typeface="Arial"/>
                    <a:ea typeface="DejaVu Sans"/>
                  </a:endParaRPr>
                </a:p>
              </p:txBody>
            </p:sp>
            <p:sp>
              <p:nvSpPr>
                <p:cNvPr id="834" name="Google Shape;1247;p27"/>
                <p:cNvSpPr/>
                <p:nvPr/>
              </p:nvSpPr>
              <p:spPr>
                <a:xfrm rot="18900000">
                  <a:off x="482040" y="4995720"/>
                  <a:ext cx="105120" cy="105120"/>
                </a:xfrm>
                <a:custGeom>
                  <a:avLst/>
                  <a:gdLst>
                    <a:gd name="textAreaLeft" fmla="*/ 0 w 105120"/>
                    <a:gd name="textAreaRight" fmla="*/ 105840 w 105120"/>
                    <a:gd name="textAreaTop" fmla="*/ 0 h 105120"/>
                    <a:gd name="textAreaBottom" fmla="*/ 105840 h 105120"/>
                  </a:gdLst>
                  <a:ahLst/>
                  <a:rect l="textAreaLeft" t="textAreaTop" r="textAreaRight" b="textAreaBottom"/>
                  <a:pathLst>
                    <a:path w="9996" h="9995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 rotWithShape="0">
                  <a:gsLst>
                    <a:gs pos="22000">
                      <a:srgbClr val="f5f8ff">
                        <a:alpha val="47058"/>
                      </a:srgbClr>
                    </a:gs>
                    <a:gs pos="100000">
                      <a:srgbClr val="eb9109">
                        <a:alpha val="47058"/>
                      </a:srgbClr>
                    </a:gs>
                  </a:gsLst>
                  <a:lin ang="10800000"/>
                </a:gra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52920" bIns="5292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1400" spc="-1" strike="noStrike">
                    <a:solidFill>
                      <a:srgbClr val="000000"/>
                    </a:solidFill>
                    <a:latin typeface="Arial"/>
                    <a:ea typeface="DejaVu Sans"/>
                  </a:endParaRPr>
                </a:p>
              </p:txBody>
            </p:sp>
            <p:sp>
              <p:nvSpPr>
                <p:cNvPr id="835" name="Google Shape;1248;p27"/>
                <p:cNvSpPr/>
                <p:nvPr/>
              </p:nvSpPr>
              <p:spPr>
                <a:xfrm rot="18900000">
                  <a:off x="527760" y="4995720"/>
                  <a:ext cx="105120" cy="105120"/>
                </a:xfrm>
                <a:custGeom>
                  <a:avLst/>
                  <a:gdLst>
                    <a:gd name="textAreaLeft" fmla="*/ 0 w 105120"/>
                    <a:gd name="textAreaRight" fmla="*/ 105840 w 105120"/>
                    <a:gd name="textAreaTop" fmla="*/ 0 h 105120"/>
                    <a:gd name="textAreaBottom" fmla="*/ 105840 h 105120"/>
                  </a:gdLst>
                  <a:ahLst/>
                  <a:rect l="textAreaLeft" t="textAreaTop" r="textAreaRight" b="textAreaBottom"/>
                  <a:pathLst>
                    <a:path w="9996" h="9996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 rotWithShape="0">
                  <a:gsLst>
                    <a:gs pos="22000">
                      <a:srgbClr val="f5f8ff">
                        <a:alpha val="47058"/>
                      </a:srgbClr>
                    </a:gs>
                    <a:gs pos="100000">
                      <a:srgbClr val="eb9109">
                        <a:alpha val="47058"/>
                      </a:srgbClr>
                    </a:gs>
                  </a:gsLst>
                  <a:lin ang="10800000"/>
                </a:gra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52920" bIns="5292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1400" spc="-1" strike="noStrike">
                    <a:solidFill>
                      <a:srgbClr val="000000"/>
                    </a:solidFill>
                    <a:latin typeface="Arial"/>
                    <a:ea typeface="DejaVu Sans"/>
                  </a:endParaRPr>
                </a:p>
              </p:txBody>
            </p:sp>
            <p:sp>
              <p:nvSpPr>
                <p:cNvPr id="836" name="Google Shape;1249;p27"/>
                <p:cNvSpPr/>
                <p:nvPr/>
              </p:nvSpPr>
              <p:spPr>
                <a:xfrm rot="18900000">
                  <a:off x="573840" y="4995360"/>
                  <a:ext cx="105120" cy="104760"/>
                </a:xfrm>
                <a:custGeom>
                  <a:avLst/>
                  <a:gdLst>
                    <a:gd name="textAreaLeft" fmla="*/ 0 w 105120"/>
                    <a:gd name="textAreaRight" fmla="*/ 105840 w 105120"/>
                    <a:gd name="textAreaTop" fmla="*/ 0 h 104760"/>
                    <a:gd name="textAreaBottom" fmla="*/ 105480 h 104760"/>
                  </a:gdLst>
                  <a:ahLst/>
                  <a:rect l="textAreaLeft" t="textAreaTop" r="textAreaRight" b="textAreaBottom"/>
                  <a:pathLst>
                    <a:path w="9995" h="9981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 rotWithShape="0">
                  <a:gsLst>
                    <a:gs pos="22000">
                      <a:srgbClr val="f5f8ff">
                        <a:alpha val="47058"/>
                      </a:srgbClr>
                    </a:gs>
                    <a:gs pos="100000">
                      <a:srgbClr val="eb9109">
                        <a:alpha val="47058"/>
                      </a:srgbClr>
                    </a:gs>
                  </a:gsLst>
                  <a:lin ang="10800000"/>
                </a:gra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52560" bIns="5256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1400" spc="-1" strike="noStrike">
                    <a:solidFill>
                      <a:srgbClr val="000000"/>
                    </a:solidFill>
                    <a:latin typeface="Arial"/>
                    <a:ea typeface="DejaVu Sans"/>
                  </a:endParaRPr>
                </a:p>
              </p:txBody>
            </p:sp>
            <p:sp>
              <p:nvSpPr>
                <p:cNvPr id="837" name="Google Shape;1250;p27"/>
                <p:cNvSpPr/>
                <p:nvPr/>
              </p:nvSpPr>
              <p:spPr>
                <a:xfrm rot="18900000">
                  <a:off x="619200" y="4995720"/>
                  <a:ext cx="105120" cy="105120"/>
                </a:xfrm>
                <a:custGeom>
                  <a:avLst/>
                  <a:gdLst>
                    <a:gd name="textAreaLeft" fmla="*/ 0 w 105120"/>
                    <a:gd name="textAreaRight" fmla="*/ 105840 w 105120"/>
                    <a:gd name="textAreaTop" fmla="*/ 0 h 105120"/>
                    <a:gd name="textAreaBottom" fmla="*/ 105840 h 105120"/>
                  </a:gdLst>
                  <a:ahLst/>
                  <a:rect l="textAreaLeft" t="textAreaTop" r="textAreaRight" b="textAreaBottom"/>
                  <a:pathLst>
                    <a:path w="9996" h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 rotWithShape="0">
                  <a:gsLst>
                    <a:gs pos="22000">
                      <a:srgbClr val="f5f8ff">
                        <a:alpha val="47058"/>
                      </a:srgbClr>
                    </a:gs>
                    <a:gs pos="100000">
                      <a:srgbClr val="eb9109">
                        <a:alpha val="47058"/>
                      </a:srgbClr>
                    </a:gs>
                  </a:gsLst>
                  <a:lin ang="10800000"/>
                </a:gra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52920" bIns="5292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1400" spc="-1" strike="noStrike">
                    <a:solidFill>
                      <a:srgbClr val="000000"/>
                    </a:solidFill>
                    <a:latin typeface="Arial"/>
                    <a:ea typeface="DejaVu Sans"/>
                  </a:endParaRPr>
                </a:p>
              </p:txBody>
            </p:sp>
            <p:sp>
              <p:nvSpPr>
                <p:cNvPr id="838" name="Google Shape;1251;p27"/>
                <p:cNvSpPr/>
                <p:nvPr/>
              </p:nvSpPr>
              <p:spPr>
                <a:xfrm rot="18900000">
                  <a:off x="665280" y="4995720"/>
                  <a:ext cx="104760" cy="104760"/>
                </a:xfrm>
                <a:custGeom>
                  <a:avLst/>
                  <a:gdLst>
                    <a:gd name="textAreaLeft" fmla="*/ 0 w 104760"/>
                    <a:gd name="textAreaRight" fmla="*/ 105480 w 104760"/>
                    <a:gd name="textAreaTop" fmla="*/ 0 h 104760"/>
                    <a:gd name="textAreaBottom" fmla="*/ 105480 h 104760"/>
                  </a:gdLst>
                  <a:ahLst/>
                  <a:rect l="textAreaLeft" t="textAreaTop" r="textAreaRight" b="textAreaBottom"/>
                  <a:pathLst>
                    <a:path w="9980" h="9981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 rotWithShape="0">
                  <a:gsLst>
                    <a:gs pos="22000">
                      <a:srgbClr val="f5f8ff">
                        <a:alpha val="47058"/>
                      </a:srgbClr>
                    </a:gs>
                    <a:gs pos="100000">
                      <a:srgbClr val="eb9109">
                        <a:alpha val="47058"/>
                      </a:srgbClr>
                    </a:gs>
                  </a:gsLst>
                  <a:lin ang="10800000"/>
                </a:gra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52560" bIns="5256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1400" spc="-1" strike="noStrike">
                    <a:solidFill>
                      <a:srgbClr val="000000"/>
                    </a:solidFill>
                    <a:latin typeface="Arial"/>
                    <a:ea typeface="DejaVu Sans"/>
                  </a:endParaRPr>
                </a:p>
              </p:txBody>
            </p:sp>
            <p:sp>
              <p:nvSpPr>
                <p:cNvPr id="839" name="Google Shape;1252;p27"/>
                <p:cNvSpPr/>
                <p:nvPr/>
              </p:nvSpPr>
              <p:spPr>
                <a:xfrm rot="18900000">
                  <a:off x="710640" y="4995720"/>
                  <a:ext cx="105120" cy="105120"/>
                </a:xfrm>
                <a:custGeom>
                  <a:avLst/>
                  <a:gdLst>
                    <a:gd name="textAreaLeft" fmla="*/ 0 w 105120"/>
                    <a:gd name="textAreaRight" fmla="*/ 105840 w 105120"/>
                    <a:gd name="textAreaTop" fmla="*/ 0 h 105120"/>
                    <a:gd name="textAreaBottom" fmla="*/ 105840 h 105120"/>
                  </a:gdLst>
                  <a:ahLst/>
                  <a:rect l="textAreaLeft" t="textAreaTop" r="textAreaRight" b="textAreaBottom"/>
                  <a:pathLst>
                    <a:path w="9995" h="9996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 rotWithShape="0">
                  <a:gsLst>
                    <a:gs pos="22000">
                      <a:srgbClr val="f5f8ff">
                        <a:alpha val="47058"/>
                      </a:srgbClr>
                    </a:gs>
                    <a:gs pos="100000">
                      <a:srgbClr val="eb9109">
                        <a:alpha val="47058"/>
                      </a:srgbClr>
                    </a:gs>
                  </a:gsLst>
                  <a:lin ang="10800000"/>
                </a:gra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52920" bIns="5292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1400" spc="-1" strike="noStrike">
                    <a:solidFill>
                      <a:srgbClr val="000000"/>
                    </a:solidFill>
                    <a:latin typeface="Arial"/>
                    <a:ea typeface="DejaVu Sans"/>
                  </a:endParaRPr>
                </a:p>
              </p:txBody>
            </p:sp>
          </p:grpSp>
          <p:grpSp>
            <p:nvGrpSpPr>
              <p:cNvPr id="840" name="Google Shape;1253;p27"/>
              <p:cNvGrpSpPr/>
              <p:nvPr/>
            </p:nvGrpSpPr>
            <p:grpSpPr>
              <a:xfrm>
                <a:off x="241200" y="4800240"/>
                <a:ext cx="422640" cy="148680"/>
                <a:chOff x="241200" y="4800240"/>
                <a:chExt cx="422640" cy="148680"/>
              </a:xfrm>
            </p:grpSpPr>
            <p:sp>
              <p:nvSpPr>
                <p:cNvPr id="841" name="Google Shape;1254;p27"/>
                <p:cNvSpPr/>
                <p:nvPr/>
              </p:nvSpPr>
              <p:spPr>
                <a:xfrm rot="18900000">
                  <a:off x="262800" y="4821840"/>
                  <a:ext cx="105120" cy="105120"/>
                </a:xfrm>
                <a:custGeom>
                  <a:avLst/>
                  <a:gdLst>
                    <a:gd name="textAreaLeft" fmla="*/ 0 w 105120"/>
                    <a:gd name="textAreaRight" fmla="*/ 105840 w 105120"/>
                    <a:gd name="textAreaTop" fmla="*/ 0 h 105120"/>
                    <a:gd name="textAreaBottom" fmla="*/ 105840 h 105120"/>
                  </a:gdLst>
                  <a:ahLst/>
                  <a:rect l="textAreaLeft" t="textAreaTop" r="textAreaRight" b="textAreaBottom"/>
                  <a:pathLst>
                    <a:path w="9995" h="9996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 rotWithShape="0">
                  <a:gsLst>
                    <a:gs pos="22000">
                      <a:srgbClr val="f5f8ff">
                        <a:alpha val="47058"/>
                      </a:srgbClr>
                    </a:gs>
                    <a:gs pos="100000">
                      <a:srgbClr val="eb9109">
                        <a:alpha val="47058"/>
                      </a:srgbClr>
                    </a:gs>
                  </a:gsLst>
                  <a:lin ang="10800000"/>
                </a:gra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52920" bIns="5292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1400" spc="-1" strike="noStrike">
                    <a:solidFill>
                      <a:srgbClr val="000000"/>
                    </a:solidFill>
                    <a:latin typeface="Arial"/>
                    <a:ea typeface="DejaVu Sans"/>
                  </a:endParaRPr>
                </a:p>
              </p:txBody>
            </p:sp>
            <p:sp>
              <p:nvSpPr>
                <p:cNvPr id="842" name="Google Shape;1255;p27"/>
                <p:cNvSpPr/>
                <p:nvPr/>
              </p:nvSpPr>
              <p:spPr>
                <a:xfrm rot="18900000">
                  <a:off x="308160" y="4821840"/>
                  <a:ext cx="105120" cy="105120"/>
                </a:xfrm>
                <a:custGeom>
                  <a:avLst/>
                  <a:gdLst>
                    <a:gd name="textAreaLeft" fmla="*/ 0 w 105120"/>
                    <a:gd name="textAreaRight" fmla="*/ 105840 w 105120"/>
                    <a:gd name="textAreaTop" fmla="*/ 0 h 105120"/>
                    <a:gd name="textAreaBottom" fmla="*/ 105840 h 105120"/>
                  </a:gdLst>
                  <a:ahLst/>
                  <a:rect l="textAreaLeft" t="textAreaTop" r="textAreaRight" b="textAreaBottom"/>
                  <a:pathLst>
                    <a:path w="9996" h="9995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 rotWithShape="0">
                  <a:gsLst>
                    <a:gs pos="22000">
                      <a:srgbClr val="f5f8ff">
                        <a:alpha val="47058"/>
                      </a:srgbClr>
                    </a:gs>
                    <a:gs pos="100000">
                      <a:srgbClr val="eb9109">
                        <a:alpha val="47058"/>
                      </a:srgbClr>
                    </a:gs>
                  </a:gsLst>
                  <a:lin ang="10800000"/>
                </a:gra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52920" bIns="5292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1400" spc="-1" strike="noStrike">
                    <a:solidFill>
                      <a:srgbClr val="000000"/>
                    </a:solidFill>
                    <a:latin typeface="Arial"/>
                    <a:ea typeface="DejaVu Sans"/>
                  </a:endParaRPr>
                </a:p>
              </p:txBody>
            </p:sp>
            <p:sp>
              <p:nvSpPr>
                <p:cNvPr id="843" name="Google Shape;1256;p27"/>
                <p:cNvSpPr/>
                <p:nvPr/>
              </p:nvSpPr>
              <p:spPr>
                <a:xfrm rot="18900000">
                  <a:off x="354240" y="4821840"/>
                  <a:ext cx="105120" cy="105120"/>
                </a:xfrm>
                <a:custGeom>
                  <a:avLst/>
                  <a:gdLst>
                    <a:gd name="textAreaLeft" fmla="*/ 0 w 105120"/>
                    <a:gd name="textAreaRight" fmla="*/ 105840 w 105120"/>
                    <a:gd name="textAreaTop" fmla="*/ 0 h 105120"/>
                    <a:gd name="textAreaBottom" fmla="*/ 105840 h 105120"/>
                  </a:gdLst>
                  <a:ahLst/>
                  <a:rect l="textAreaLeft" t="textAreaTop" r="textAreaRight" b="textAreaBottom"/>
                  <a:pathLst>
                    <a:path w="9996" h="9996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 rotWithShape="0">
                  <a:gsLst>
                    <a:gs pos="22000">
                      <a:srgbClr val="f5f8ff">
                        <a:alpha val="47058"/>
                      </a:srgbClr>
                    </a:gs>
                    <a:gs pos="100000">
                      <a:srgbClr val="eb9109">
                        <a:alpha val="47058"/>
                      </a:srgbClr>
                    </a:gs>
                  </a:gsLst>
                  <a:lin ang="10800000"/>
                </a:gra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52920" bIns="5292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1400" spc="-1" strike="noStrike">
                    <a:solidFill>
                      <a:srgbClr val="000000"/>
                    </a:solidFill>
                    <a:latin typeface="Arial"/>
                    <a:ea typeface="DejaVu Sans"/>
                  </a:endParaRPr>
                </a:p>
              </p:txBody>
            </p:sp>
            <p:sp>
              <p:nvSpPr>
                <p:cNvPr id="844" name="Google Shape;1257;p27"/>
                <p:cNvSpPr/>
                <p:nvPr/>
              </p:nvSpPr>
              <p:spPr>
                <a:xfrm rot="18900000">
                  <a:off x="399960" y="4821840"/>
                  <a:ext cx="105120" cy="104760"/>
                </a:xfrm>
                <a:custGeom>
                  <a:avLst/>
                  <a:gdLst>
                    <a:gd name="textAreaLeft" fmla="*/ 0 w 105120"/>
                    <a:gd name="textAreaRight" fmla="*/ 105840 w 105120"/>
                    <a:gd name="textAreaTop" fmla="*/ 0 h 104760"/>
                    <a:gd name="textAreaBottom" fmla="*/ 105480 h 104760"/>
                  </a:gdLst>
                  <a:ahLst/>
                  <a:rect l="textAreaLeft" t="textAreaTop" r="textAreaRight" b="textAreaBottom"/>
                  <a:pathLst>
                    <a:path w="9995" h="9981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 rotWithShape="0">
                  <a:gsLst>
                    <a:gs pos="22000">
                      <a:srgbClr val="f5f8ff">
                        <a:alpha val="47058"/>
                      </a:srgbClr>
                    </a:gs>
                    <a:gs pos="100000">
                      <a:srgbClr val="eb9109">
                        <a:alpha val="47058"/>
                      </a:srgbClr>
                    </a:gs>
                  </a:gsLst>
                  <a:lin ang="10800000"/>
                </a:gra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52560" bIns="5256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1400" spc="-1" strike="noStrike">
                    <a:solidFill>
                      <a:srgbClr val="000000"/>
                    </a:solidFill>
                    <a:latin typeface="Arial"/>
                    <a:ea typeface="DejaVu Sans"/>
                  </a:endParaRPr>
                </a:p>
              </p:txBody>
            </p:sp>
            <p:sp>
              <p:nvSpPr>
                <p:cNvPr id="845" name="Google Shape;1258;p27"/>
                <p:cNvSpPr/>
                <p:nvPr/>
              </p:nvSpPr>
              <p:spPr>
                <a:xfrm rot="18900000">
                  <a:off x="445680" y="4822200"/>
                  <a:ext cx="105120" cy="105120"/>
                </a:xfrm>
                <a:custGeom>
                  <a:avLst/>
                  <a:gdLst>
                    <a:gd name="textAreaLeft" fmla="*/ 0 w 105120"/>
                    <a:gd name="textAreaRight" fmla="*/ 105840 w 105120"/>
                    <a:gd name="textAreaTop" fmla="*/ 0 h 105120"/>
                    <a:gd name="textAreaBottom" fmla="*/ 105840 h 105120"/>
                  </a:gdLst>
                  <a:ahLst/>
                  <a:rect l="textAreaLeft" t="textAreaTop" r="textAreaRight" b="textAreaBottom"/>
                  <a:pathLst>
                    <a:path w="9996" h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 rotWithShape="0">
                  <a:gsLst>
                    <a:gs pos="22000">
                      <a:srgbClr val="f5f8ff">
                        <a:alpha val="47058"/>
                      </a:srgbClr>
                    </a:gs>
                    <a:gs pos="100000">
                      <a:srgbClr val="eb9109">
                        <a:alpha val="47058"/>
                      </a:srgbClr>
                    </a:gs>
                  </a:gsLst>
                  <a:lin ang="10800000"/>
                </a:gra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52920" bIns="5292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1400" spc="-1" strike="noStrike">
                    <a:solidFill>
                      <a:srgbClr val="000000"/>
                    </a:solidFill>
                    <a:latin typeface="Arial"/>
                    <a:ea typeface="DejaVu Sans"/>
                  </a:endParaRPr>
                </a:p>
              </p:txBody>
            </p:sp>
            <p:sp>
              <p:nvSpPr>
                <p:cNvPr id="846" name="Google Shape;1259;p27"/>
                <p:cNvSpPr/>
                <p:nvPr/>
              </p:nvSpPr>
              <p:spPr>
                <a:xfrm rot="18900000">
                  <a:off x="491760" y="4821840"/>
                  <a:ext cx="104760" cy="104760"/>
                </a:xfrm>
                <a:custGeom>
                  <a:avLst/>
                  <a:gdLst>
                    <a:gd name="textAreaLeft" fmla="*/ 0 w 104760"/>
                    <a:gd name="textAreaRight" fmla="*/ 105480 w 104760"/>
                    <a:gd name="textAreaTop" fmla="*/ 0 h 104760"/>
                    <a:gd name="textAreaBottom" fmla="*/ 105480 h 104760"/>
                  </a:gdLst>
                  <a:ahLst/>
                  <a:rect l="textAreaLeft" t="textAreaTop" r="textAreaRight" b="textAreaBottom"/>
                  <a:pathLst>
                    <a:path w="9980" h="9981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 rotWithShape="0">
                  <a:gsLst>
                    <a:gs pos="22000">
                      <a:srgbClr val="f5f8ff">
                        <a:alpha val="47058"/>
                      </a:srgbClr>
                    </a:gs>
                    <a:gs pos="100000">
                      <a:srgbClr val="eb9109">
                        <a:alpha val="47058"/>
                      </a:srgbClr>
                    </a:gs>
                  </a:gsLst>
                  <a:lin ang="10800000"/>
                </a:gra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52560" bIns="5256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1400" spc="-1" strike="noStrike">
                    <a:solidFill>
                      <a:srgbClr val="000000"/>
                    </a:solidFill>
                    <a:latin typeface="Arial"/>
                    <a:ea typeface="DejaVu Sans"/>
                  </a:endParaRPr>
                </a:p>
              </p:txBody>
            </p:sp>
            <p:sp>
              <p:nvSpPr>
                <p:cNvPr id="847" name="Google Shape;1260;p27"/>
                <p:cNvSpPr/>
                <p:nvPr/>
              </p:nvSpPr>
              <p:spPr>
                <a:xfrm rot="18900000">
                  <a:off x="536760" y="4822200"/>
                  <a:ext cx="105120" cy="105120"/>
                </a:xfrm>
                <a:custGeom>
                  <a:avLst/>
                  <a:gdLst>
                    <a:gd name="textAreaLeft" fmla="*/ 0 w 105120"/>
                    <a:gd name="textAreaRight" fmla="*/ 105840 w 105120"/>
                    <a:gd name="textAreaTop" fmla="*/ 0 h 105120"/>
                    <a:gd name="textAreaBottom" fmla="*/ 105840 h 105120"/>
                  </a:gdLst>
                  <a:ahLst/>
                  <a:rect l="textAreaLeft" t="textAreaTop" r="textAreaRight" b="textAreaBottom"/>
                  <a:pathLst>
                    <a:path w="9995" h="9996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 rotWithShape="0">
                  <a:gsLst>
                    <a:gs pos="22000">
                      <a:srgbClr val="f5f8ff">
                        <a:alpha val="47058"/>
                      </a:srgbClr>
                    </a:gs>
                    <a:gs pos="100000">
                      <a:srgbClr val="eb9109">
                        <a:alpha val="47058"/>
                      </a:srgbClr>
                    </a:gs>
                  </a:gsLst>
                  <a:lin ang="10800000"/>
                </a:gra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52920" bIns="5292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1400" spc="-1" strike="noStrike">
                    <a:solidFill>
                      <a:srgbClr val="000000"/>
                    </a:solidFill>
                    <a:latin typeface="Arial"/>
                    <a:ea typeface="DejaVu Sans"/>
                  </a:endParaRPr>
                </a:p>
              </p:txBody>
            </p:sp>
          </p:grpSp>
        </p:grpSp>
        <p:grpSp>
          <p:nvGrpSpPr>
            <p:cNvPr id="848" name="Google Shape;1261;p27"/>
            <p:cNvGrpSpPr/>
            <p:nvPr/>
          </p:nvGrpSpPr>
          <p:grpSpPr>
            <a:xfrm>
              <a:off x="-1089000" y="4894200"/>
              <a:ext cx="4558320" cy="133560"/>
              <a:chOff x="-1089000" y="4894200"/>
              <a:chExt cx="4558320" cy="133560"/>
            </a:xfrm>
          </p:grpSpPr>
          <p:sp>
            <p:nvSpPr>
              <p:cNvPr id="849" name="Google Shape;1262;p27"/>
              <p:cNvSpPr/>
              <p:nvPr/>
            </p:nvSpPr>
            <p:spPr>
              <a:xfrm>
                <a:off x="3335760" y="4894200"/>
                <a:ext cx="133560" cy="133560"/>
              </a:xfrm>
              <a:prstGeom prst="ellipse">
                <a:avLst/>
              </a:prstGeom>
              <a:noFill/>
              <a:ln w="9525">
                <a:solidFill>
                  <a:srgbClr val="0c0a9e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7160" bIns="4716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cxnSp>
            <p:nvCxnSpPr>
              <p:cNvPr id="850" name="Google Shape;1263;p27"/>
              <p:cNvCxnSpPr/>
              <p:nvPr/>
            </p:nvCxnSpPr>
            <p:spPr>
              <a:xfrm>
                <a:off x="-1089000" y="4961160"/>
                <a:ext cx="4463280" cy="720"/>
              </a:xfrm>
              <a:prstGeom prst="straightConnector1">
                <a:avLst/>
              </a:prstGeom>
              <a:ln w="9525">
                <a:solidFill>
                  <a:srgbClr val="0c0a9e"/>
                </a:solidFill>
                <a:round/>
              </a:ln>
            </p:spPr>
          </p:cxnSp>
          <p:sp>
            <p:nvSpPr>
              <p:cNvPr id="851" name="Google Shape;1264;p27"/>
              <p:cNvSpPr/>
              <p:nvPr/>
            </p:nvSpPr>
            <p:spPr>
              <a:xfrm>
                <a:off x="3366000" y="4924440"/>
                <a:ext cx="73080" cy="73080"/>
              </a:xfrm>
              <a:prstGeom prst="ellipse">
                <a:avLst/>
              </a:pr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5920" bIns="2592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ffffff"/>
                  </a:solidFill>
                  <a:latin typeface="Arial"/>
                  <a:ea typeface="DejaVu Sans"/>
                </a:endParaRPr>
              </a:p>
            </p:txBody>
          </p:sp>
        </p:grpSp>
      </p:grpSp>
      <p:sp>
        <p:nvSpPr>
          <p:cNvPr id="8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79" r:id="rId4"/>
    <p:sldLayoutId id="2147483780" r:id="rId5"/>
    <p:sldLayoutId id="2147483781" r:id="rId6"/>
    <p:sldLayoutId id="2147483782" r:id="rId7"/>
    <p:sldLayoutId id="2147483783" r:id="rId8"/>
    <p:sldLayoutId id="2147483784" r:id="rId9"/>
    <p:sldLayoutId id="2147483785" r:id="rId10"/>
    <p:sldLayoutId id="2147483786" r:id="rId11"/>
    <p:sldLayoutId id="2147483787" r:id="rId12"/>
    <p:sldLayoutId id="2147483788" r:id="rId13"/>
    <p:sldLayoutId id="2147483789" r:id="rId14"/>
    <p:sldLayoutId id="2147483790" r:id="rId15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0" name="Google Shape;379;p9"/>
          <p:cNvGrpSpPr/>
          <p:nvPr/>
        </p:nvGrpSpPr>
        <p:grpSpPr>
          <a:xfrm>
            <a:off x="-2393640" y="-1635480"/>
            <a:ext cx="4710600" cy="5343840"/>
            <a:chOff x="-2393640" y="-1635480"/>
            <a:chExt cx="4710600" cy="5343840"/>
          </a:xfrm>
        </p:grpSpPr>
        <p:pic>
          <p:nvPicPr>
            <p:cNvPr id="891" name="Google Shape;380;p9" descr=""/>
            <p:cNvPicPr/>
            <p:nvPr/>
          </p:nvPicPr>
          <p:blipFill>
            <a:blip r:embed="rId2"/>
            <a:srcRect l="16959" t="24708" r="7122" b="26168"/>
            <a:stretch/>
          </p:blipFill>
          <p:spPr>
            <a:xfrm>
              <a:off x="-2393640" y="-1635480"/>
              <a:ext cx="3919680" cy="299160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892" name="Google Shape;381;p9"/>
            <p:cNvGrpSpPr/>
            <p:nvPr/>
          </p:nvGrpSpPr>
          <p:grpSpPr>
            <a:xfrm>
              <a:off x="-1398960" y="-1410120"/>
              <a:ext cx="3152520" cy="5118480"/>
              <a:chOff x="-1398960" y="-1410120"/>
              <a:chExt cx="3152520" cy="5118480"/>
            </a:xfrm>
          </p:grpSpPr>
          <p:sp>
            <p:nvSpPr>
              <p:cNvPr id="893" name="Google Shape;382;p9"/>
              <p:cNvSpPr/>
              <p:nvPr/>
            </p:nvSpPr>
            <p:spPr>
              <a:xfrm>
                <a:off x="-1398960" y="-1410120"/>
                <a:ext cx="3152520" cy="5118480"/>
              </a:xfrm>
              <a:custGeom>
                <a:avLst/>
                <a:gdLst>
                  <a:gd name="textAreaLeft" fmla="*/ 0 w 3152520"/>
                  <a:gd name="textAreaRight" fmla="*/ 3153240 w 3152520"/>
                  <a:gd name="textAreaTop" fmla="*/ 0 h 5118480"/>
                  <a:gd name="textAreaBottom" fmla="*/ 5119200 h 5118480"/>
                </a:gdLst>
                <a:ahLst/>
                <a:rect l="textAreaLeft" t="textAreaTop" r="textAreaRight" b="textAreaBottom"/>
                <a:pathLst>
                  <a:path w="76882" h="124813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9900ff">
                      <a:alpha val="47058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grpSp>
            <p:nvGrpSpPr>
              <p:cNvPr id="894" name="Google Shape;383;p9"/>
              <p:cNvGrpSpPr/>
              <p:nvPr/>
            </p:nvGrpSpPr>
            <p:grpSpPr>
              <a:xfrm>
                <a:off x="629280" y="217080"/>
                <a:ext cx="133200" cy="133200"/>
                <a:chOff x="629280" y="217080"/>
                <a:chExt cx="133200" cy="133200"/>
              </a:xfrm>
            </p:grpSpPr>
            <p:sp>
              <p:nvSpPr>
                <p:cNvPr id="895" name="Google Shape;384;p9"/>
                <p:cNvSpPr/>
                <p:nvPr/>
              </p:nvSpPr>
              <p:spPr>
                <a:xfrm>
                  <a:off x="629280" y="217080"/>
                  <a:ext cx="133200" cy="133200"/>
                </a:xfrm>
                <a:prstGeom prst="ellipse">
                  <a:avLst/>
                </a:prstGeom>
                <a:noFill/>
                <a:ln w="9525">
                  <a:solidFill>
                    <a:srgbClr val="8208d5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7160" bIns="4716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1400" spc="-1" strike="noStrike">
                    <a:solidFill>
                      <a:srgbClr val="000000"/>
                    </a:solidFill>
                    <a:latin typeface="Arial"/>
                    <a:ea typeface="DejaVu Sans"/>
                  </a:endParaRPr>
                </a:p>
              </p:txBody>
            </p:sp>
            <p:sp>
              <p:nvSpPr>
                <p:cNvPr id="896" name="Google Shape;385;p9"/>
                <p:cNvSpPr/>
                <p:nvPr/>
              </p:nvSpPr>
              <p:spPr>
                <a:xfrm>
                  <a:off x="648360" y="235800"/>
                  <a:ext cx="95400" cy="95400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9900ff">
                        <a:alpha val="47058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</a:gra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33840" bIns="3384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1400" spc="-1" strike="noStrike">
                    <a:solidFill>
                      <a:srgbClr val="000000"/>
                    </a:solidFill>
                    <a:latin typeface="Arial"/>
                    <a:ea typeface="DejaVu Sans"/>
                  </a:endParaRPr>
                </a:p>
              </p:txBody>
            </p:sp>
          </p:grpSp>
          <p:grpSp>
            <p:nvGrpSpPr>
              <p:cNvPr id="897" name="Google Shape;386;p9"/>
              <p:cNvGrpSpPr/>
              <p:nvPr/>
            </p:nvGrpSpPr>
            <p:grpSpPr>
              <a:xfrm>
                <a:off x="-363960" y="903240"/>
                <a:ext cx="133200" cy="133200"/>
                <a:chOff x="-363960" y="903240"/>
                <a:chExt cx="133200" cy="133200"/>
              </a:xfrm>
            </p:grpSpPr>
            <p:sp>
              <p:nvSpPr>
                <p:cNvPr id="898" name="Google Shape;387;p9"/>
                <p:cNvSpPr/>
                <p:nvPr/>
              </p:nvSpPr>
              <p:spPr>
                <a:xfrm>
                  <a:off x="-363960" y="903240"/>
                  <a:ext cx="133200" cy="133200"/>
                </a:xfrm>
                <a:prstGeom prst="ellipse">
                  <a:avLst/>
                </a:prstGeom>
                <a:noFill/>
                <a:ln w="9525">
                  <a:solidFill>
                    <a:srgbClr val="8208d5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7160" bIns="4716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1400" spc="-1" strike="noStrike">
                    <a:solidFill>
                      <a:srgbClr val="000000"/>
                    </a:solidFill>
                    <a:latin typeface="Arial"/>
                    <a:ea typeface="DejaVu Sans"/>
                  </a:endParaRPr>
                </a:p>
              </p:txBody>
            </p:sp>
            <p:sp>
              <p:nvSpPr>
                <p:cNvPr id="899" name="Google Shape;388;p9"/>
                <p:cNvSpPr/>
                <p:nvPr/>
              </p:nvSpPr>
              <p:spPr>
                <a:xfrm>
                  <a:off x="-345240" y="922320"/>
                  <a:ext cx="95400" cy="95400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9900ff">
                        <a:alpha val="47058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</a:gra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33840" bIns="3384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1400" spc="-1" strike="noStrike">
                    <a:solidFill>
                      <a:srgbClr val="000000"/>
                    </a:solidFill>
                    <a:latin typeface="Arial"/>
                    <a:ea typeface="DejaVu Sans"/>
                  </a:endParaRPr>
                </a:p>
              </p:txBody>
            </p:sp>
          </p:grpSp>
          <p:grpSp>
            <p:nvGrpSpPr>
              <p:cNvPr id="900" name="Google Shape;389;p9"/>
              <p:cNvGrpSpPr/>
              <p:nvPr/>
            </p:nvGrpSpPr>
            <p:grpSpPr>
              <a:xfrm>
                <a:off x="20160" y="1276920"/>
                <a:ext cx="133200" cy="133200"/>
                <a:chOff x="20160" y="1276920"/>
                <a:chExt cx="133200" cy="133200"/>
              </a:xfrm>
            </p:grpSpPr>
            <p:sp>
              <p:nvSpPr>
                <p:cNvPr id="901" name="Google Shape;390;p9"/>
                <p:cNvSpPr/>
                <p:nvPr/>
              </p:nvSpPr>
              <p:spPr>
                <a:xfrm>
                  <a:off x="20160" y="1276920"/>
                  <a:ext cx="133200" cy="133200"/>
                </a:xfrm>
                <a:prstGeom prst="ellipse">
                  <a:avLst/>
                </a:prstGeom>
                <a:noFill/>
                <a:ln w="9525">
                  <a:solidFill>
                    <a:srgbClr val="8208d5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7160" bIns="4716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1400" spc="-1" strike="noStrike">
                    <a:solidFill>
                      <a:srgbClr val="000000"/>
                    </a:solidFill>
                    <a:latin typeface="Arial"/>
                    <a:ea typeface="DejaVu Sans"/>
                  </a:endParaRPr>
                </a:p>
              </p:txBody>
            </p:sp>
            <p:sp>
              <p:nvSpPr>
                <p:cNvPr id="902" name="Google Shape;391;p9"/>
                <p:cNvSpPr/>
                <p:nvPr/>
              </p:nvSpPr>
              <p:spPr>
                <a:xfrm>
                  <a:off x="38880" y="1296000"/>
                  <a:ext cx="95400" cy="95400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9900ff">
                        <a:alpha val="47058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</a:gra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33840" bIns="3384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1400" spc="-1" strike="noStrike">
                    <a:solidFill>
                      <a:srgbClr val="000000"/>
                    </a:solidFill>
                    <a:latin typeface="Arial"/>
                    <a:ea typeface="DejaVu Sans"/>
                  </a:endParaRPr>
                </a:p>
              </p:txBody>
            </p:sp>
          </p:grpSp>
        </p:grpSp>
        <p:grpSp>
          <p:nvGrpSpPr>
            <p:cNvPr id="903" name="Google Shape;392;p9"/>
            <p:cNvGrpSpPr/>
            <p:nvPr/>
          </p:nvGrpSpPr>
          <p:grpSpPr>
            <a:xfrm>
              <a:off x="45360" y="-923040"/>
              <a:ext cx="87480" cy="2151000"/>
              <a:chOff x="45360" y="-923040"/>
              <a:chExt cx="87480" cy="2151000"/>
            </a:xfrm>
          </p:grpSpPr>
          <p:sp>
            <p:nvSpPr>
              <p:cNvPr id="904" name="Google Shape;393;p9"/>
              <p:cNvSpPr/>
              <p:nvPr/>
            </p:nvSpPr>
            <p:spPr>
              <a:xfrm>
                <a:off x="45360" y="-923040"/>
                <a:ext cx="11880" cy="2151000"/>
              </a:xfrm>
              <a:custGeom>
                <a:avLst/>
                <a:gdLst>
                  <a:gd name="textAreaLeft" fmla="*/ 0 w 11880"/>
                  <a:gd name="textAreaRight" fmla="*/ 12600 w 11880"/>
                  <a:gd name="textAreaTop" fmla="*/ 0 h 2151000"/>
                  <a:gd name="textAreaBottom" fmla="*/ 2151720 h 2151000"/>
                </a:gdLst>
                <a:ahLst/>
                <a:rect l="textAreaLeft" t="textAreaTop" r="textAreaRight" b="textAreaBottom"/>
                <a:pathLst>
                  <a:path w="306" h="27731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ff9900">
                      <a:alpha val="47058"/>
                    </a:srgbClr>
                  </a:gs>
                  <a:gs pos="100000">
                    <a:srgbClr val="ffffff">
                      <a:alpha val="47058"/>
                    </a:srgbClr>
                  </a:gs>
                </a:gsLst>
                <a:lin ang="2694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905" name="Google Shape;394;p9"/>
              <p:cNvSpPr/>
              <p:nvPr/>
            </p:nvSpPr>
            <p:spPr>
              <a:xfrm>
                <a:off x="120960" y="-923040"/>
                <a:ext cx="11880" cy="2151000"/>
              </a:xfrm>
              <a:custGeom>
                <a:avLst/>
                <a:gdLst>
                  <a:gd name="textAreaLeft" fmla="*/ 0 w 11880"/>
                  <a:gd name="textAreaRight" fmla="*/ 12600 w 11880"/>
                  <a:gd name="textAreaTop" fmla="*/ 0 h 2151000"/>
                  <a:gd name="textAreaBottom" fmla="*/ 2151720 h 2151000"/>
                </a:gdLst>
                <a:ahLst/>
                <a:rect l="textAreaLeft" t="textAreaTop" r="textAreaRight" b="textAreaBottom"/>
                <a:pathLst>
                  <a:path w="305" h="27731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ff9900">
                      <a:alpha val="47058"/>
                    </a:srgbClr>
                  </a:gs>
                  <a:gs pos="100000">
                    <a:srgbClr val="ffffff">
                      <a:alpha val="47058"/>
                    </a:srgbClr>
                  </a:gs>
                </a:gsLst>
                <a:lin ang="2694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</p:grpSp>
        <p:grpSp>
          <p:nvGrpSpPr>
            <p:cNvPr id="906" name="Google Shape;395;p9"/>
            <p:cNvGrpSpPr/>
            <p:nvPr/>
          </p:nvGrpSpPr>
          <p:grpSpPr>
            <a:xfrm>
              <a:off x="285120" y="-794880"/>
              <a:ext cx="87480" cy="2151000"/>
              <a:chOff x="285120" y="-794880"/>
              <a:chExt cx="87480" cy="2151000"/>
            </a:xfrm>
          </p:grpSpPr>
          <p:sp>
            <p:nvSpPr>
              <p:cNvPr id="907" name="Google Shape;396;p9"/>
              <p:cNvSpPr/>
              <p:nvPr/>
            </p:nvSpPr>
            <p:spPr>
              <a:xfrm>
                <a:off x="285120" y="-794880"/>
                <a:ext cx="11880" cy="2151000"/>
              </a:xfrm>
              <a:custGeom>
                <a:avLst/>
                <a:gdLst>
                  <a:gd name="textAreaLeft" fmla="*/ 0 w 11880"/>
                  <a:gd name="textAreaRight" fmla="*/ 12600 w 11880"/>
                  <a:gd name="textAreaTop" fmla="*/ 0 h 2151000"/>
                  <a:gd name="textAreaBottom" fmla="*/ 2151720 h 2151000"/>
                </a:gdLst>
                <a:ahLst/>
                <a:rect l="textAreaLeft" t="textAreaTop" r="textAreaRight" b="textAreaBottom"/>
                <a:pathLst>
                  <a:path w="306" h="27731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 rotWithShape="0">
                <a:gsLst>
                  <a:gs pos="22000">
                    <a:srgbClr val="f5f8ff">
                      <a:alpha val="47058"/>
                    </a:srgbClr>
                  </a:gs>
                  <a:gs pos="100000">
                    <a:srgbClr val="eb9109">
                      <a:alpha val="47058"/>
                    </a:srgbClr>
                  </a:gs>
                </a:gsLst>
                <a:lin ang="108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908" name="Google Shape;397;p9"/>
              <p:cNvSpPr/>
              <p:nvPr/>
            </p:nvSpPr>
            <p:spPr>
              <a:xfrm>
                <a:off x="360720" y="-794880"/>
                <a:ext cx="11880" cy="2151000"/>
              </a:xfrm>
              <a:custGeom>
                <a:avLst/>
                <a:gdLst>
                  <a:gd name="textAreaLeft" fmla="*/ 0 w 11880"/>
                  <a:gd name="textAreaRight" fmla="*/ 12600 w 11880"/>
                  <a:gd name="textAreaTop" fmla="*/ 0 h 2151000"/>
                  <a:gd name="textAreaBottom" fmla="*/ 2151720 h 2151000"/>
                </a:gdLst>
                <a:ahLst/>
                <a:rect l="textAreaLeft" t="textAreaTop" r="textAreaRight" b="textAreaBottom"/>
                <a:pathLst>
                  <a:path w="305" h="27731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 rotWithShape="0">
                <a:gsLst>
                  <a:gs pos="22000">
                    <a:srgbClr val="f5f8ff">
                      <a:alpha val="47058"/>
                    </a:srgbClr>
                  </a:gs>
                  <a:gs pos="100000">
                    <a:srgbClr val="eb9109">
                      <a:alpha val="47058"/>
                    </a:srgbClr>
                  </a:gs>
                </a:gsLst>
                <a:lin ang="108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</p:grpSp>
        <p:sp>
          <p:nvSpPr>
            <p:cNvPr id="909" name="Google Shape;398;p9"/>
            <p:cNvSpPr/>
            <p:nvPr/>
          </p:nvSpPr>
          <p:spPr>
            <a:xfrm rot="5400000">
              <a:off x="425880" y="-1353240"/>
              <a:ext cx="1030320" cy="2751480"/>
            </a:xfrm>
            <a:custGeom>
              <a:avLst/>
              <a:gdLst>
                <a:gd name="textAreaLeft" fmla="*/ 0 w 1030320"/>
                <a:gd name="textAreaRight" fmla="*/ 1031040 w 1030320"/>
                <a:gd name="textAreaTop" fmla="*/ 0 h 2751480"/>
                <a:gd name="textAreaBottom" fmla="*/ 2752200 h 2751480"/>
              </a:gdLst>
              <a:ahLst/>
              <a:rect l="textAreaLeft" t="textAreaTop" r="textAreaRight" b="textAreaBottom"/>
              <a:pathLst>
                <a:path w="34647" h="69081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 rotWithShape="0">
              <a:gsLst>
                <a:gs pos="0">
                  <a:srgbClr val="0c0a9e"/>
                </a:gs>
                <a:gs pos="100000">
                  <a:srgbClr val="ffffff">
                    <a:alpha val="0"/>
                  </a:srgbClr>
                </a:gs>
              </a:gsLst>
              <a:lin ang="108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grpSp>
          <p:nvGrpSpPr>
            <p:cNvPr id="910" name="Google Shape;399;p9"/>
            <p:cNvGrpSpPr/>
            <p:nvPr/>
          </p:nvGrpSpPr>
          <p:grpSpPr>
            <a:xfrm>
              <a:off x="-252000" y="261000"/>
              <a:ext cx="479880" cy="480600"/>
              <a:chOff x="-252000" y="261000"/>
              <a:chExt cx="479880" cy="480600"/>
            </a:xfrm>
          </p:grpSpPr>
          <p:sp>
            <p:nvSpPr>
              <p:cNvPr id="911" name="Google Shape;400;p9"/>
              <p:cNvSpPr/>
              <p:nvPr/>
            </p:nvSpPr>
            <p:spPr>
              <a:xfrm>
                <a:off x="126720" y="261000"/>
                <a:ext cx="101160" cy="101520"/>
              </a:xfrm>
              <a:custGeom>
                <a:avLst/>
                <a:gdLst>
                  <a:gd name="textAreaLeft" fmla="*/ 0 w 101160"/>
                  <a:gd name="textAreaRight" fmla="*/ 101880 w 101160"/>
                  <a:gd name="textAreaTop" fmla="*/ 0 h 101520"/>
                  <a:gd name="textAreaBottom" fmla="*/ 102240 h 101520"/>
                </a:gdLst>
                <a:ahLst/>
                <a:rect l="textAreaLeft" t="textAreaTop" r="textAreaRight" b="textAreaBottom"/>
                <a:pathLst>
                  <a:path w="4937" h="4953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9900ff">
                      <a:alpha val="37254"/>
                    </a:srgbClr>
                  </a:gs>
                  <a:gs pos="100000">
                    <a:srgbClr val="ffffff">
                      <a:alpha val="37254"/>
                    </a:srgbClr>
                  </a:gs>
                </a:gsLst>
                <a:lin ang="108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51120" bIns="5112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912" name="Google Shape;401;p9"/>
              <p:cNvSpPr/>
              <p:nvPr/>
            </p:nvSpPr>
            <p:spPr>
              <a:xfrm>
                <a:off x="63360" y="324720"/>
                <a:ext cx="101160" cy="101160"/>
              </a:xfrm>
              <a:custGeom>
                <a:avLst/>
                <a:gdLst>
                  <a:gd name="textAreaLeft" fmla="*/ 0 w 101160"/>
                  <a:gd name="textAreaRight" fmla="*/ 101880 w 101160"/>
                  <a:gd name="textAreaTop" fmla="*/ 0 h 101160"/>
                  <a:gd name="textAreaBottom" fmla="*/ 101880 h 101160"/>
                </a:gdLst>
                <a:ahLst/>
                <a:rect l="textAreaLeft" t="textAreaTop" r="textAreaRight" b="textAreaBottom"/>
                <a:pathLst>
                  <a:path w="4938" h="4938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9900ff">
                      <a:alpha val="37254"/>
                    </a:srgbClr>
                  </a:gs>
                  <a:gs pos="100000">
                    <a:srgbClr val="ffffff">
                      <a:alpha val="37254"/>
                    </a:srgbClr>
                  </a:gs>
                </a:gsLst>
                <a:lin ang="108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50760" bIns="5076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913" name="Google Shape;402;p9"/>
              <p:cNvSpPr/>
              <p:nvPr/>
            </p:nvSpPr>
            <p:spPr>
              <a:xfrm>
                <a:off x="720" y="388080"/>
                <a:ext cx="101160" cy="101160"/>
              </a:xfrm>
              <a:custGeom>
                <a:avLst/>
                <a:gdLst>
                  <a:gd name="textAreaLeft" fmla="*/ 0 w 101160"/>
                  <a:gd name="textAreaRight" fmla="*/ 101880 w 101160"/>
                  <a:gd name="textAreaTop" fmla="*/ 0 h 101160"/>
                  <a:gd name="textAreaBottom" fmla="*/ 101880 h 101160"/>
                </a:gdLst>
                <a:ahLst/>
                <a:rect l="textAreaLeft" t="textAreaTop" r="textAreaRight" b="textAreaBottom"/>
                <a:pathLst>
                  <a:path w="4937" h="4937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9900ff">
                      <a:alpha val="37254"/>
                    </a:srgbClr>
                  </a:gs>
                  <a:gs pos="100000">
                    <a:srgbClr val="ffffff">
                      <a:alpha val="37254"/>
                    </a:srgbClr>
                  </a:gs>
                </a:gsLst>
                <a:lin ang="108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50760" bIns="5076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914" name="Google Shape;403;p9"/>
              <p:cNvSpPr/>
              <p:nvPr/>
            </p:nvSpPr>
            <p:spPr>
              <a:xfrm>
                <a:off x="-63000" y="450720"/>
                <a:ext cx="101520" cy="101160"/>
              </a:xfrm>
              <a:custGeom>
                <a:avLst/>
                <a:gdLst>
                  <a:gd name="textAreaLeft" fmla="*/ 0 w 101520"/>
                  <a:gd name="textAreaRight" fmla="*/ 102240 w 101520"/>
                  <a:gd name="textAreaTop" fmla="*/ 0 h 101160"/>
                  <a:gd name="textAreaBottom" fmla="*/ 101880 h 101160"/>
                </a:gdLst>
                <a:ahLst/>
                <a:rect l="textAreaLeft" t="textAreaTop" r="textAreaRight" b="textAreaBottom"/>
                <a:pathLst>
                  <a:path w="4953" h="4937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9900ff">
                      <a:alpha val="37254"/>
                    </a:srgbClr>
                  </a:gs>
                  <a:gs pos="100000">
                    <a:srgbClr val="ffffff">
                      <a:alpha val="37254"/>
                    </a:srgbClr>
                  </a:gs>
                </a:gsLst>
                <a:lin ang="108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50760" bIns="5076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915" name="Google Shape;404;p9"/>
              <p:cNvSpPr/>
              <p:nvPr/>
            </p:nvSpPr>
            <p:spPr>
              <a:xfrm>
                <a:off x="-126000" y="514080"/>
                <a:ext cx="101520" cy="101160"/>
              </a:xfrm>
              <a:custGeom>
                <a:avLst/>
                <a:gdLst>
                  <a:gd name="textAreaLeft" fmla="*/ 0 w 101520"/>
                  <a:gd name="textAreaRight" fmla="*/ 102240 w 101520"/>
                  <a:gd name="textAreaTop" fmla="*/ 0 h 101160"/>
                  <a:gd name="textAreaBottom" fmla="*/ 101880 h 101160"/>
                </a:gdLst>
                <a:ahLst/>
                <a:rect l="textAreaLeft" t="textAreaTop" r="textAreaRight" b="textAreaBottom"/>
                <a:pathLst>
                  <a:path w="4953" h="4938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9900ff">
                      <a:alpha val="37254"/>
                    </a:srgbClr>
                  </a:gs>
                  <a:gs pos="100000">
                    <a:srgbClr val="ffffff">
                      <a:alpha val="37254"/>
                    </a:srgbClr>
                  </a:gs>
                </a:gsLst>
                <a:lin ang="108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50760" bIns="5076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916" name="Google Shape;405;p9"/>
              <p:cNvSpPr/>
              <p:nvPr/>
            </p:nvSpPr>
            <p:spPr>
              <a:xfrm>
                <a:off x="-189360" y="577080"/>
                <a:ext cx="101160" cy="101520"/>
              </a:xfrm>
              <a:custGeom>
                <a:avLst/>
                <a:gdLst>
                  <a:gd name="textAreaLeft" fmla="*/ 0 w 101160"/>
                  <a:gd name="textAreaRight" fmla="*/ 101880 w 101160"/>
                  <a:gd name="textAreaTop" fmla="*/ 0 h 101520"/>
                  <a:gd name="textAreaBottom" fmla="*/ 102240 h 101520"/>
                </a:gdLst>
                <a:ahLst/>
                <a:rect l="textAreaLeft" t="textAreaTop" r="textAreaRight" b="textAreaBottom"/>
                <a:pathLst>
                  <a:path w="4937" h="4953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9900ff">
                      <a:alpha val="37254"/>
                    </a:srgbClr>
                  </a:gs>
                  <a:gs pos="100000">
                    <a:srgbClr val="ffffff">
                      <a:alpha val="37254"/>
                    </a:srgbClr>
                  </a:gs>
                </a:gsLst>
                <a:lin ang="108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51120" bIns="5112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917" name="Google Shape;406;p9"/>
              <p:cNvSpPr/>
              <p:nvPr/>
            </p:nvSpPr>
            <p:spPr>
              <a:xfrm>
                <a:off x="-252000" y="640440"/>
                <a:ext cx="101160" cy="101160"/>
              </a:xfrm>
              <a:custGeom>
                <a:avLst/>
                <a:gdLst>
                  <a:gd name="textAreaLeft" fmla="*/ 0 w 101160"/>
                  <a:gd name="textAreaRight" fmla="*/ 101880 w 101160"/>
                  <a:gd name="textAreaTop" fmla="*/ 0 h 101160"/>
                  <a:gd name="textAreaBottom" fmla="*/ 101880 h 101160"/>
                </a:gdLst>
                <a:ahLst/>
                <a:rect l="textAreaLeft" t="textAreaTop" r="textAreaRight" b="textAreaBottom"/>
                <a:pathLst>
                  <a:path w="4938" h="4937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9900ff">
                      <a:alpha val="37254"/>
                    </a:srgbClr>
                  </a:gs>
                  <a:gs pos="100000">
                    <a:srgbClr val="ffffff">
                      <a:alpha val="37254"/>
                    </a:srgbClr>
                  </a:gs>
                </a:gsLst>
                <a:lin ang="108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50760" bIns="5076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</p:grpSp>
      </p:grpSp>
      <p:grpSp>
        <p:nvGrpSpPr>
          <p:cNvPr id="918" name="Google Shape;407;p9"/>
          <p:cNvGrpSpPr/>
          <p:nvPr/>
        </p:nvGrpSpPr>
        <p:grpSpPr>
          <a:xfrm>
            <a:off x="6719760" y="2898360"/>
            <a:ext cx="3919680" cy="3213360"/>
            <a:chOff x="6719760" y="2898360"/>
            <a:chExt cx="3919680" cy="3213360"/>
          </a:xfrm>
        </p:grpSpPr>
        <p:sp>
          <p:nvSpPr>
            <p:cNvPr id="919" name="Google Shape;408;p9"/>
            <p:cNvSpPr/>
            <p:nvPr/>
          </p:nvSpPr>
          <p:spPr>
            <a:xfrm>
              <a:off x="8841240" y="2898360"/>
              <a:ext cx="480240" cy="475200"/>
            </a:xfrm>
            <a:custGeom>
              <a:avLst/>
              <a:gdLst>
                <a:gd name="textAreaLeft" fmla="*/ 0 w 480240"/>
                <a:gd name="textAreaRight" fmla="*/ 480960 w 480240"/>
                <a:gd name="textAreaTop" fmla="*/ 0 h 475200"/>
                <a:gd name="textAreaBottom" fmla="*/ 475920 h 475200"/>
              </a:gdLst>
              <a:ahLst/>
              <a:rect l="textAreaLeft" t="textAreaTop" r="textAreaRight" b="textAreaBottom"/>
              <a:pathLst>
                <a:path w="36171" h="3579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 rotWithShape="0">
              <a:gsLst>
                <a:gs pos="22000">
                  <a:srgbClr val="f5f8ff">
                    <a:alpha val="47058"/>
                  </a:srgbClr>
                </a:gs>
                <a:gs pos="100000">
                  <a:srgbClr val="eb9109">
                    <a:alpha val="47058"/>
                  </a:srgbClr>
                </a:gs>
              </a:gsLst>
              <a:lin ang="108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pic>
          <p:nvPicPr>
            <p:cNvPr id="920" name="Google Shape;409;p9" descr=""/>
            <p:cNvPicPr/>
            <p:nvPr/>
          </p:nvPicPr>
          <p:blipFill>
            <a:blip r:embed="rId3"/>
            <a:srcRect l="16959" t="24708" r="7122" b="26168"/>
            <a:stretch/>
          </p:blipFill>
          <p:spPr>
            <a:xfrm>
              <a:off x="6719760" y="3120120"/>
              <a:ext cx="3919680" cy="299160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921" name="Google Shape;410;p9"/>
            <p:cNvGrpSpPr/>
            <p:nvPr/>
          </p:nvGrpSpPr>
          <p:grpSpPr>
            <a:xfrm>
              <a:off x="8748360" y="3547800"/>
              <a:ext cx="699120" cy="1650600"/>
              <a:chOff x="8748360" y="3547800"/>
              <a:chExt cx="699120" cy="1650600"/>
            </a:xfrm>
          </p:grpSpPr>
          <p:sp>
            <p:nvSpPr>
              <p:cNvPr id="922" name="Google Shape;411;p9"/>
              <p:cNvSpPr/>
              <p:nvPr/>
            </p:nvSpPr>
            <p:spPr>
              <a:xfrm>
                <a:off x="8748360" y="3547800"/>
                <a:ext cx="482400" cy="1013040"/>
              </a:xfrm>
              <a:custGeom>
                <a:avLst/>
                <a:gdLst>
                  <a:gd name="textAreaLeft" fmla="*/ 0 w 482400"/>
                  <a:gd name="textAreaRight" fmla="*/ 483120 w 482400"/>
                  <a:gd name="textAreaTop" fmla="*/ 0 h 1013040"/>
                  <a:gd name="textAreaBottom" fmla="*/ 1013760 h 1013040"/>
                </a:gdLst>
                <a:ahLst/>
                <a:rect l="textAreaLeft" t="textAreaTop" r="textAreaRight" b="textAreaBottom"/>
                <a:pathLst>
                  <a:path w="11779" h="24714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923" name="Google Shape;412;p9"/>
              <p:cNvSpPr/>
              <p:nvPr/>
            </p:nvSpPr>
            <p:spPr>
              <a:xfrm>
                <a:off x="9201240" y="3879000"/>
                <a:ext cx="246240" cy="1226160"/>
              </a:xfrm>
              <a:custGeom>
                <a:avLst/>
                <a:gdLst>
                  <a:gd name="textAreaLeft" fmla="*/ 0 w 246240"/>
                  <a:gd name="textAreaRight" fmla="*/ 246960 w 246240"/>
                  <a:gd name="textAreaTop" fmla="*/ 0 h 1226160"/>
                  <a:gd name="textAreaBottom" fmla="*/ 1226880 h 1226160"/>
                </a:gdLst>
                <a:ahLst/>
                <a:rect l="textAreaLeft" t="textAreaTop" r="textAreaRight" b="textAreaBottom"/>
                <a:pathLst>
                  <a:path w="6019" h="29909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924" name="Google Shape;413;p9"/>
              <p:cNvSpPr/>
              <p:nvPr/>
            </p:nvSpPr>
            <p:spPr>
              <a:xfrm>
                <a:off x="9108720" y="3972240"/>
                <a:ext cx="246240" cy="1226160"/>
              </a:xfrm>
              <a:custGeom>
                <a:avLst/>
                <a:gdLst>
                  <a:gd name="textAreaLeft" fmla="*/ 0 w 246240"/>
                  <a:gd name="textAreaRight" fmla="*/ 246960 w 246240"/>
                  <a:gd name="textAreaTop" fmla="*/ 0 h 1226160"/>
                  <a:gd name="textAreaBottom" fmla="*/ 1226880 h 1226160"/>
                </a:gdLst>
                <a:ahLst/>
                <a:rect l="textAreaLeft" t="textAreaTop" r="textAreaRight" b="textAreaBottom"/>
                <a:pathLst>
                  <a:path w="6019" h="29909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</p:grpSp>
        <p:grpSp>
          <p:nvGrpSpPr>
            <p:cNvPr id="925" name="Google Shape;414;p9"/>
            <p:cNvGrpSpPr/>
            <p:nvPr/>
          </p:nvGrpSpPr>
          <p:grpSpPr>
            <a:xfrm>
              <a:off x="8355600" y="4357440"/>
              <a:ext cx="903960" cy="725040"/>
              <a:chOff x="8355600" y="4357440"/>
              <a:chExt cx="903960" cy="725040"/>
            </a:xfrm>
          </p:grpSpPr>
          <p:sp>
            <p:nvSpPr>
              <p:cNvPr id="926" name="Google Shape;415;p9"/>
              <p:cNvSpPr/>
              <p:nvPr/>
            </p:nvSpPr>
            <p:spPr>
              <a:xfrm>
                <a:off x="8574840" y="4357440"/>
                <a:ext cx="480240" cy="415800"/>
              </a:xfrm>
              <a:custGeom>
                <a:avLst/>
                <a:gdLst>
                  <a:gd name="textAreaLeft" fmla="*/ 0 w 480240"/>
                  <a:gd name="textAreaRight" fmla="*/ 480960 w 480240"/>
                  <a:gd name="textAreaTop" fmla="*/ 0 h 415800"/>
                  <a:gd name="textAreaBottom" fmla="*/ 416520 h 415800"/>
                </a:gdLst>
                <a:ahLst/>
                <a:rect l="textAreaLeft" t="textAreaTop" r="textAreaRight" b="textAreaBottom"/>
                <a:pathLst>
                  <a:path w="51285" h="44413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927" name="Google Shape;416;p9"/>
              <p:cNvSpPr/>
              <p:nvPr/>
            </p:nvSpPr>
            <p:spPr>
              <a:xfrm>
                <a:off x="8355600" y="4500360"/>
                <a:ext cx="480240" cy="415800"/>
              </a:xfrm>
              <a:custGeom>
                <a:avLst/>
                <a:gdLst>
                  <a:gd name="textAreaLeft" fmla="*/ 0 w 480240"/>
                  <a:gd name="textAreaRight" fmla="*/ 480960 w 480240"/>
                  <a:gd name="textAreaTop" fmla="*/ 0 h 415800"/>
                  <a:gd name="textAreaBottom" fmla="*/ 416520 h 415800"/>
                </a:gdLst>
                <a:ahLst/>
                <a:rect l="textAreaLeft" t="textAreaTop" r="textAreaRight" b="textAreaBottom"/>
                <a:pathLst>
                  <a:path w="51285" h="44413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928" name="Google Shape;417;p9"/>
              <p:cNvSpPr/>
              <p:nvPr/>
            </p:nvSpPr>
            <p:spPr>
              <a:xfrm>
                <a:off x="8587080" y="4500360"/>
                <a:ext cx="672480" cy="582120"/>
              </a:xfrm>
              <a:custGeom>
                <a:avLst/>
                <a:gdLst>
                  <a:gd name="textAreaLeft" fmla="*/ 0 w 672480"/>
                  <a:gd name="textAreaRight" fmla="*/ 673200 w 672480"/>
                  <a:gd name="textAreaTop" fmla="*/ 0 h 582120"/>
                  <a:gd name="textAreaBottom" fmla="*/ 582840 h 582120"/>
                </a:gdLst>
                <a:ahLst/>
                <a:rect l="textAreaLeft" t="textAreaTop" r="textAreaRight" b="textAreaBottom"/>
                <a:pathLst>
                  <a:path w="51285" h="44413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</p:grpSp>
        <p:sp>
          <p:nvSpPr>
            <p:cNvPr id="929" name="Google Shape;418;p9"/>
            <p:cNvSpPr/>
            <p:nvPr/>
          </p:nvSpPr>
          <p:spPr>
            <a:xfrm rot="10800000">
              <a:off x="7946640" y="2997000"/>
              <a:ext cx="981000" cy="2307240"/>
            </a:xfrm>
            <a:custGeom>
              <a:avLst/>
              <a:gdLst>
                <a:gd name="textAreaLeft" fmla="*/ 0 w 981000"/>
                <a:gd name="textAreaRight" fmla="*/ 981720 w 981000"/>
                <a:gd name="textAreaTop" fmla="*/ 0 h 2307240"/>
                <a:gd name="textAreaBottom" fmla="*/ 2307960 h 2307240"/>
              </a:gdLst>
              <a:ahLst/>
              <a:rect l="textAreaLeft" t="textAreaTop" r="textAreaRight" b="textAreaBottom"/>
              <a:pathLst>
                <a:path w="23937" h="56267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 rotWithShape="0">
              <a:gsLst>
                <a:gs pos="0">
                  <a:srgbClr val="ff9900">
                    <a:alpha val="4117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35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930" name="Google Shape;419;p9"/>
            <p:cNvSpPr/>
            <p:nvPr/>
          </p:nvSpPr>
          <p:spPr>
            <a:xfrm rot="10800000">
              <a:off x="8106120" y="2997720"/>
              <a:ext cx="981000" cy="2307240"/>
            </a:xfrm>
            <a:custGeom>
              <a:avLst/>
              <a:gdLst>
                <a:gd name="textAreaLeft" fmla="*/ 0 w 981000"/>
                <a:gd name="textAreaRight" fmla="*/ 981720 w 981000"/>
                <a:gd name="textAreaTop" fmla="*/ 0 h 2307240"/>
                <a:gd name="textAreaBottom" fmla="*/ 2307960 h 2307240"/>
              </a:gdLst>
              <a:ahLst/>
              <a:rect l="textAreaLeft" t="textAreaTop" r="textAreaRight" b="textAreaBottom"/>
              <a:pathLst>
                <a:path w="23937" h="56267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 rotWithShape="0">
              <a:gsLst>
                <a:gs pos="0">
                  <a:srgbClr val="ff9900">
                    <a:alpha val="4117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35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grpSp>
        <p:nvGrpSpPr>
          <p:cNvPr id="931" name="Google Shape;420;p9"/>
          <p:cNvGrpSpPr/>
          <p:nvPr/>
        </p:nvGrpSpPr>
        <p:grpSpPr>
          <a:xfrm>
            <a:off x="-1953000" y="4816440"/>
            <a:ext cx="4558320" cy="133560"/>
            <a:chOff x="-1953000" y="4816440"/>
            <a:chExt cx="4558320" cy="133560"/>
          </a:xfrm>
        </p:grpSpPr>
        <p:sp>
          <p:nvSpPr>
            <p:cNvPr id="932" name="Google Shape;421;p9"/>
            <p:cNvSpPr/>
            <p:nvPr/>
          </p:nvSpPr>
          <p:spPr>
            <a:xfrm>
              <a:off x="2471760" y="4816440"/>
              <a:ext cx="133560" cy="133560"/>
            </a:xfrm>
            <a:prstGeom prst="ellipse">
              <a:avLst/>
            </a:prstGeom>
            <a:noFill/>
            <a:ln w="9525">
              <a:solidFill>
                <a:srgbClr val="0c0a9e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7160" bIns="47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cxnSp>
          <p:nvCxnSpPr>
            <p:cNvPr id="933" name="Google Shape;422;p9"/>
            <p:cNvCxnSpPr/>
            <p:nvPr/>
          </p:nvCxnSpPr>
          <p:spPr>
            <a:xfrm>
              <a:off x="-1953000" y="4883400"/>
              <a:ext cx="4463280" cy="720"/>
            </a:xfrm>
            <a:prstGeom prst="straightConnector1">
              <a:avLst/>
            </a:prstGeom>
            <a:ln w="9525">
              <a:solidFill>
                <a:srgbClr val="0c0a9e"/>
              </a:solidFill>
              <a:round/>
            </a:ln>
          </p:spPr>
        </p:cxnSp>
        <p:sp>
          <p:nvSpPr>
            <p:cNvPr id="934" name="Google Shape;423;p9"/>
            <p:cNvSpPr/>
            <p:nvPr/>
          </p:nvSpPr>
          <p:spPr>
            <a:xfrm>
              <a:off x="2501640" y="4846680"/>
              <a:ext cx="73080" cy="73080"/>
            </a:xfrm>
            <a:prstGeom prst="ellipse">
              <a:avLst/>
            </a:pr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5920" bIns="259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93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92" r:id="rId4"/>
    <p:sldLayoutId id="2147483793" r:id="rId5"/>
    <p:sldLayoutId id="2147483794" r:id="rId6"/>
    <p:sldLayoutId id="2147483795" r:id="rId7"/>
    <p:sldLayoutId id="2147483796" r:id="rId8"/>
    <p:sldLayoutId id="2147483797" r:id="rId9"/>
    <p:sldLayoutId id="2147483798" r:id="rId10"/>
    <p:sldLayoutId id="2147483799" r:id="rId11"/>
    <p:sldLayoutId id="2147483800" r:id="rId12"/>
    <p:sldLayoutId id="2147483801" r:id="rId13"/>
    <p:sldLayoutId id="2147483802" r:id="rId14"/>
    <p:sldLayoutId id="2147483803" r:id="rId15"/>
  </p:sldLayoutIdLst>
</p:sldMaster>
</file>

<file path=ppt/slideMasters/slideMaster1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3" name="Google Shape;430;p11"/>
          <p:cNvGrpSpPr/>
          <p:nvPr/>
        </p:nvGrpSpPr>
        <p:grpSpPr>
          <a:xfrm>
            <a:off x="-889560" y="4083480"/>
            <a:ext cx="4475880" cy="2335680"/>
            <a:chOff x="-889560" y="4083480"/>
            <a:chExt cx="4475880" cy="2335680"/>
          </a:xfrm>
        </p:grpSpPr>
        <p:grpSp>
          <p:nvGrpSpPr>
            <p:cNvPr id="974" name="Google Shape;431;p11"/>
            <p:cNvGrpSpPr/>
            <p:nvPr/>
          </p:nvGrpSpPr>
          <p:grpSpPr>
            <a:xfrm>
              <a:off x="-889560" y="4083480"/>
              <a:ext cx="4475880" cy="2335680"/>
              <a:chOff x="-889560" y="4083480"/>
              <a:chExt cx="4475880" cy="2335680"/>
            </a:xfrm>
          </p:grpSpPr>
          <p:sp>
            <p:nvSpPr>
              <p:cNvPr id="975" name="Google Shape;432;p11"/>
              <p:cNvSpPr/>
              <p:nvPr/>
            </p:nvSpPr>
            <p:spPr>
              <a:xfrm rot="18000000">
                <a:off x="-664560" y="4472640"/>
                <a:ext cx="1797840" cy="1557000"/>
              </a:xfrm>
              <a:custGeom>
                <a:avLst/>
                <a:gdLst>
                  <a:gd name="textAreaLeft" fmla="*/ 0 w 1797840"/>
                  <a:gd name="textAreaRight" fmla="*/ 1798560 w 1797840"/>
                  <a:gd name="textAreaTop" fmla="*/ 0 h 1557000"/>
                  <a:gd name="textAreaBottom" fmla="*/ 1557720 h 1557000"/>
                </a:gdLst>
                <a:ahLst/>
                <a:rect l="textAreaLeft" t="textAreaTop" r="textAreaRight" b="textAreaBottom"/>
                <a:pathLst>
                  <a:path w="51285" h="44413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 rotWithShape="0">
                <a:gsLst>
                  <a:gs pos="22000">
                    <a:srgbClr val="f5f8ff"/>
                  </a:gs>
                  <a:gs pos="100000">
                    <a:srgbClr val="eb9109"/>
                  </a:gs>
                </a:gsLst>
                <a:lin ang="14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976" name="Google Shape;433;p11"/>
              <p:cNvSpPr/>
              <p:nvPr/>
            </p:nvSpPr>
            <p:spPr>
              <a:xfrm rot="16200000">
                <a:off x="902160" y="3257640"/>
                <a:ext cx="1792800" cy="3575520"/>
              </a:xfrm>
              <a:custGeom>
                <a:avLst/>
                <a:gdLst>
                  <a:gd name="textAreaLeft" fmla="*/ 0 w 1792800"/>
                  <a:gd name="textAreaRight" fmla="*/ 1793520 w 1792800"/>
                  <a:gd name="textAreaTop" fmla="*/ 0 h 3575520"/>
                  <a:gd name="textAreaBottom" fmla="*/ 3576240 h 3575520"/>
                </a:gdLst>
                <a:ahLst/>
                <a:rect l="textAreaLeft" t="textAreaTop" r="textAreaRight" b="textAreaBottom"/>
                <a:pathLst>
                  <a:path w="34647" h="69081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ff9900">
                      <a:alpha val="4117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89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grpSp>
            <p:nvGrpSpPr>
              <p:cNvPr id="977" name="Google Shape;434;p11"/>
              <p:cNvGrpSpPr/>
              <p:nvPr/>
            </p:nvGrpSpPr>
            <p:grpSpPr>
              <a:xfrm>
                <a:off x="74160" y="4717080"/>
                <a:ext cx="496080" cy="496440"/>
                <a:chOff x="74160" y="4717080"/>
                <a:chExt cx="496080" cy="496440"/>
              </a:xfrm>
            </p:grpSpPr>
            <p:sp>
              <p:nvSpPr>
                <p:cNvPr id="978" name="Google Shape;435;p11"/>
                <p:cNvSpPr/>
                <p:nvPr/>
              </p:nvSpPr>
              <p:spPr>
                <a:xfrm>
                  <a:off x="74160" y="4717080"/>
                  <a:ext cx="174600" cy="174600"/>
                </a:xfrm>
                <a:custGeom>
                  <a:avLst/>
                  <a:gdLst>
                    <a:gd name="textAreaLeft" fmla="*/ 0 w 174600"/>
                    <a:gd name="textAreaRight" fmla="*/ 175320 w 174600"/>
                    <a:gd name="textAreaTop" fmla="*/ 0 h 174600"/>
                    <a:gd name="textAreaBottom" fmla="*/ 175320 h 174600"/>
                  </a:gdLst>
                  <a:ahLst/>
                  <a:rect l="textAreaLeft" t="textAreaTop" r="textAreaRight" b="textAreaBottom"/>
                  <a:pathLst>
                    <a:path w="9995" h="9996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 rotWithShape="0">
                  <a:gsLst>
                    <a:gs pos="22000">
                      <a:srgbClr val="f5f8ff">
                        <a:alpha val="47058"/>
                      </a:srgbClr>
                    </a:gs>
                    <a:gs pos="100000">
                      <a:srgbClr val="eb9109">
                        <a:alpha val="47058"/>
                      </a:srgbClr>
                    </a:gs>
                  </a:gsLst>
                  <a:lin ang="10800000"/>
                </a:gra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87480" bIns="8748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1400" spc="-1" strike="noStrike">
                    <a:solidFill>
                      <a:srgbClr val="000000"/>
                    </a:solidFill>
                    <a:latin typeface="Arial"/>
                    <a:ea typeface="DejaVu Sans"/>
                  </a:endParaRPr>
                </a:p>
              </p:txBody>
            </p:sp>
            <p:sp>
              <p:nvSpPr>
                <p:cNvPr id="979" name="Google Shape;436;p11"/>
                <p:cNvSpPr/>
                <p:nvPr/>
              </p:nvSpPr>
              <p:spPr>
                <a:xfrm>
                  <a:off x="127800" y="4770720"/>
                  <a:ext cx="174600" cy="174600"/>
                </a:xfrm>
                <a:custGeom>
                  <a:avLst/>
                  <a:gdLst>
                    <a:gd name="textAreaLeft" fmla="*/ 0 w 174600"/>
                    <a:gd name="textAreaRight" fmla="*/ 175320 w 174600"/>
                    <a:gd name="textAreaTop" fmla="*/ 0 h 174600"/>
                    <a:gd name="textAreaBottom" fmla="*/ 175320 h 174600"/>
                  </a:gdLst>
                  <a:ahLst/>
                  <a:rect l="textAreaLeft" t="textAreaTop" r="textAreaRight" b="textAreaBottom"/>
                  <a:pathLst>
                    <a:path w="9996" h="9995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 rotWithShape="0">
                  <a:gsLst>
                    <a:gs pos="22000">
                      <a:srgbClr val="f5f8ff">
                        <a:alpha val="47058"/>
                      </a:srgbClr>
                    </a:gs>
                    <a:gs pos="100000">
                      <a:srgbClr val="eb9109">
                        <a:alpha val="47058"/>
                      </a:srgbClr>
                    </a:gs>
                  </a:gsLst>
                  <a:lin ang="10800000"/>
                </a:gra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87480" bIns="8748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1400" spc="-1" strike="noStrike">
                    <a:solidFill>
                      <a:srgbClr val="000000"/>
                    </a:solidFill>
                    <a:latin typeface="Arial"/>
                    <a:ea typeface="DejaVu Sans"/>
                  </a:endParaRPr>
                </a:p>
              </p:txBody>
            </p:sp>
            <p:sp>
              <p:nvSpPr>
                <p:cNvPr id="980" name="Google Shape;437;p11"/>
                <p:cNvSpPr/>
                <p:nvPr/>
              </p:nvSpPr>
              <p:spPr>
                <a:xfrm>
                  <a:off x="181440" y="4824360"/>
                  <a:ext cx="174600" cy="174600"/>
                </a:xfrm>
                <a:custGeom>
                  <a:avLst/>
                  <a:gdLst>
                    <a:gd name="textAreaLeft" fmla="*/ 0 w 174600"/>
                    <a:gd name="textAreaRight" fmla="*/ 175320 w 174600"/>
                    <a:gd name="textAreaTop" fmla="*/ 0 h 174600"/>
                    <a:gd name="textAreaBottom" fmla="*/ 175320 h 174600"/>
                  </a:gdLst>
                  <a:ahLst/>
                  <a:rect l="textAreaLeft" t="textAreaTop" r="textAreaRight" b="textAreaBottom"/>
                  <a:pathLst>
                    <a:path w="9996" h="9996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 rotWithShape="0">
                  <a:gsLst>
                    <a:gs pos="22000">
                      <a:srgbClr val="f5f8ff">
                        <a:alpha val="47058"/>
                      </a:srgbClr>
                    </a:gs>
                    <a:gs pos="100000">
                      <a:srgbClr val="eb9109">
                        <a:alpha val="47058"/>
                      </a:srgbClr>
                    </a:gs>
                  </a:gsLst>
                  <a:lin ang="10800000"/>
                </a:gra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87480" bIns="8748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1400" spc="-1" strike="noStrike">
                    <a:solidFill>
                      <a:srgbClr val="000000"/>
                    </a:solidFill>
                    <a:latin typeface="Arial"/>
                    <a:ea typeface="DejaVu Sans"/>
                  </a:endParaRPr>
                </a:p>
              </p:txBody>
            </p:sp>
            <p:sp>
              <p:nvSpPr>
                <p:cNvPr id="981" name="Google Shape;438;p11"/>
                <p:cNvSpPr/>
                <p:nvPr/>
              </p:nvSpPr>
              <p:spPr>
                <a:xfrm>
                  <a:off x="234720" y="4878000"/>
                  <a:ext cx="174600" cy="174240"/>
                </a:xfrm>
                <a:custGeom>
                  <a:avLst/>
                  <a:gdLst>
                    <a:gd name="textAreaLeft" fmla="*/ 0 w 174600"/>
                    <a:gd name="textAreaRight" fmla="*/ 175320 w 174600"/>
                    <a:gd name="textAreaTop" fmla="*/ 0 h 174240"/>
                    <a:gd name="textAreaBottom" fmla="*/ 174960 h 174240"/>
                  </a:gdLst>
                  <a:ahLst/>
                  <a:rect l="textAreaLeft" t="textAreaTop" r="textAreaRight" b="textAreaBottom"/>
                  <a:pathLst>
                    <a:path w="9995" h="9981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 rotWithShape="0">
                  <a:gsLst>
                    <a:gs pos="22000">
                      <a:srgbClr val="f5f8ff">
                        <a:alpha val="47058"/>
                      </a:srgbClr>
                    </a:gs>
                    <a:gs pos="100000">
                      <a:srgbClr val="eb9109">
                        <a:alpha val="47058"/>
                      </a:srgbClr>
                    </a:gs>
                  </a:gsLst>
                  <a:lin ang="10800000"/>
                </a:gra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87480" bIns="8748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1400" spc="-1" strike="noStrike">
                    <a:solidFill>
                      <a:srgbClr val="000000"/>
                    </a:solidFill>
                    <a:latin typeface="Arial"/>
                    <a:ea typeface="DejaVu Sans"/>
                  </a:endParaRPr>
                </a:p>
              </p:txBody>
            </p:sp>
            <p:sp>
              <p:nvSpPr>
                <p:cNvPr id="982" name="Google Shape;439;p11"/>
                <p:cNvSpPr/>
                <p:nvPr/>
              </p:nvSpPr>
              <p:spPr>
                <a:xfrm>
                  <a:off x="288720" y="4931640"/>
                  <a:ext cx="174600" cy="174600"/>
                </a:xfrm>
                <a:custGeom>
                  <a:avLst/>
                  <a:gdLst>
                    <a:gd name="textAreaLeft" fmla="*/ 0 w 174600"/>
                    <a:gd name="textAreaRight" fmla="*/ 175320 w 174600"/>
                    <a:gd name="textAreaTop" fmla="*/ 0 h 174600"/>
                    <a:gd name="textAreaBottom" fmla="*/ 175320 h 174600"/>
                  </a:gdLst>
                  <a:ahLst/>
                  <a:rect l="textAreaLeft" t="textAreaTop" r="textAreaRight" b="textAreaBottom"/>
                  <a:pathLst>
                    <a:path w="9996" h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 rotWithShape="0">
                  <a:gsLst>
                    <a:gs pos="22000">
                      <a:srgbClr val="f5f8ff">
                        <a:alpha val="47058"/>
                      </a:srgbClr>
                    </a:gs>
                    <a:gs pos="100000">
                      <a:srgbClr val="eb9109">
                        <a:alpha val="47058"/>
                      </a:srgbClr>
                    </a:gs>
                  </a:gsLst>
                  <a:lin ang="10800000"/>
                </a:gra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87480" bIns="8748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1400" spc="-1" strike="noStrike">
                    <a:solidFill>
                      <a:srgbClr val="000000"/>
                    </a:solidFill>
                    <a:latin typeface="Arial"/>
                    <a:ea typeface="DejaVu Sans"/>
                  </a:endParaRPr>
                </a:p>
              </p:txBody>
            </p:sp>
            <p:sp>
              <p:nvSpPr>
                <p:cNvPr id="983" name="Google Shape;440;p11"/>
                <p:cNvSpPr/>
                <p:nvPr/>
              </p:nvSpPr>
              <p:spPr>
                <a:xfrm>
                  <a:off x="342720" y="4985640"/>
                  <a:ext cx="174240" cy="174240"/>
                </a:xfrm>
                <a:custGeom>
                  <a:avLst/>
                  <a:gdLst>
                    <a:gd name="textAreaLeft" fmla="*/ 0 w 174240"/>
                    <a:gd name="textAreaRight" fmla="*/ 174960 w 174240"/>
                    <a:gd name="textAreaTop" fmla="*/ 0 h 174240"/>
                    <a:gd name="textAreaBottom" fmla="*/ 174960 h 174240"/>
                  </a:gdLst>
                  <a:ahLst/>
                  <a:rect l="textAreaLeft" t="textAreaTop" r="textAreaRight" b="textAreaBottom"/>
                  <a:pathLst>
                    <a:path w="9980" h="9981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 rotWithShape="0">
                  <a:gsLst>
                    <a:gs pos="22000">
                      <a:srgbClr val="f5f8ff">
                        <a:alpha val="47058"/>
                      </a:srgbClr>
                    </a:gs>
                    <a:gs pos="100000">
                      <a:srgbClr val="eb9109">
                        <a:alpha val="47058"/>
                      </a:srgbClr>
                    </a:gs>
                  </a:gsLst>
                  <a:lin ang="10800000"/>
                </a:gra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87480" bIns="8748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1400" spc="-1" strike="noStrike">
                    <a:solidFill>
                      <a:srgbClr val="000000"/>
                    </a:solidFill>
                    <a:latin typeface="Arial"/>
                    <a:ea typeface="DejaVu Sans"/>
                  </a:endParaRPr>
                </a:p>
              </p:txBody>
            </p:sp>
            <p:sp>
              <p:nvSpPr>
                <p:cNvPr id="984" name="Google Shape;441;p11"/>
                <p:cNvSpPr/>
                <p:nvPr/>
              </p:nvSpPr>
              <p:spPr>
                <a:xfrm>
                  <a:off x="395640" y="5038920"/>
                  <a:ext cx="174600" cy="174600"/>
                </a:xfrm>
                <a:custGeom>
                  <a:avLst/>
                  <a:gdLst>
                    <a:gd name="textAreaLeft" fmla="*/ 0 w 174600"/>
                    <a:gd name="textAreaRight" fmla="*/ 175320 w 174600"/>
                    <a:gd name="textAreaTop" fmla="*/ 0 h 174600"/>
                    <a:gd name="textAreaBottom" fmla="*/ 175320 h 174600"/>
                  </a:gdLst>
                  <a:ahLst/>
                  <a:rect l="textAreaLeft" t="textAreaTop" r="textAreaRight" b="textAreaBottom"/>
                  <a:pathLst>
                    <a:path w="9995" h="9996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 rotWithShape="0">
                  <a:gsLst>
                    <a:gs pos="22000">
                      <a:srgbClr val="f5f8ff">
                        <a:alpha val="47058"/>
                      </a:srgbClr>
                    </a:gs>
                    <a:gs pos="100000">
                      <a:srgbClr val="eb9109">
                        <a:alpha val="47058"/>
                      </a:srgbClr>
                    </a:gs>
                  </a:gsLst>
                  <a:lin ang="10800000"/>
                </a:gra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87480" bIns="8748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1400" spc="-1" strike="noStrike">
                    <a:solidFill>
                      <a:srgbClr val="000000"/>
                    </a:solidFill>
                    <a:latin typeface="Arial"/>
                    <a:ea typeface="DejaVu Sans"/>
                  </a:endParaRPr>
                </a:p>
              </p:txBody>
            </p:sp>
          </p:grpSp>
          <p:grpSp>
            <p:nvGrpSpPr>
              <p:cNvPr id="985" name="Google Shape;442;p11"/>
              <p:cNvGrpSpPr/>
              <p:nvPr/>
            </p:nvGrpSpPr>
            <p:grpSpPr>
              <a:xfrm>
                <a:off x="475560" y="4717080"/>
                <a:ext cx="496080" cy="496440"/>
                <a:chOff x="475560" y="4717080"/>
                <a:chExt cx="496080" cy="496440"/>
              </a:xfrm>
            </p:grpSpPr>
            <p:sp>
              <p:nvSpPr>
                <p:cNvPr id="986" name="Google Shape;443;p11"/>
                <p:cNvSpPr/>
                <p:nvPr/>
              </p:nvSpPr>
              <p:spPr>
                <a:xfrm>
                  <a:off x="475560" y="4717080"/>
                  <a:ext cx="174600" cy="174600"/>
                </a:xfrm>
                <a:custGeom>
                  <a:avLst/>
                  <a:gdLst>
                    <a:gd name="textAreaLeft" fmla="*/ 0 w 174600"/>
                    <a:gd name="textAreaRight" fmla="*/ 175320 w 174600"/>
                    <a:gd name="textAreaTop" fmla="*/ 0 h 174600"/>
                    <a:gd name="textAreaBottom" fmla="*/ 175320 h 174600"/>
                  </a:gdLst>
                  <a:ahLst/>
                  <a:rect l="textAreaLeft" t="textAreaTop" r="textAreaRight" b="textAreaBottom"/>
                  <a:pathLst>
                    <a:path w="9995" h="9996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 rotWithShape="0">
                  <a:gsLst>
                    <a:gs pos="22000">
                      <a:srgbClr val="f5f8ff">
                        <a:alpha val="47058"/>
                      </a:srgbClr>
                    </a:gs>
                    <a:gs pos="100000">
                      <a:srgbClr val="eb9109">
                        <a:alpha val="47058"/>
                      </a:srgbClr>
                    </a:gs>
                  </a:gsLst>
                  <a:lin ang="10800000"/>
                </a:gra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87480" bIns="8748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1400" spc="-1" strike="noStrike">
                    <a:solidFill>
                      <a:srgbClr val="000000"/>
                    </a:solidFill>
                    <a:latin typeface="Arial"/>
                    <a:ea typeface="DejaVu Sans"/>
                  </a:endParaRPr>
                </a:p>
              </p:txBody>
            </p:sp>
            <p:sp>
              <p:nvSpPr>
                <p:cNvPr id="987" name="Google Shape;444;p11"/>
                <p:cNvSpPr/>
                <p:nvPr/>
              </p:nvSpPr>
              <p:spPr>
                <a:xfrm>
                  <a:off x="529200" y="4770720"/>
                  <a:ext cx="174600" cy="174600"/>
                </a:xfrm>
                <a:custGeom>
                  <a:avLst/>
                  <a:gdLst>
                    <a:gd name="textAreaLeft" fmla="*/ 0 w 174600"/>
                    <a:gd name="textAreaRight" fmla="*/ 175320 w 174600"/>
                    <a:gd name="textAreaTop" fmla="*/ 0 h 174600"/>
                    <a:gd name="textAreaBottom" fmla="*/ 175320 h 174600"/>
                  </a:gdLst>
                  <a:ahLst/>
                  <a:rect l="textAreaLeft" t="textAreaTop" r="textAreaRight" b="textAreaBottom"/>
                  <a:pathLst>
                    <a:path w="9996" h="9995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 rotWithShape="0">
                  <a:gsLst>
                    <a:gs pos="22000">
                      <a:srgbClr val="f5f8ff">
                        <a:alpha val="47058"/>
                      </a:srgbClr>
                    </a:gs>
                    <a:gs pos="100000">
                      <a:srgbClr val="eb9109">
                        <a:alpha val="47058"/>
                      </a:srgbClr>
                    </a:gs>
                  </a:gsLst>
                  <a:lin ang="10800000"/>
                </a:gra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87480" bIns="8748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1400" spc="-1" strike="noStrike">
                    <a:solidFill>
                      <a:srgbClr val="000000"/>
                    </a:solidFill>
                    <a:latin typeface="Arial"/>
                    <a:ea typeface="DejaVu Sans"/>
                  </a:endParaRPr>
                </a:p>
              </p:txBody>
            </p:sp>
            <p:sp>
              <p:nvSpPr>
                <p:cNvPr id="988" name="Google Shape;445;p11"/>
                <p:cNvSpPr/>
                <p:nvPr/>
              </p:nvSpPr>
              <p:spPr>
                <a:xfrm>
                  <a:off x="582840" y="4824360"/>
                  <a:ext cx="174600" cy="174600"/>
                </a:xfrm>
                <a:custGeom>
                  <a:avLst/>
                  <a:gdLst>
                    <a:gd name="textAreaLeft" fmla="*/ 0 w 174600"/>
                    <a:gd name="textAreaRight" fmla="*/ 175320 w 174600"/>
                    <a:gd name="textAreaTop" fmla="*/ 0 h 174600"/>
                    <a:gd name="textAreaBottom" fmla="*/ 175320 h 174600"/>
                  </a:gdLst>
                  <a:ahLst/>
                  <a:rect l="textAreaLeft" t="textAreaTop" r="textAreaRight" b="textAreaBottom"/>
                  <a:pathLst>
                    <a:path w="9996" h="9996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 rotWithShape="0">
                  <a:gsLst>
                    <a:gs pos="22000">
                      <a:srgbClr val="f5f8ff">
                        <a:alpha val="47058"/>
                      </a:srgbClr>
                    </a:gs>
                    <a:gs pos="100000">
                      <a:srgbClr val="eb9109">
                        <a:alpha val="47058"/>
                      </a:srgbClr>
                    </a:gs>
                  </a:gsLst>
                  <a:lin ang="10800000"/>
                </a:gra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87480" bIns="8748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1400" spc="-1" strike="noStrike">
                    <a:solidFill>
                      <a:srgbClr val="000000"/>
                    </a:solidFill>
                    <a:latin typeface="Arial"/>
                    <a:ea typeface="DejaVu Sans"/>
                  </a:endParaRPr>
                </a:p>
              </p:txBody>
            </p:sp>
            <p:sp>
              <p:nvSpPr>
                <p:cNvPr id="989" name="Google Shape;446;p11"/>
                <p:cNvSpPr/>
                <p:nvPr/>
              </p:nvSpPr>
              <p:spPr>
                <a:xfrm>
                  <a:off x="636120" y="4878000"/>
                  <a:ext cx="174600" cy="174240"/>
                </a:xfrm>
                <a:custGeom>
                  <a:avLst/>
                  <a:gdLst>
                    <a:gd name="textAreaLeft" fmla="*/ 0 w 174600"/>
                    <a:gd name="textAreaRight" fmla="*/ 175320 w 174600"/>
                    <a:gd name="textAreaTop" fmla="*/ 0 h 174240"/>
                    <a:gd name="textAreaBottom" fmla="*/ 174960 h 174240"/>
                  </a:gdLst>
                  <a:ahLst/>
                  <a:rect l="textAreaLeft" t="textAreaTop" r="textAreaRight" b="textAreaBottom"/>
                  <a:pathLst>
                    <a:path w="9995" h="9981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 rotWithShape="0">
                  <a:gsLst>
                    <a:gs pos="22000">
                      <a:srgbClr val="f5f8ff">
                        <a:alpha val="47058"/>
                      </a:srgbClr>
                    </a:gs>
                    <a:gs pos="100000">
                      <a:srgbClr val="eb9109">
                        <a:alpha val="47058"/>
                      </a:srgbClr>
                    </a:gs>
                  </a:gsLst>
                  <a:lin ang="10800000"/>
                </a:gra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87480" bIns="8748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1400" spc="-1" strike="noStrike">
                    <a:solidFill>
                      <a:srgbClr val="000000"/>
                    </a:solidFill>
                    <a:latin typeface="Arial"/>
                    <a:ea typeface="DejaVu Sans"/>
                  </a:endParaRPr>
                </a:p>
              </p:txBody>
            </p:sp>
            <p:sp>
              <p:nvSpPr>
                <p:cNvPr id="990" name="Google Shape;447;p11"/>
                <p:cNvSpPr/>
                <p:nvPr/>
              </p:nvSpPr>
              <p:spPr>
                <a:xfrm>
                  <a:off x="690120" y="4931640"/>
                  <a:ext cx="174600" cy="174600"/>
                </a:xfrm>
                <a:custGeom>
                  <a:avLst/>
                  <a:gdLst>
                    <a:gd name="textAreaLeft" fmla="*/ 0 w 174600"/>
                    <a:gd name="textAreaRight" fmla="*/ 175320 w 174600"/>
                    <a:gd name="textAreaTop" fmla="*/ 0 h 174600"/>
                    <a:gd name="textAreaBottom" fmla="*/ 175320 h 174600"/>
                  </a:gdLst>
                  <a:ahLst/>
                  <a:rect l="textAreaLeft" t="textAreaTop" r="textAreaRight" b="textAreaBottom"/>
                  <a:pathLst>
                    <a:path w="9996" h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 rotWithShape="0">
                  <a:gsLst>
                    <a:gs pos="22000">
                      <a:srgbClr val="f5f8ff">
                        <a:alpha val="47058"/>
                      </a:srgbClr>
                    </a:gs>
                    <a:gs pos="100000">
                      <a:srgbClr val="eb9109">
                        <a:alpha val="47058"/>
                      </a:srgbClr>
                    </a:gs>
                  </a:gsLst>
                  <a:lin ang="10800000"/>
                </a:gra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87480" bIns="8748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1400" spc="-1" strike="noStrike">
                    <a:solidFill>
                      <a:srgbClr val="000000"/>
                    </a:solidFill>
                    <a:latin typeface="Arial"/>
                    <a:ea typeface="DejaVu Sans"/>
                  </a:endParaRPr>
                </a:p>
              </p:txBody>
            </p:sp>
            <p:sp>
              <p:nvSpPr>
                <p:cNvPr id="991" name="Google Shape;448;p11"/>
                <p:cNvSpPr/>
                <p:nvPr/>
              </p:nvSpPr>
              <p:spPr>
                <a:xfrm>
                  <a:off x="744120" y="4985640"/>
                  <a:ext cx="174240" cy="174240"/>
                </a:xfrm>
                <a:custGeom>
                  <a:avLst/>
                  <a:gdLst>
                    <a:gd name="textAreaLeft" fmla="*/ 0 w 174240"/>
                    <a:gd name="textAreaRight" fmla="*/ 174960 w 174240"/>
                    <a:gd name="textAreaTop" fmla="*/ 0 h 174240"/>
                    <a:gd name="textAreaBottom" fmla="*/ 174960 h 174240"/>
                  </a:gdLst>
                  <a:ahLst/>
                  <a:rect l="textAreaLeft" t="textAreaTop" r="textAreaRight" b="textAreaBottom"/>
                  <a:pathLst>
                    <a:path w="9980" h="9981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 rotWithShape="0">
                  <a:gsLst>
                    <a:gs pos="22000">
                      <a:srgbClr val="f5f8ff">
                        <a:alpha val="47058"/>
                      </a:srgbClr>
                    </a:gs>
                    <a:gs pos="100000">
                      <a:srgbClr val="eb9109">
                        <a:alpha val="47058"/>
                      </a:srgbClr>
                    </a:gs>
                  </a:gsLst>
                  <a:lin ang="10800000"/>
                </a:gra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87480" bIns="8748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1400" spc="-1" strike="noStrike">
                    <a:solidFill>
                      <a:srgbClr val="000000"/>
                    </a:solidFill>
                    <a:latin typeface="Arial"/>
                    <a:ea typeface="DejaVu Sans"/>
                  </a:endParaRPr>
                </a:p>
              </p:txBody>
            </p:sp>
            <p:sp>
              <p:nvSpPr>
                <p:cNvPr id="992" name="Google Shape;449;p11"/>
                <p:cNvSpPr/>
                <p:nvPr/>
              </p:nvSpPr>
              <p:spPr>
                <a:xfrm>
                  <a:off x="797040" y="5038920"/>
                  <a:ext cx="174600" cy="174600"/>
                </a:xfrm>
                <a:custGeom>
                  <a:avLst/>
                  <a:gdLst>
                    <a:gd name="textAreaLeft" fmla="*/ 0 w 174600"/>
                    <a:gd name="textAreaRight" fmla="*/ 175320 w 174600"/>
                    <a:gd name="textAreaTop" fmla="*/ 0 h 174600"/>
                    <a:gd name="textAreaBottom" fmla="*/ 175320 h 174600"/>
                  </a:gdLst>
                  <a:ahLst/>
                  <a:rect l="textAreaLeft" t="textAreaTop" r="textAreaRight" b="textAreaBottom"/>
                  <a:pathLst>
                    <a:path w="9995" h="9996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 rotWithShape="0">
                  <a:gsLst>
                    <a:gs pos="22000">
                      <a:srgbClr val="f5f8ff">
                        <a:alpha val="47058"/>
                      </a:srgbClr>
                    </a:gs>
                    <a:gs pos="100000">
                      <a:srgbClr val="eb9109">
                        <a:alpha val="47058"/>
                      </a:srgbClr>
                    </a:gs>
                  </a:gsLst>
                  <a:lin ang="10800000"/>
                </a:gra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87480" bIns="8748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1400" spc="-1" strike="noStrike">
                    <a:solidFill>
                      <a:srgbClr val="000000"/>
                    </a:solidFill>
                    <a:latin typeface="Arial"/>
                    <a:ea typeface="DejaVu Sans"/>
                  </a:endParaRPr>
                </a:p>
              </p:txBody>
            </p:sp>
          </p:grpSp>
        </p:grpSp>
        <p:grpSp>
          <p:nvGrpSpPr>
            <p:cNvPr id="993" name="Google Shape;450;p11"/>
            <p:cNvGrpSpPr/>
            <p:nvPr/>
          </p:nvGrpSpPr>
          <p:grpSpPr>
            <a:xfrm>
              <a:off x="1018080" y="5010480"/>
              <a:ext cx="438480" cy="438480"/>
              <a:chOff x="1018080" y="5010480"/>
              <a:chExt cx="438480" cy="438480"/>
            </a:xfrm>
          </p:grpSpPr>
          <p:sp>
            <p:nvSpPr>
              <p:cNvPr id="994" name="Google Shape;451;p11"/>
              <p:cNvSpPr/>
              <p:nvPr/>
            </p:nvSpPr>
            <p:spPr>
              <a:xfrm rot="5400000">
                <a:off x="1018080" y="5010480"/>
                <a:ext cx="438480" cy="438480"/>
              </a:xfrm>
              <a:custGeom>
                <a:avLst/>
                <a:gdLst>
                  <a:gd name="textAreaLeft" fmla="*/ 0 w 438480"/>
                  <a:gd name="textAreaRight" fmla="*/ 439200 w 438480"/>
                  <a:gd name="textAreaTop" fmla="*/ 0 h 438480"/>
                  <a:gd name="textAreaBottom" fmla="*/ 439200 h 438480"/>
                </a:gdLst>
                <a:ahLst/>
                <a:rect l="textAreaLeft" t="textAreaTop" r="textAreaRight" b="textAreaBottom"/>
                <a:pathLst>
                  <a:path w="17568" h="17564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0c0a9e"/>
                  </a:gs>
                  <a:gs pos="100000">
                    <a:srgbClr val="ffffff">
                      <a:alpha val="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995" name="Google Shape;452;p11"/>
              <p:cNvSpPr/>
              <p:nvPr/>
            </p:nvSpPr>
            <p:spPr>
              <a:xfrm rot="5400000">
                <a:off x="1105920" y="5110200"/>
                <a:ext cx="262080" cy="239040"/>
              </a:xfrm>
              <a:custGeom>
                <a:avLst/>
                <a:gdLst>
                  <a:gd name="textAreaLeft" fmla="*/ 0 w 262080"/>
                  <a:gd name="textAreaRight" fmla="*/ 262800 w 262080"/>
                  <a:gd name="textAreaTop" fmla="*/ 0 h 239040"/>
                  <a:gd name="textAreaBottom" fmla="*/ 239760 h 239040"/>
                </a:gdLst>
                <a:ahLst/>
                <a:rect l="textAreaLeft" t="textAreaTop" r="textAreaRight" b="textAreaBottom"/>
                <a:pathLst>
                  <a:path w="10514" h="9588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0c0a9e"/>
                  </a:gs>
                  <a:gs pos="100000">
                    <a:srgbClr val="ffffff">
                      <a:alpha val="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</p:grpSp>
      </p:grpSp>
      <p:grpSp>
        <p:nvGrpSpPr>
          <p:cNvPr id="996" name="Google Shape;453;p11"/>
          <p:cNvGrpSpPr/>
          <p:nvPr/>
        </p:nvGrpSpPr>
        <p:grpSpPr>
          <a:xfrm>
            <a:off x="-2613240" y="-2768040"/>
            <a:ext cx="8163360" cy="6229080"/>
            <a:chOff x="-2613240" y="-2768040"/>
            <a:chExt cx="8163360" cy="6229080"/>
          </a:xfrm>
        </p:grpSpPr>
        <p:grpSp>
          <p:nvGrpSpPr>
            <p:cNvPr id="997" name="Google Shape;454;p11"/>
            <p:cNvGrpSpPr/>
            <p:nvPr/>
          </p:nvGrpSpPr>
          <p:grpSpPr>
            <a:xfrm>
              <a:off x="-191160" y="19800"/>
              <a:ext cx="1537920" cy="970560"/>
              <a:chOff x="-191160" y="19800"/>
              <a:chExt cx="1537920" cy="970560"/>
            </a:xfrm>
          </p:grpSpPr>
          <p:grpSp>
            <p:nvGrpSpPr>
              <p:cNvPr id="998" name="Google Shape;455;p11"/>
              <p:cNvGrpSpPr/>
              <p:nvPr/>
            </p:nvGrpSpPr>
            <p:grpSpPr>
              <a:xfrm>
                <a:off x="-191160" y="125280"/>
                <a:ext cx="903600" cy="865080"/>
                <a:chOff x="-191160" y="125280"/>
                <a:chExt cx="903600" cy="865080"/>
              </a:xfrm>
            </p:grpSpPr>
            <p:grpSp>
              <p:nvGrpSpPr>
                <p:cNvPr id="999" name="Google Shape;456;p11"/>
                <p:cNvGrpSpPr/>
                <p:nvPr/>
              </p:nvGrpSpPr>
              <p:grpSpPr>
                <a:xfrm>
                  <a:off x="-132840" y="199800"/>
                  <a:ext cx="716760" cy="716400"/>
                  <a:chOff x="-132840" y="199800"/>
                  <a:chExt cx="716760" cy="716400"/>
                </a:xfrm>
              </p:grpSpPr>
              <p:sp>
                <p:nvSpPr>
                  <p:cNvPr id="1000" name="Google Shape;457;p11"/>
                  <p:cNvSpPr/>
                  <p:nvPr/>
                </p:nvSpPr>
                <p:spPr>
                  <a:xfrm>
                    <a:off x="-132840" y="503280"/>
                    <a:ext cx="412920" cy="412920"/>
                  </a:xfrm>
                  <a:custGeom>
                    <a:avLst/>
                    <a:gdLst>
                      <a:gd name="textAreaLeft" fmla="*/ 0 w 412920"/>
                      <a:gd name="textAreaRight" fmla="*/ 413640 w 412920"/>
                      <a:gd name="textAreaTop" fmla="*/ 0 h 412920"/>
                      <a:gd name="textAreaBottom" fmla="*/ 413640 h 412920"/>
                    </a:gdLst>
                    <a:ahLst/>
                    <a:rect l="textAreaLeft" t="textAreaTop" r="textAreaRight" b="textAreaBottom"/>
                    <a:pathLst>
                      <a:path w="27121" h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ffffff">
                          <a:alpha val="47058"/>
                        </a:srgbClr>
                      </a:gs>
                      <a:gs pos="100000">
                        <a:srgbClr val="0c0a9e">
                          <a:alpha val="47058"/>
                        </a:srgbClr>
                      </a:gs>
                    </a:gsLst>
                    <a:lin ang="2694000"/>
                  </a:gra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lIns="90000" rIns="90000" tIns="91440" bIns="91440" anchor="ctr">
                    <a:noAutofit/>
                  </a:bodyPr>
                  <a:p>
                    <a:pPr>
                      <a:lnSpc>
                        <a:spcPct val="100000"/>
                      </a:lnSpc>
                      <a:tabLst>
                        <a:tab algn="l" pos="0"/>
                      </a:tabLst>
                    </a:pPr>
                    <a:endParaRPr b="0" lang="en-US" sz="1400" spc="-1" strike="noStrike">
                      <a:solidFill>
                        <a:srgbClr val="000000"/>
                      </a:solidFill>
                      <a:latin typeface="Arial"/>
                      <a:ea typeface="DejaVu Sans"/>
                    </a:endParaRPr>
                  </a:p>
                </p:txBody>
              </p:sp>
              <p:sp>
                <p:nvSpPr>
                  <p:cNvPr id="1001" name="Google Shape;458;p11"/>
                  <p:cNvSpPr/>
                  <p:nvPr/>
                </p:nvSpPr>
                <p:spPr>
                  <a:xfrm>
                    <a:off x="-56880" y="427320"/>
                    <a:ext cx="412920" cy="412920"/>
                  </a:xfrm>
                  <a:custGeom>
                    <a:avLst/>
                    <a:gdLst>
                      <a:gd name="textAreaLeft" fmla="*/ 0 w 412920"/>
                      <a:gd name="textAreaRight" fmla="*/ 413640 w 412920"/>
                      <a:gd name="textAreaTop" fmla="*/ 0 h 412920"/>
                      <a:gd name="textAreaBottom" fmla="*/ 413640 h 412920"/>
                    </a:gdLst>
                    <a:ahLst/>
                    <a:rect l="textAreaLeft" t="textAreaTop" r="textAreaRight" b="textAreaBottom"/>
                    <a:pathLst>
                      <a:path w="27121" h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ffffff">
                          <a:alpha val="47058"/>
                        </a:srgbClr>
                      </a:gs>
                      <a:gs pos="100000">
                        <a:srgbClr val="0c0a9e">
                          <a:alpha val="47058"/>
                        </a:srgbClr>
                      </a:gs>
                    </a:gsLst>
                    <a:lin ang="2694000"/>
                  </a:gra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lIns="90000" rIns="90000" tIns="91440" bIns="91440" anchor="ctr">
                    <a:noAutofit/>
                  </a:bodyPr>
                  <a:p>
                    <a:pPr>
                      <a:lnSpc>
                        <a:spcPct val="100000"/>
                      </a:lnSpc>
                      <a:tabLst>
                        <a:tab algn="l" pos="0"/>
                      </a:tabLst>
                    </a:pPr>
                    <a:endParaRPr b="0" lang="en-US" sz="1400" spc="-1" strike="noStrike">
                      <a:solidFill>
                        <a:srgbClr val="000000"/>
                      </a:solidFill>
                      <a:latin typeface="Arial"/>
                      <a:ea typeface="DejaVu Sans"/>
                    </a:endParaRPr>
                  </a:p>
                </p:txBody>
              </p:sp>
              <p:sp>
                <p:nvSpPr>
                  <p:cNvPr id="1002" name="Google Shape;459;p11"/>
                  <p:cNvSpPr/>
                  <p:nvPr/>
                </p:nvSpPr>
                <p:spPr>
                  <a:xfrm>
                    <a:off x="19080" y="351360"/>
                    <a:ext cx="412920" cy="412920"/>
                  </a:xfrm>
                  <a:custGeom>
                    <a:avLst/>
                    <a:gdLst>
                      <a:gd name="textAreaLeft" fmla="*/ 0 w 412920"/>
                      <a:gd name="textAreaRight" fmla="*/ 413640 w 412920"/>
                      <a:gd name="textAreaTop" fmla="*/ 0 h 412920"/>
                      <a:gd name="textAreaBottom" fmla="*/ 413640 h 412920"/>
                    </a:gdLst>
                    <a:ahLst/>
                    <a:rect l="textAreaLeft" t="textAreaTop" r="textAreaRight" b="textAreaBottom"/>
                    <a:pathLst>
                      <a:path w="27121" h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ffffff">
                          <a:alpha val="47058"/>
                        </a:srgbClr>
                      </a:gs>
                      <a:gs pos="100000">
                        <a:srgbClr val="0c0a9e">
                          <a:alpha val="47058"/>
                        </a:srgbClr>
                      </a:gs>
                    </a:gsLst>
                    <a:lin ang="2694000"/>
                  </a:gra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lIns="90000" rIns="90000" tIns="91440" bIns="91440" anchor="ctr">
                    <a:noAutofit/>
                  </a:bodyPr>
                  <a:p>
                    <a:pPr>
                      <a:lnSpc>
                        <a:spcPct val="100000"/>
                      </a:lnSpc>
                      <a:tabLst>
                        <a:tab algn="l" pos="0"/>
                      </a:tabLst>
                    </a:pPr>
                    <a:endParaRPr b="0" lang="en-US" sz="1400" spc="-1" strike="noStrike">
                      <a:solidFill>
                        <a:srgbClr val="000000"/>
                      </a:solidFill>
                      <a:latin typeface="Arial"/>
                      <a:ea typeface="DejaVu Sans"/>
                    </a:endParaRPr>
                  </a:p>
                </p:txBody>
              </p:sp>
              <p:sp>
                <p:nvSpPr>
                  <p:cNvPr id="1003" name="Google Shape;460;p11"/>
                  <p:cNvSpPr/>
                  <p:nvPr/>
                </p:nvSpPr>
                <p:spPr>
                  <a:xfrm>
                    <a:off x="94680" y="275400"/>
                    <a:ext cx="412920" cy="412920"/>
                  </a:xfrm>
                  <a:custGeom>
                    <a:avLst/>
                    <a:gdLst>
                      <a:gd name="textAreaLeft" fmla="*/ 0 w 412920"/>
                      <a:gd name="textAreaRight" fmla="*/ 413640 w 412920"/>
                      <a:gd name="textAreaTop" fmla="*/ 0 h 412920"/>
                      <a:gd name="textAreaBottom" fmla="*/ 413640 h 412920"/>
                    </a:gdLst>
                    <a:ahLst/>
                    <a:rect l="textAreaLeft" t="textAreaTop" r="textAreaRight" b="textAreaBottom"/>
                    <a:pathLst>
                      <a:path w="27121" h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ffffff">
                          <a:alpha val="47058"/>
                        </a:srgbClr>
                      </a:gs>
                      <a:gs pos="100000">
                        <a:srgbClr val="0c0a9e">
                          <a:alpha val="47058"/>
                        </a:srgbClr>
                      </a:gs>
                    </a:gsLst>
                    <a:lin ang="2694000"/>
                  </a:gra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lIns="90000" rIns="90000" tIns="91440" bIns="91440" anchor="ctr">
                    <a:noAutofit/>
                  </a:bodyPr>
                  <a:p>
                    <a:pPr>
                      <a:lnSpc>
                        <a:spcPct val="100000"/>
                      </a:lnSpc>
                      <a:tabLst>
                        <a:tab algn="l" pos="0"/>
                      </a:tabLst>
                    </a:pPr>
                    <a:endParaRPr b="0" lang="en-US" sz="1400" spc="-1" strike="noStrike">
                      <a:solidFill>
                        <a:srgbClr val="000000"/>
                      </a:solidFill>
                      <a:latin typeface="Arial"/>
                      <a:ea typeface="DejaVu Sans"/>
                    </a:endParaRPr>
                  </a:p>
                </p:txBody>
              </p:sp>
              <p:sp>
                <p:nvSpPr>
                  <p:cNvPr id="1004" name="Google Shape;461;p11"/>
                  <p:cNvSpPr/>
                  <p:nvPr/>
                </p:nvSpPr>
                <p:spPr>
                  <a:xfrm>
                    <a:off x="171000" y="199800"/>
                    <a:ext cx="412920" cy="412920"/>
                  </a:xfrm>
                  <a:custGeom>
                    <a:avLst/>
                    <a:gdLst>
                      <a:gd name="textAreaLeft" fmla="*/ 0 w 412920"/>
                      <a:gd name="textAreaRight" fmla="*/ 413640 w 412920"/>
                      <a:gd name="textAreaTop" fmla="*/ 0 h 412920"/>
                      <a:gd name="textAreaBottom" fmla="*/ 413640 h 412920"/>
                    </a:gdLst>
                    <a:ahLst/>
                    <a:rect l="textAreaLeft" t="textAreaTop" r="textAreaRight" b="textAreaBottom"/>
                    <a:pathLst>
                      <a:path w="27121" h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ffffff">
                          <a:alpha val="47058"/>
                        </a:srgbClr>
                      </a:gs>
                      <a:gs pos="100000">
                        <a:srgbClr val="0c0a9e">
                          <a:alpha val="47058"/>
                        </a:srgbClr>
                      </a:gs>
                    </a:gsLst>
                    <a:lin ang="2694000"/>
                  </a:gra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lIns="90000" rIns="90000" tIns="91440" bIns="91440" anchor="ctr">
                    <a:noAutofit/>
                  </a:bodyPr>
                  <a:p>
                    <a:pPr>
                      <a:lnSpc>
                        <a:spcPct val="100000"/>
                      </a:lnSpc>
                      <a:tabLst>
                        <a:tab algn="l" pos="0"/>
                      </a:tabLst>
                    </a:pPr>
                    <a:endParaRPr b="0" lang="en-US" sz="1400" spc="-1" strike="noStrike">
                      <a:solidFill>
                        <a:srgbClr val="000000"/>
                      </a:solidFill>
                      <a:latin typeface="Arial"/>
                      <a:ea typeface="DejaVu Sans"/>
                    </a:endParaRPr>
                  </a:p>
                </p:txBody>
              </p:sp>
            </p:grpSp>
            <p:sp>
              <p:nvSpPr>
                <p:cNvPr id="1005" name="Google Shape;462;p11"/>
                <p:cNvSpPr/>
                <p:nvPr/>
              </p:nvSpPr>
              <p:spPr>
                <a:xfrm>
                  <a:off x="-191160" y="125280"/>
                  <a:ext cx="903600" cy="865080"/>
                </a:xfrm>
                <a:custGeom>
                  <a:avLst/>
                  <a:gdLst>
                    <a:gd name="textAreaLeft" fmla="*/ 0 w 903600"/>
                    <a:gd name="textAreaRight" fmla="*/ 904320 w 903600"/>
                    <a:gd name="textAreaTop" fmla="*/ 0 h 865080"/>
                    <a:gd name="textAreaBottom" fmla="*/ 865800 h 865080"/>
                  </a:gdLst>
                  <a:ahLst/>
                  <a:rect l="textAreaLeft" t="textAreaTop" r="textAreaRight" b="textAreaBottom"/>
                  <a:pathLst>
                    <a:path w="36902" h="35337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 rotWithShape="0">
                  <a:gsLst>
                    <a:gs pos="0">
                      <a:srgbClr val="0c0a9e">
                        <a:alpha val="20000"/>
                      </a:srgbClr>
                    </a:gs>
                    <a:gs pos="100000">
                      <a:srgbClr val="f5f8ff"/>
                    </a:gs>
                  </a:gsLst>
                  <a:lin ang="13500000"/>
                </a:gra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91440" bIns="9144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1400" spc="-1" strike="noStrike">
                    <a:solidFill>
                      <a:srgbClr val="000000"/>
                    </a:solidFill>
                    <a:latin typeface="Arial"/>
                    <a:ea typeface="DejaVu Sans"/>
                  </a:endParaRPr>
                </a:p>
              </p:txBody>
            </p:sp>
          </p:grpSp>
          <p:grpSp>
            <p:nvGrpSpPr>
              <p:cNvPr id="1006" name="Google Shape;463;p11"/>
              <p:cNvGrpSpPr/>
              <p:nvPr/>
            </p:nvGrpSpPr>
            <p:grpSpPr>
              <a:xfrm>
                <a:off x="584640" y="19800"/>
                <a:ext cx="472680" cy="452520"/>
                <a:chOff x="584640" y="19800"/>
                <a:chExt cx="472680" cy="452520"/>
              </a:xfrm>
            </p:grpSpPr>
            <p:grpSp>
              <p:nvGrpSpPr>
                <p:cNvPr id="1007" name="Google Shape;464;p11"/>
                <p:cNvGrpSpPr/>
                <p:nvPr/>
              </p:nvGrpSpPr>
              <p:grpSpPr>
                <a:xfrm>
                  <a:off x="614880" y="58680"/>
                  <a:ext cx="375120" cy="374760"/>
                  <a:chOff x="614880" y="58680"/>
                  <a:chExt cx="375120" cy="374760"/>
                </a:xfrm>
              </p:grpSpPr>
              <p:sp>
                <p:nvSpPr>
                  <p:cNvPr id="1008" name="Google Shape;465;p11"/>
                  <p:cNvSpPr/>
                  <p:nvPr/>
                </p:nvSpPr>
                <p:spPr>
                  <a:xfrm>
                    <a:off x="614880" y="217440"/>
                    <a:ext cx="216000" cy="216000"/>
                  </a:xfrm>
                  <a:custGeom>
                    <a:avLst/>
                    <a:gdLst>
                      <a:gd name="textAreaLeft" fmla="*/ 0 w 216000"/>
                      <a:gd name="textAreaRight" fmla="*/ 216720 w 216000"/>
                      <a:gd name="textAreaTop" fmla="*/ 0 h 216000"/>
                      <a:gd name="textAreaBottom" fmla="*/ 216720 h 216000"/>
                    </a:gdLst>
                    <a:ahLst/>
                    <a:rect l="textAreaLeft" t="textAreaTop" r="textAreaRight" b="textAreaBottom"/>
                    <a:pathLst>
                      <a:path w="27121" h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ffffff">
                          <a:alpha val="47058"/>
                        </a:srgbClr>
                      </a:gs>
                      <a:gs pos="100000">
                        <a:srgbClr val="0c0a9e">
                          <a:alpha val="47058"/>
                        </a:srgbClr>
                      </a:gs>
                    </a:gsLst>
                    <a:lin ang="2694000"/>
                  </a:gra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lIns="90000" rIns="90000" tIns="91440" bIns="91440" anchor="ctr">
                    <a:noAutofit/>
                  </a:bodyPr>
                  <a:p>
                    <a:pPr>
                      <a:lnSpc>
                        <a:spcPct val="100000"/>
                      </a:lnSpc>
                      <a:tabLst>
                        <a:tab algn="l" pos="0"/>
                      </a:tabLst>
                    </a:pPr>
                    <a:endParaRPr b="0" lang="en-US" sz="1400" spc="-1" strike="noStrike">
                      <a:solidFill>
                        <a:srgbClr val="000000"/>
                      </a:solidFill>
                      <a:latin typeface="Arial"/>
                      <a:ea typeface="DejaVu Sans"/>
                    </a:endParaRPr>
                  </a:p>
                </p:txBody>
              </p:sp>
              <p:sp>
                <p:nvSpPr>
                  <p:cNvPr id="1009" name="Google Shape;466;p11"/>
                  <p:cNvSpPr/>
                  <p:nvPr/>
                </p:nvSpPr>
                <p:spPr>
                  <a:xfrm>
                    <a:off x="654840" y="177840"/>
                    <a:ext cx="216000" cy="216000"/>
                  </a:xfrm>
                  <a:custGeom>
                    <a:avLst/>
                    <a:gdLst>
                      <a:gd name="textAreaLeft" fmla="*/ 0 w 216000"/>
                      <a:gd name="textAreaRight" fmla="*/ 216720 w 216000"/>
                      <a:gd name="textAreaTop" fmla="*/ 0 h 216000"/>
                      <a:gd name="textAreaBottom" fmla="*/ 216720 h 216000"/>
                    </a:gdLst>
                    <a:ahLst/>
                    <a:rect l="textAreaLeft" t="textAreaTop" r="textAreaRight" b="textAreaBottom"/>
                    <a:pathLst>
                      <a:path w="27121" h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ffffff">
                          <a:alpha val="47058"/>
                        </a:srgbClr>
                      </a:gs>
                      <a:gs pos="100000">
                        <a:srgbClr val="0c0a9e">
                          <a:alpha val="47058"/>
                        </a:srgbClr>
                      </a:gs>
                    </a:gsLst>
                    <a:lin ang="2694000"/>
                  </a:gra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lIns="90000" rIns="90000" tIns="91440" bIns="91440" anchor="ctr">
                    <a:noAutofit/>
                  </a:bodyPr>
                  <a:p>
                    <a:pPr>
                      <a:lnSpc>
                        <a:spcPct val="100000"/>
                      </a:lnSpc>
                      <a:tabLst>
                        <a:tab algn="l" pos="0"/>
                      </a:tabLst>
                    </a:pPr>
                    <a:endParaRPr b="0" lang="en-US" sz="1400" spc="-1" strike="noStrike">
                      <a:solidFill>
                        <a:srgbClr val="000000"/>
                      </a:solidFill>
                      <a:latin typeface="Arial"/>
                      <a:ea typeface="DejaVu Sans"/>
                    </a:endParaRPr>
                  </a:p>
                </p:txBody>
              </p:sp>
              <p:sp>
                <p:nvSpPr>
                  <p:cNvPr id="1010" name="Google Shape;467;p11"/>
                  <p:cNvSpPr/>
                  <p:nvPr/>
                </p:nvSpPr>
                <p:spPr>
                  <a:xfrm>
                    <a:off x="694440" y="137880"/>
                    <a:ext cx="216000" cy="216000"/>
                  </a:xfrm>
                  <a:custGeom>
                    <a:avLst/>
                    <a:gdLst>
                      <a:gd name="textAreaLeft" fmla="*/ 0 w 216000"/>
                      <a:gd name="textAreaRight" fmla="*/ 216720 w 216000"/>
                      <a:gd name="textAreaTop" fmla="*/ 0 h 216000"/>
                      <a:gd name="textAreaBottom" fmla="*/ 216720 h 216000"/>
                    </a:gdLst>
                    <a:ahLst/>
                    <a:rect l="textAreaLeft" t="textAreaTop" r="textAreaRight" b="textAreaBottom"/>
                    <a:pathLst>
                      <a:path w="27121" h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ffffff">
                          <a:alpha val="47058"/>
                        </a:srgbClr>
                      </a:gs>
                      <a:gs pos="100000">
                        <a:srgbClr val="0c0a9e">
                          <a:alpha val="47058"/>
                        </a:srgbClr>
                      </a:gs>
                    </a:gsLst>
                    <a:lin ang="2694000"/>
                  </a:gra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lIns="90000" rIns="90000" tIns="91440" bIns="91440" anchor="ctr">
                    <a:noAutofit/>
                  </a:bodyPr>
                  <a:p>
                    <a:pPr>
                      <a:lnSpc>
                        <a:spcPct val="100000"/>
                      </a:lnSpc>
                      <a:tabLst>
                        <a:tab algn="l" pos="0"/>
                      </a:tabLst>
                    </a:pPr>
                    <a:endParaRPr b="0" lang="en-US" sz="1400" spc="-1" strike="noStrike">
                      <a:solidFill>
                        <a:srgbClr val="000000"/>
                      </a:solidFill>
                      <a:latin typeface="Arial"/>
                      <a:ea typeface="DejaVu Sans"/>
                    </a:endParaRPr>
                  </a:p>
                </p:txBody>
              </p:sp>
              <p:sp>
                <p:nvSpPr>
                  <p:cNvPr id="1011" name="Google Shape;468;p11"/>
                  <p:cNvSpPr/>
                  <p:nvPr/>
                </p:nvSpPr>
                <p:spPr>
                  <a:xfrm>
                    <a:off x="734400" y="98280"/>
                    <a:ext cx="216000" cy="216000"/>
                  </a:xfrm>
                  <a:custGeom>
                    <a:avLst/>
                    <a:gdLst>
                      <a:gd name="textAreaLeft" fmla="*/ 0 w 216000"/>
                      <a:gd name="textAreaRight" fmla="*/ 216720 w 216000"/>
                      <a:gd name="textAreaTop" fmla="*/ 0 h 216000"/>
                      <a:gd name="textAreaBottom" fmla="*/ 216720 h 216000"/>
                    </a:gdLst>
                    <a:ahLst/>
                    <a:rect l="textAreaLeft" t="textAreaTop" r="textAreaRight" b="textAreaBottom"/>
                    <a:pathLst>
                      <a:path w="27121" h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ffffff">
                          <a:alpha val="47058"/>
                        </a:srgbClr>
                      </a:gs>
                      <a:gs pos="100000">
                        <a:srgbClr val="0c0a9e">
                          <a:alpha val="47058"/>
                        </a:srgbClr>
                      </a:gs>
                    </a:gsLst>
                    <a:lin ang="2694000"/>
                  </a:gra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lIns="90000" rIns="90000" tIns="91440" bIns="91440" anchor="ctr">
                    <a:noAutofit/>
                  </a:bodyPr>
                  <a:p>
                    <a:pPr>
                      <a:lnSpc>
                        <a:spcPct val="100000"/>
                      </a:lnSpc>
                      <a:tabLst>
                        <a:tab algn="l" pos="0"/>
                      </a:tabLst>
                    </a:pPr>
                    <a:endParaRPr b="0" lang="en-US" sz="1400" spc="-1" strike="noStrike">
                      <a:solidFill>
                        <a:srgbClr val="000000"/>
                      </a:solidFill>
                      <a:latin typeface="Arial"/>
                      <a:ea typeface="DejaVu Sans"/>
                    </a:endParaRPr>
                  </a:p>
                </p:txBody>
              </p:sp>
              <p:sp>
                <p:nvSpPr>
                  <p:cNvPr id="1012" name="Google Shape;469;p11"/>
                  <p:cNvSpPr/>
                  <p:nvPr/>
                </p:nvSpPr>
                <p:spPr>
                  <a:xfrm>
                    <a:off x="774000" y="58680"/>
                    <a:ext cx="216000" cy="216000"/>
                  </a:xfrm>
                  <a:custGeom>
                    <a:avLst/>
                    <a:gdLst>
                      <a:gd name="textAreaLeft" fmla="*/ 0 w 216000"/>
                      <a:gd name="textAreaRight" fmla="*/ 216720 w 216000"/>
                      <a:gd name="textAreaTop" fmla="*/ 0 h 216000"/>
                      <a:gd name="textAreaBottom" fmla="*/ 216720 h 216000"/>
                    </a:gdLst>
                    <a:ahLst/>
                    <a:rect l="textAreaLeft" t="textAreaTop" r="textAreaRight" b="textAreaBottom"/>
                    <a:pathLst>
                      <a:path w="27121" h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ffffff">
                          <a:alpha val="47058"/>
                        </a:srgbClr>
                      </a:gs>
                      <a:gs pos="100000">
                        <a:srgbClr val="0c0a9e">
                          <a:alpha val="47058"/>
                        </a:srgbClr>
                      </a:gs>
                    </a:gsLst>
                    <a:lin ang="2694000"/>
                  </a:gra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lIns="90000" rIns="90000" tIns="91440" bIns="91440" anchor="ctr">
                    <a:noAutofit/>
                  </a:bodyPr>
                  <a:p>
                    <a:pPr>
                      <a:lnSpc>
                        <a:spcPct val="100000"/>
                      </a:lnSpc>
                      <a:tabLst>
                        <a:tab algn="l" pos="0"/>
                      </a:tabLst>
                    </a:pPr>
                    <a:endParaRPr b="0" lang="en-US" sz="1400" spc="-1" strike="noStrike">
                      <a:solidFill>
                        <a:srgbClr val="000000"/>
                      </a:solidFill>
                      <a:latin typeface="Arial"/>
                      <a:ea typeface="DejaVu Sans"/>
                    </a:endParaRPr>
                  </a:p>
                </p:txBody>
              </p:sp>
            </p:grpSp>
            <p:sp>
              <p:nvSpPr>
                <p:cNvPr id="1013" name="Google Shape;470;p11"/>
                <p:cNvSpPr/>
                <p:nvPr/>
              </p:nvSpPr>
              <p:spPr>
                <a:xfrm>
                  <a:off x="584640" y="19800"/>
                  <a:ext cx="472680" cy="452520"/>
                </a:xfrm>
                <a:custGeom>
                  <a:avLst/>
                  <a:gdLst>
                    <a:gd name="textAreaLeft" fmla="*/ 0 w 472680"/>
                    <a:gd name="textAreaRight" fmla="*/ 473400 w 472680"/>
                    <a:gd name="textAreaTop" fmla="*/ 0 h 452520"/>
                    <a:gd name="textAreaBottom" fmla="*/ 453240 h 452520"/>
                  </a:gdLst>
                  <a:ahLst/>
                  <a:rect l="textAreaLeft" t="textAreaTop" r="textAreaRight" b="textAreaBottom"/>
                  <a:pathLst>
                    <a:path w="36902" h="35337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 rotWithShape="0">
                  <a:gsLst>
                    <a:gs pos="0">
                      <a:srgbClr val="0c0a9e">
                        <a:alpha val="20000"/>
                      </a:srgbClr>
                    </a:gs>
                    <a:gs pos="100000">
                      <a:srgbClr val="f5f8ff"/>
                    </a:gs>
                  </a:gsLst>
                  <a:lin ang="13500000"/>
                </a:gra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91440" bIns="9144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1400" spc="-1" strike="noStrike">
                    <a:solidFill>
                      <a:srgbClr val="000000"/>
                    </a:solidFill>
                    <a:latin typeface="Arial"/>
                    <a:ea typeface="DejaVu Sans"/>
                  </a:endParaRPr>
                </a:p>
              </p:txBody>
            </p:sp>
          </p:grpSp>
          <p:grpSp>
            <p:nvGrpSpPr>
              <p:cNvPr id="1014" name="Google Shape;471;p11"/>
              <p:cNvGrpSpPr/>
              <p:nvPr/>
            </p:nvGrpSpPr>
            <p:grpSpPr>
              <a:xfrm>
                <a:off x="530280" y="405720"/>
                <a:ext cx="472680" cy="452520"/>
                <a:chOff x="530280" y="405720"/>
                <a:chExt cx="472680" cy="452520"/>
              </a:xfrm>
            </p:grpSpPr>
            <p:grpSp>
              <p:nvGrpSpPr>
                <p:cNvPr id="1015" name="Google Shape;472;p11"/>
                <p:cNvGrpSpPr/>
                <p:nvPr/>
              </p:nvGrpSpPr>
              <p:grpSpPr>
                <a:xfrm>
                  <a:off x="560880" y="444600"/>
                  <a:ext cx="375120" cy="375120"/>
                  <a:chOff x="560880" y="444600"/>
                  <a:chExt cx="375120" cy="375120"/>
                </a:xfrm>
              </p:grpSpPr>
              <p:sp>
                <p:nvSpPr>
                  <p:cNvPr id="1016" name="Google Shape;473;p11"/>
                  <p:cNvSpPr/>
                  <p:nvPr/>
                </p:nvSpPr>
                <p:spPr>
                  <a:xfrm>
                    <a:off x="560880" y="603720"/>
                    <a:ext cx="216000" cy="216000"/>
                  </a:xfrm>
                  <a:custGeom>
                    <a:avLst/>
                    <a:gdLst>
                      <a:gd name="textAreaLeft" fmla="*/ 0 w 216000"/>
                      <a:gd name="textAreaRight" fmla="*/ 216720 w 216000"/>
                      <a:gd name="textAreaTop" fmla="*/ 0 h 216000"/>
                      <a:gd name="textAreaBottom" fmla="*/ 216720 h 216000"/>
                    </a:gdLst>
                    <a:ahLst/>
                    <a:rect l="textAreaLeft" t="textAreaTop" r="textAreaRight" b="textAreaBottom"/>
                    <a:pathLst>
                      <a:path w="27121" h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ffffff">
                          <a:alpha val="47058"/>
                        </a:srgbClr>
                      </a:gs>
                      <a:gs pos="100000">
                        <a:srgbClr val="0c0a9e">
                          <a:alpha val="47058"/>
                        </a:srgbClr>
                      </a:gs>
                    </a:gsLst>
                    <a:lin ang="2694000"/>
                  </a:gra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lIns="90000" rIns="90000" tIns="91440" bIns="91440" anchor="ctr">
                    <a:noAutofit/>
                  </a:bodyPr>
                  <a:p>
                    <a:pPr>
                      <a:lnSpc>
                        <a:spcPct val="100000"/>
                      </a:lnSpc>
                      <a:tabLst>
                        <a:tab algn="l" pos="0"/>
                      </a:tabLst>
                    </a:pPr>
                    <a:endParaRPr b="0" lang="en-US" sz="1400" spc="-1" strike="noStrike">
                      <a:solidFill>
                        <a:srgbClr val="000000"/>
                      </a:solidFill>
                      <a:latin typeface="Arial"/>
                      <a:ea typeface="DejaVu Sans"/>
                    </a:endParaRPr>
                  </a:p>
                </p:txBody>
              </p:sp>
              <p:sp>
                <p:nvSpPr>
                  <p:cNvPr id="1017" name="Google Shape;474;p11"/>
                  <p:cNvSpPr/>
                  <p:nvPr/>
                </p:nvSpPr>
                <p:spPr>
                  <a:xfrm>
                    <a:off x="600480" y="563760"/>
                    <a:ext cx="216000" cy="216000"/>
                  </a:xfrm>
                  <a:custGeom>
                    <a:avLst/>
                    <a:gdLst>
                      <a:gd name="textAreaLeft" fmla="*/ 0 w 216000"/>
                      <a:gd name="textAreaRight" fmla="*/ 216720 w 216000"/>
                      <a:gd name="textAreaTop" fmla="*/ 0 h 216000"/>
                      <a:gd name="textAreaBottom" fmla="*/ 216720 h 216000"/>
                    </a:gdLst>
                    <a:ahLst/>
                    <a:rect l="textAreaLeft" t="textAreaTop" r="textAreaRight" b="textAreaBottom"/>
                    <a:pathLst>
                      <a:path w="27121" h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ffffff">
                          <a:alpha val="47058"/>
                        </a:srgbClr>
                      </a:gs>
                      <a:gs pos="100000">
                        <a:srgbClr val="0c0a9e">
                          <a:alpha val="47058"/>
                        </a:srgbClr>
                      </a:gs>
                    </a:gsLst>
                    <a:lin ang="2694000"/>
                  </a:gra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lIns="90000" rIns="90000" tIns="91440" bIns="91440" anchor="ctr">
                    <a:noAutofit/>
                  </a:bodyPr>
                  <a:p>
                    <a:pPr>
                      <a:lnSpc>
                        <a:spcPct val="100000"/>
                      </a:lnSpc>
                      <a:tabLst>
                        <a:tab algn="l" pos="0"/>
                      </a:tabLst>
                    </a:pPr>
                    <a:endParaRPr b="0" lang="en-US" sz="1400" spc="-1" strike="noStrike">
                      <a:solidFill>
                        <a:srgbClr val="000000"/>
                      </a:solidFill>
                      <a:latin typeface="Arial"/>
                      <a:ea typeface="DejaVu Sans"/>
                    </a:endParaRPr>
                  </a:p>
                </p:txBody>
              </p:sp>
              <p:sp>
                <p:nvSpPr>
                  <p:cNvPr id="1018" name="Google Shape;475;p11"/>
                  <p:cNvSpPr/>
                  <p:nvPr/>
                </p:nvSpPr>
                <p:spPr>
                  <a:xfrm>
                    <a:off x="640440" y="523800"/>
                    <a:ext cx="216000" cy="216000"/>
                  </a:xfrm>
                  <a:custGeom>
                    <a:avLst/>
                    <a:gdLst>
                      <a:gd name="textAreaLeft" fmla="*/ 0 w 216000"/>
                      <a:gd name="textAreaRight" fmla="*/ 216720 w 216000"/>
                      <a:gd name="textAreaTop" fmla="*/ 0 h 216000"/>
                      <a:gd name="textAreaBottom" fmla="*/ 216720 h 216000"/>
                    </a:gdLst>
                    <a:ahLst/>
                    <a:rect l="textAreaLeft" t="textAreaTop" r="textAreaRight" b="textAreaBottom"/>
                    <a:pathLst>
                      <a:path w="27121" h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ffffff">
                          <a:alpha val="47058"/>
                        </a:srgbClr>
                      </a:gs>
                      <a:gs pos="100000">
                        <a:srgbClr val="0c0a9e">
                          <a:alpha val="47058"/>
                        </a:srgbClr>
                      </a:gs>
                    </a:gsLst>
                    <a:lin ang="2694000"/>
                  </a:gra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lIns="90000" rIns="90000" tIns="91440" bIns="91440" anchor="ctr">
                    <a:noAutofit/>
                  </a:bodyPr>
                  <a:p>
                    <a:pPr>
                      <a:lnSpc>
                        <a:spcPct val="100000"/>
                      </a:lnSpc>
                      <a:tabLst>
                        <a:tab algn="l" pos="0"/>
                      </a:tabLst>
                    </a:pPr>
                    <a:endParaRPr b="0" lang="en-US" sz="1400" spc="-1" strike="noStrike">
                      <a:solidFill>
                        <a:srgbClr val="000000"/>
                      </a:solidFill>
                      <a:latin typeface="Arial"/>
                      <a:ea typeface="DejaVu Sans"/>
                    </a:endParaRPr>
                  </a:p>
                </p:txBody>
              </p:sp>
              <p:sp>
                <p:nvSpPr>
                  <p:cNvPr id="1019" name="Google Shape;476;p11"/>
                  <p:cNvSpPr/>
                  <p:nvPr/>
                </p:nvSpPr>
                <p:spPr>
                  <a:xfrm>
                    <a:off x="680040" y="484200"/>
                    <a:ext cx="216000" cy="216000"/>
                  </a:xfrm>
                  <a:custGeom>
                    <a:avLst/>
                    <a:gdLst>
                      <a:gd name="textAreaLeft" fmla="*/ 0 w 216000"/>
                      <a:gd name="textAreaRight" fmla="*/ 216720 w 216000"/>
                      <a:gd name="textAreaTop" fmla="*/ 0 h 216000"/>
                      <a:gd name="textAreaBottom" fmla="*/ 216720 h 216000"/>
                    </a:gdLst>
                    <a:ahLst/>
                    <a:rect l="textAreaLeft" t="textAreaTop" r="textAreaRight" b="textAreaBottom"/>
                    <a:pathLst>
                      <a:path w="27121" h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ffffff">
                          <a:alpha val="47058"/>
                        </a:srgbClr>
                      </a:gs>
                      <a:gs pos="100000">
                        <a:srgbClr val="0c0a9e">
                          <a:alpha val="47058"/>
                        </a:srgbClr>
                      </a:gs>
                    </a:gsLst>
                    <a:lin ang="2694000"/>
                  </a:gra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lIns="90000" rIns="90000" tIns="91440" bIns="91440" anchor="ctr">
                    <a:noAutofit/>
                  </a:bodyPr>
                  <a:p>
                    <a:pPr>
                      <a:lnSpc>
                        <a:spcPct val="100000"/>
                      </a:lnSpc>
                      <a:tabLst>
                        <a:tab algn="l" pos="0"/>
                      </a:tabLst>
                    </a:pPr>
                    <a:endParaRPr b="0" lang="en-US" sz="1400" spc="-1" strike="noStrike">
                      <a:solidFill>
                        <a:srgbClr val="000000"/>
                      </a:solidFill>
                      <a:latin typeface="Arial"/>
                      <a:ea typeface="DejaVu Sans"/>
                    </a:endParaRPr>
                  </a:p>
                </p:txBody>
              </p:sp>
              <p:sp>
                <p:nvSpPr>
                  <p:cNvPr id="1020" name="Google Shape;477;p11"/>
                  <p:cNvSpPr/>
                  <p:nvPr/>
                </p:nvSpPr>
                <p:spPr>
                  <a:xfrm>
                    <a:off x="720000" y="444600"/>
                    <a:ext cx="216000" cy="216000"/>
                  </a:xfrm>
                  <a:custGeom>
                    <a:avLst/>
                    <a:gdLst>
                      <a:gd name="textAreaLeft" fmla="*/ 0 w 216000"/>
                      <a:gd name="textAreaRight" fmla="*/ 216720 w 216000"/>
                      <a:gd name="textAreaTop" fmla="*/ 0 h 216000"/>
                      <a:gd name="textAreaBottom" fmla="*/ 216720 h 216000"/>
                    </a:gdLst>
                    <a:ahLst/>
                    <a:rect l="textAreaLeft" t="textAreaTop" r="textAreaRight" b="textAreaBottom"/>
                    <a:pathLst>
                      <a:path w="27121" h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ffffff">
                          <a:alpha val="47058"/>
                        </a:srgbClr>
                      </a:gs>
                      <a:gs pos="100000">
                        <a:srgbClr val="0c0a9e">
                          <a:alpha val="47058"/>
                        </a:srgbClr>
                      </a:gs>
                    </a:gsLst>
                    <a:lin ang="2694000"/>
                  </a:gra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lIns="90000" rIns="90000" tIns="91440" bIns="91440" anchor="ctr">
                    <a:noAutofit/>
                  </a:bodyPr>
                  <a:p>
                    <a:pPr>
                      <a:lnSpc>
                        <a:spcPct val="100000"/>
                      </a:lnSpc>
                      <a:tabLst>
                        <a:tab algn="l" pos="0"/>
                      </a:tabLst>
                    </a:pPr>
                    <a:endParaRPr b="0" lang="en-US" sz="1400" spc="-1" strike="noStrike">
                      <a:solidFill>
                        <a:srgbClr val="000000"/>
                      </a:solidFill>
                      <a:latin typeface="Arial"/>
                      <a:ea typeface="DejaVu Sans"/>
                    </a:endParaRPr>
                  </a:p>
                </p:txBody>
              </p:sp>
            </p:grpSp>
            <p:sp>
              <p:nvSpPr>
                <p:cNvPr id="1021" name="Google Shape;478;p11"/>
                <p:cNvSpPr/>
                <p:nvPr/>
              </p:nvSpPr>
              <p:spPr>
                <a:xfrm>
                  <a:off x="530280" y="405720"/>
                  <a:ext cx="472680" cy="452520"/>
                </a:xfrm>
                <a:custGeom>
                  <a:avLst/>
                  <a:gdLst>
                    <a:gd name="textAreaLeft" fmla="*/ 0 w 472680"/>
                    <a:gd name="textAreaRight" fmla="*/ 473400 w 472680"/>
                    <a:gd name="textAreaTop" fmla="*/ 0 h 452520"/>
                    <a:gd name="textAreaBottom" fmla="*/ 453240 h 452520"/>
                  </a:gdLst>
                  <a:ahLst/>
                  <a:rect l="textAreaLeft" t="textAreaTop" r="textAreaRight" b="textAreaBottom"/>
                  <a:pathLst>
                    <a:path w="36902" h="35337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 rotWithShape="0">
                  <a:gsLst>
                    <a:gs pos="0">
                      <a:srgbClr val="0c0a9e">
                        <a:alpha val="20000"/>
                      </a:srgbClr>
                    </a:gs>
                    <a:gs pos="100000">
                      <a:srgbClr val="f5f8ff"/>
                    </a:gs>
                  </a:gsLst>
                  <a:lin ang="13500000"/>
                </a:gra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91440" bIns="9144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1400" spc="-1" strike="noStrike">
                    <a:solidFill>
                      <a:srgbClr val="000000"/>
                    </a:solidFill>
                    <a:latin typeface="Arial"/>
                    <a:ea typeface="DejaVu Sans"/>
                  </a:endParaRPr>
                </a:p>
              </p:txBody>
            </p:sp>
          </p:grpSp>
          <p:grpSp>
            <p:nvGrpSpPr>
              <p:cNvPr id="1022" name="Google Shape;479;p11"/>
              <p:cNvGrpSpPr/>
              <p:nvPr/>
            </p:nvGrpSpPr>
            <p:grpSpPr>
              <a:xfrm>
                <a:off x="874080" y="236520"/>
                <a:ext cx="472680" cy="452520"/>
                <a:chOff x="874080" y="236520"/>
                <a:chExt cx="472680" cy="452520"/>
              </a:xfrm>
            </p:grpSpPr>
            <p:grpSp>
              <p:nvGrpSpPr>
                <p:cNvPr id="1023" name="Google Shape;480;p11"/>
                <p:cNvGrpSpPr/>
                <p:nvPr/>
              </p:nvGrpSpPr>
              <p:grpSpPr>
                <a:xfrm>
                  <a:off x="904320" y="275400"/>
                  <a:ext cx="375120" cy="375120"/>
                  <a:chOff x="904320" y="275400"/>
                  <a:chExt cx="375120" cy="375120"/>
                </a:xfrm>
              </p:grpSpPr>
              <p:sp>
                <p:nvSpPr>
                  <p:cNvPr id="1024" name="Google Shape;481;p11"/>
                  <p:cNvSpPr/>
                  <p:nvPr/>
                </p:nvSpPr>
                <p:spPr>
                  <a:xfrm>
                    <a:off x="904320" y="434520"/>
                    <a:ext cx="216000" cy="216000"/>
                  </a:xfrm>
                  <a:custGeom>
                    <a:avLst/>
                    <a:gdLst>
                      <a:gd name="textAreaLeft" fmla="*/ 0 w 216000"/>
                      <a:gd name="textAreaRight" fmla="*/ 216720 w 216000"/>
                      <a:gd name="textAreaTop" fmla="*/ 0 h 216000"/>
                      <a:gd name="textAreaBottom" fmla="*/ 216720 h 216000"/>
                    </a:gdLst>
                    <a:ahLst/>
                    <a:rect l="textAreaLeft" t="textAreaTop" r="textAreaRight" b="textAreaBottom"/>
                    <a:pathLst>
                      <a:path w="27121" h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ffffff">
                          <a:alpha val="47058"/>
                        </a:srgbClr>
                      </a:gs>
                      <a:gs pos="100000">
                        <a:srgbClr val="0c0a9e">
                          <a:alpha val="47058"/>
                        </a:srgbClr>
                      </a:gs>
                    </a:gsLst>
                    <a:lin ang="2694000"/>
                  </a:gra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lIns="90000" rIns="90000" tIns="91440" bIns="91440" anchor="ctr">
                    <a:noAutofit/>
                  </a:bodyPr>
                  <a:p>
                    <a:pPr>
                      <a:lnSpc>
                        <a:spcPct val="100000"/>
                      </a:lnSpc>
                      <a:tabLst>
                        <a:tab algn="l" pos="0"/>
                      </a:tabLst>
                    </a:pPr>
                    <a:endParaRPr b="0" lang="en-US" sz="1400" spc="-1" strike="noStrike">
                      <a:solidFill>
                        <a:srgbClr val="000000"/>
                      </a:solidFill>
                      <a:latin typeface="Arial"/>
                      <a:ea typeface="DejaVu Sans"/>
                    </a:endParaRPr>
                  </a:p>
                </p:txBody>
              </p:sp>
              <p:sp>
                <p:nvSpPr>
                  <p:cNvPr id="1025" name="Google Shape;482;p11"/>
                  <p:cNvSpPr/>
                  <p:nvPr/>
                </p:nvSpPr>
                <p:spPr>
                  <a:xfrm>
                    <a:off x="944280" y="394920"/>
                    <a:ext cx="216000" cy="216000"/>
                  </a:xfrm>
                  <a:custGeom>
                    <a:avLst/>
                    <a:gdLst>
                      <a:gd name="textAreaLeft" fmla="*/ 0 w 216000"/>
                      <a:gd name="textAreaRight" fmla="*/ 216720 w 216000"/>
                      <a:gd name="textAreaTop" fmla="*/ 0 h 216000"/>
                      <a:gd name="textAreaBottom" fmla="*/ 216720 h 216000"/>
                    </a:gdLst>
                    <a:ahLst/>
                    <a:rect l="textAreaLeft" t="textAreaTop" r="textAreaRight" b="textAreaBottom"/>
                    <a:pathLst>
                      <a:path w="27121" h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ffffff">
                          <a:alpha val="47058"/>
                        </a:srgbClr>
                      </a:gs>
                      <a:gs pos="100000">
                        <a:srgbClr val="0c0a9e">
                          <a:alpha val="47058"/>
                        </a:srgbClr>
                      </a:gs>
                    </a:gsLst>
                    <a:lin ang="2694000"/>
                  </a:gra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lIns="90000" rIns="90000" tIns="91440" bIns="91440" anchor="ctr">
                    <a:noAutofit/>
                  </a:bodyPr>
                  <a:p>
                    <a:pPr>
                      <a:lnSpc>
                        <a:spcPct val="100000"/>
                      </a:lnSpc>
                      <a:tabLst>
                        <a:tab algn="l" pos="0"/>
                      </a:tabLst>
                    </a:pPr>
                    <a:endParaRPr b="0" lang="en-US" sz="1400" spc="-1" strike="noStrike">
                      <a:solidFill>
                        <a:srgbClr val="000000"/>
                      </a:solidFill>
                      <a:latin typeface="Arial"/>
                      <a:ea typeface="DejaVu Sans"/>
                    </a:endParaRPr>
                  </a:p>
                </p:txBody>
              </p:sp>
              <p:sp>
                <p:nvSpPr>
                  <p:cNvPr id="1026" name="Google Shape;483;p11"/>
                  <p:cNvSpPr/>
                  <p:nvPr/>
                </p:nvSpPr>
                <p:spPr>
                  <a:xfrm>
                    <a:off x="983880" y="354960"/>
                    <a:ext cx="216000" cy="216000"/>
                  </a:xfrm>
                  <a:custGeom>
                    <a:avLst/>
                    <a:gdLst>
                      <a:gd name="textAreaLeft" fmla="*/ 0 w 216000"/>
                      <a:gd name="textAreaRight" fmla="*/ 216720 w 216000"/>
                      <a:gd name="textAreaTop" fmla="*/ 0 h 216000"/>
                      <a:gd name="textAreaBottom" fmla="*/ 216720 h 216000"/>
                    </a:gdLst>
                    <a:ahLst/>
                    <a:rect l="textAreaLeft" t="textAreaTop" r="textAreaRight" b="textAreaBottom"/>
                    <a:pathLst>
                      <a:path w="27121" h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ffffff">
                          <a:alpha val="47058"/>
                        </a:srgbClr>
                      </a:gs>
                      <a:gs pos="100000">
                        <a:srgbClr val="0c0a9e">
                          <a:alpha val="47058"/>
                        </a:srgbClr>
                      </a:gs>
                    </a:gsLst>
                    <a:lin ang="2694000"/>
                  </a:gra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lIns="90000" rIns="90000" tIns="91440" bIns="91440" anchor="ctr">
                    <a:noAutofit/>
                  </a:bodyPr>
                  <a:p>
                    <a:pPr>
                      <a:lnSpc>
                        <a:spcPct val="100000"/>
                      </a:lnSpc>
                      <a:tabLst>
                        <a:tab algn="l" pos="0"/>
                      </a:tabLst>
                    </a:pPr>
                    <a:endParaRPr b="0" lang="en-US" sz="1400" spc="-1" strike="noStrike">
                      <a:solidFill>
                        <a:srgbClr val="000000"/>
                      </a:solidFill>
                      <a:latin typeface="Arial"/>
                      <a:ea typeface="DejaVu Sans"/>
                    </a:endParaRPr>
                  </a:p>
                </p:txBody>
              </p:sp>
              <p:sp>
                <p:nvSpPr>
                  <p:cNvPr id="1027" name="Google Shape;484;p11"/>
                  <p:cNvSpPr/>
                  <p:nvPr/>
                </p:nvSpPr>
                <p:spPr>
                  <a:xfrm>
                    <a:off x="1023840" y="315000"/>
                    <a:ext cx="216000" cy="216000"/>
                  </a:xfrm>
                  <a:custGeom>
                    <a:avLst/>
                    <a:gdLst>
                      <a:gd name="textAreaLeft" fmla="*/ 0 w 216000"/>
                      <a:gd name="textAreaRight" fmla="*/ 216720 w 216000"/>
                      <a:gd name="textAreaTop" fmla="*/ 0 h 216000"/>
                      <a:gd name="textAreaBottom" fmla="*/ 216720 h 216000"/>
                    </a:gdLst>
                    <a:ahLst/>
                    <a:rect l="textAreaLeft" t="textAreaTop" r="textAreaRight" b="textAreaBottom"/>
                    <a:pathLst>
                      <a:path w="27121" h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ffffff">
                          <a:alpha val="47058"/>
                        </a:srgbClr>
                      </a:gs>
                      <a:gs pos="100000">
                        <a:srgbClr val="0c0a9e">
                          <a:alpha val="47058"/>
                        </a:srgbClr>
                      </a:gs>
                    </a:gsLst>
                    <a:lin ang="2694000"/>
                  </a:gra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lIns="90000" rIns="90000" tIns="91440" bIns="91440" anchor="ctr">
                    <a:noAutofit/>
                  </a:bodyPr>
                  <a:p>
                    <a:pPr>
                      <a:lnSpc>
                        <a:spcPct val="100000"/>
                      </a:lnSpc>
                      <a:tabLst>
                        <a:tab algn="l" pos="0"/>
                      </a:tabLst>
                    </a:pPr>
                    <a:endParaRPr b="0" lang="en-US" sz="1400" spc="-1" strike="noStrike">
                      <a:solidFill>
                        <a:srgbClr val="000000"/>
                      </a:solidFill>
                      <a:latin typeface="Arial"/>
                      <a:ea typeface="DejaVu Sans"/>
                    </a:endParaRPr>
                  </a:p>
                </p:txBody>
              </p:sp>
              <p:sp>
                <p:nvSpPr>
                  <p:cNvPr id="1028" name="Google Shape;485;p11"/>
                  <p:cNvSpPr/>
                  <p:nvPr/>
                </p:nvSpPr>
                <p:spPr>
                  <a:xfrm>
                    <a:off x="1063440" y="275400"/>
                    <a:ext cx="216000" cy="216000"/>
                  </a:xfrm>
                  <a:custGeom>
                    <a:avLst/>
                    <a:gdLst>
                      <a:gd name="textAreaLeft" fmla="*/ 0 w 216000"/>
                      <a:gd name="textAreaRight" fmla="*/ 216720 w 216000"/>
                      <a:gd name="textAreaTop" fmla="*/ 0 h 216000"/>
                      <a:gd name="textAreaBottom" fmla="*/ 216720 h 216000"/>
                    </a:gdLst>
                    <a:ahLst/>
                    <a:rect l="textAreaLeft" t="textAreaTop" r="textAreaRight" b="textAreaBottom"/>
                    <a:pathLst>
                      <a:path w="27121" h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ffffff">
                          <a:alpha val="47058"/>
                        </a:srgbClr>
                      </a:gs>
                      <a:gs pos="100000">
                        <a:srgbClr val="0c0a9e">
                          <a:alpha val="47058"/>
                        </a:srgbClr>
                      </a:gs>
                    </a:gsLst>
                    <a:lin ang="2694000"/>
                  </a:gra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lIns="90000" rIns="90000" tIns="91440" bIns="91440" anchor="ctr">
                    <a:noAutofit/>
                  </a:bodyPr>
                  <a:p>
                    <a:pPr>
                      <a:lnSpc>
                        <a:spcPct val="100000"/>
                      </a:lnSpc>
                      <a:tabLst>
                        <a:tab algn="l" pos="0"/>
                      </a:tabLst>
                    </a:pPr>
                    <a:endParaRPr b="0" lang="en-US" sz="1400" spc="-1" strike="noStrike">
                      <a:solidFill>
                        <a:srgbClr val="000000"/>
                      </a:solidFill>
                      <a:latin typeface="Arial"/>
                      <a:ea typeface="DejaVu Sans"/>
                    </a:endParaRPr>
                  </a:p>
                </p:txBody>
              </p:sp>
            </p:grpSp>
            <p:sp>
              <p:nvSpPr>
                <p:cNvPr id="1029" name="Google Shape;486;p11"/>
                <p:cNvSpPr/>
                <p:nvPr/>
              </p:nvSpPr>
              <p:spPr>
                <a:xfrm>
                  <a:off x="874080" y="236520"/>
                  <a:ext cx="472680" cy="452520"/>
                </a:xfrm>
                <a:custGeom>
                  <a:avLst/>
                  <a:gdLst>
                    <a:gd name="textAreaLeft" fmla="*/ 0 w 472680"/>
                    <a:gd name="textAreaRight" fmla="*/ 473400 w 472680"/>
                    <a:gd name="textAreaTop" fmla="*/ 0 h 452520"/>
                    <a:gd name="textAreaBottom" fmla="*/ 453240 h 452520"/>
                  </a:gdLst>
                  <a:ahLst/>
                  <a:rect l="textAreaLeft" t="textAreaTop" r="textAreaRight" b="textAreaBottom"/>
                  <a:pathLst>
                    <a:path w="36902" h="35337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 rotWithShape="0">
                  <a:gsLst>
                    <a:gs pos="0">
                      <a:srgbClr val="0c0a9e">
                        <a:alpha val="20000"/>
                      </a:srgbClr>
                    </a:gs>
                    <a:gs pos="100000">
                      <a:srgbClr val="f5f8ff"/>
                    </a:gs>
                  </a:gsLst>
                  <a:lin ang="13500000"/>
                </a:gra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91440" bIns="9144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1400" spc="-1" strike="noStrike">
                    <a:solidFill>
                      <a:srgbClr val="000000"/>
                    </a:solidFill>
                    <a:latin typeface="Arial"/>
                    <a:ea typeface="DejaVu Sans"/>
                  </a:endParaRPr>
                </a:p>
              </p:txBody>
            </p:sp>
          </p:grpSp>
        </p:grpSp>
        <p:grpSp>
          <p:nvGrpSpPr>
            <p:cNvPr id="1030" name="Google Shape;487;p11"/>
            <p:cNvGrpSpPr/>
            <p:nvPr/>
          </p:nvGrpSpPr>
          <p:grpSpPr>
            <a:xfrm>
              <a:off x="-2613240" y="-2768040"/>
              <a:ext cx="5849640" cy="6143400"/>
              <a:chOff x="-2613240" y="-2768040"/>
              <a:chExt cx="5849640" cy="6143400"/>
            </a:xfrm>
          </p:grpSpPr>
          <p:sp>
            <p:nvSpPr>
              <p:cNvPr id="1031" name="Google Shape;488;p11"/>
              <p:cNvSpPr/>
              <p:nvPr/>
            </p:nvSpPr>
            <p:spPr>
              <a:xfrm rot="10521000">
                <a:off x="-747720" y="-877680"/>
                <a:ext cx="2779920" cy="2407320"/>
              </a:xfrm>
              <a:custGeom>
                <a:avLst/>
                <a:gdLst>
                  <a:gd name="textAreaLeft" fmla="*/ 0 w 2779920"/>
                  <a:gd name="textAreaRight" fmla="*/ 2780640 w 2779920"/>
                  <a:gd name="textAreaTop" fmla="*/ 0 h 2407320"/>
                  <a:gd name="textAreaBottom" fmla="*/ 2408040 h 2407320"/>
                </a:gdLst>
                <a:ahLst/>
                <a:rect l="textAreaLeft" t="textAreaTop" r="textAreaRight" b="textAreaBottom"/>
                <a:pathLst>
                  <a:path w="51285" h="44413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07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pic>
            <p:nvPicPr>
              <p:cNvPr id="1032" name="Google Shape;489;p11" descr=""/>
              <p:cNvPicPr/>
              <p:nvPr/>
            </p:nvPicPr>
            <p:blipFill>
              <a:blip r:embed="rId2"/>
              <a:srcRect l="0" t="17653" r="0" b="17662"/>
              <a:stretch/>
            </p:blipFill>
            <p:spPr>
              <a:xfrm rot="14121000">
                <a:off x="-2132640" y="-1562040"/>
                <a:ext cx="4889160" cy="3731400"/>
              </a:xfrm>
              <a:prstGeom prst="rect">
                <a:avLst/>
              </a:prstGeom>
              <a:ln w="0">
                <a:noFill/>
              </a:ln>
            </p:spPr>
          </p:pic>
        </p:grpSp>
        <p:grpSp>
          <p:nvGrpSpPr>
            <p:cNvPr id="1033" name="Google Shape;490;p11"/>
            <p:cNvGrpSpPr/>
            <p:nvPr/>
          </p:nvGrpSpPr>
          <p:grpSpPr>
            <a:xfrm>
              <a:off x="-640080" y="-2729160"/>
              <a:ext cx="6190200" cy="6190200"/>
              <a:chOff x="-640080" y="-2729160"/>
              <a:chExt cx="6190200" cy="6190200"/>
            </a:xfrm>
          </p:grpSpPr>
          <p:sp>
            <p:nvSpPr>
              <p:cNvPr id="1034" name="Google Shape;491;p11"/>
              <p:cNvSpPr/>
              <p:nvPr/>
            </p:nvSpPr>
            <p:spPr>
              <a:xfrm rot="13500000">
                <a:off x="452160" y="-2008440"/>
                <a:ext cx="4005720" cy="4748760"/>
              </a:xfrm>
              <a:custGeom>
                <a:avLst/>
                <a:gdLst>
                  <a:gd name="textAreaLeft" fmla="*/ 0 w 4005720"/>
                  <a:gd name="textAreaRight" fmla="*/ 4006440 w 4005720"/>
                  <a:gd name="textAreaTop" fmla="*/ 0 h 4748760"/>
                  <a:gd name="textAreaBottom" fmla="*/ 4749480 h 4748760"/>
                </a:gdLst>
                <a:ahLst/>
                <a:rect l="textAreaLeft" t="textAreaTop" r="textAreaRight" b="textAreaBottom"/>
                <a:pathLst>
                  <a:path w="97678" h="115794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c0a9e"/>
                  </a:gs>
                  <a:gs pos="100000">
                    <a:srgbClr val="ffffff">
                      <a:alpha val="0"/>
                    </a:srgbClr>
                  </a:gs>
                </a:gsLst>
                <a:lin ang="18906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1035" name="Google Shape;492;p11"/>
              <p:cNvSpPr/>
              <p:nvPr/>
            </p:nvSpPr>
            <p:spPr>
              <a:xfrm rot="13500000">
                <a:off x="83520" y="-844200"/>
                <a:ext cx="2924640" cy="3057120"/>
              </a:xfrm>
              <a:custGeom>
                <a:avLst/>
                <a:gdLst>
                  <a:gd name="textAreaLeft" fmla="*/ 0 w 2924640"/>
                  <a:gd name="textAreaRight" fmla="*/ 2925360 w 2924640"/>
                  <a:gd name="textAreaTop" fmla="*/ 0 h 3057120"/>
                  <a:gd name="textAreaBottom" fmla="*/ 3057840 h 3057120"/>
                </a:gdLst>
                <a:ahLst/>
                <a:rect l="textAreaLeft" t="textAreaTop" r="textAreaRight" b="textAreaBottom"/>
                <a:pathLst>
                  <a:path w="71320" h="7455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c0a9e"/>
                  </a:gs>
                  <a:gs pos="100000">
                    <a:srgbClr val="ffffff">
                      <a:alpha val="0"/>
                    </a:srgbClr>
                  </a:gs>
                </a:gsLst>
                <a:lin ang="18906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</p:grpSp>
      </p:grpSp>
      <p:sp>
        <p:nvSpPr>
          <p:cNvPr id="103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05" r:id="rId3"/>
    <p:sldLayoutId id="2147483806" r:id="rId4"/>
    <p:sldLayoutId id="2147483807" r:id="rId5"/>
    <p:sldLayoutId id="2147483808" r:id="rId6"/>
    <p:sldLayoutId id="2147483809" r:id="rId7"/>
    <p:sldLayoutId id="2147483810" r:id="rId8"/>
    <p:sldLayoutId id="2147483811" r:id="rId9"/>
    <p:sldLayoutId id="2147483812" r:id="rId10"/>
    <p:sldLayoutId id="2147483813" r:id="rId11"/>
    <p:sldLayoutId id="2147483814" r:id="rId12"/>
    <p:sldLayoutId id="2147483815" r:id="rId13"/>
    <p:sldLayoutId id="2147483816" r:id="rId14"/>
  </p:sldLayoutIdLst>
</p:sldMaster>
</file>

<file path=ppt/slideMasters/slideMaster1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4" name="Google Shape;1272;p28"/>
          <p:cNvSpPr/>
          <p:nvPr/>
        </p:nvSpPr>
        <p:spPr>
          <a:xfrm>
            <a:off x="6751080" y="2645640"/>
            <a:ext cx="2924280" cy="2944800"/>
          </a:xfrm>
          <a:prstGeom prst="ellipse">
            <a:avLst/>
          </a:prstGeom>
          <a:gradFill rotWithShape="0">
            <a:gsLst>
              <a:gs pos="0">
                <a:srgbClr val="9900ff">
                  <a:alpha val="29019"/>
                </a:srgbClr>
              </a:gs>
              <a:gs pos="100000">
                <a:srgbClr val="f5f8ff"/>
              </a:gs>
            </a:gsLst>
            <a:lin ang="135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grpSp>
        <p:nvGrpSpPr>
          <p:cNvPr id="1075" name="Google Shape;1273;p28"/>
          <p:cNvGrpSpPr/>
          <p:nvPr/>
        </p:nvGrpSpPr>
        <p:grpSpPr>
          <a:xfrm>
            <a:off x="8360640" y="-226080"/>
            <a:ext cx="438480" cy="438480"/>
            <a:chOff x="8360640" y="-226080"/>
            <a:chExt cx="438480" cy="438480"/>
          </a:xfrm>
        </p:grpSpPr>
        <p:sp>
          <p:nvSpPr>
            <p:cNvPr id="1076" name="Google Shape;1274;p28"/>
            <p:cNvSpPr/>
            <p:nvPr/>
          </p:nvSpPr>
          <p:spPr>
            <a:xfrm rot="5400000">
              <a:off x="8360640" y="-226080"/>
              <a:ext cx="438480" cy="438480"/>
            </a:xfrm>
            <a:custGeom>
              <a:avLst/>
              <a:gdLst>
                <a:gd name="textAreaLeft" fmla="*/ 0 w 438480"/>
                <a:gd name="textAreaRight" fmla="*/ 439200 w 438480"/>
                <a:gd name="textAreaTop" fmla="*/ 0 h 438480"/>
                <a:gd name="textAreaBottom" fmla="*/ 439200 h 438480"/>
              </a:gdLst>
              <a:ahLst/>
              <a:rect l="textAreaLeft" t="textAreaTop" r="textAreaRight" b="textAreaBottom"/>
              <a:pathLst>
                <a:path w="17568" h="17564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ff9900">
                    <a:alpha val="4117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4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077" name="Google Shape;1275;p28"/>
            <p:cNvSpPr/>
            <p:nvPr/>
          </p:nvSpPr>
          <p:spPr>
            <a:xfrm rot="5400000">
              <a:off x="8448480" y="-126360"/>
              <a:ext cx="262080" cy="239040"/>
            </a:xfrm>
            <a:custGeom>
              <a:avLst/>
              <a:gdLst>
                <a:gd name="textAreaLeft" fmla="*/ 0 w 262080"/>
                <a:gd name="textAreaRight" fmla="*/ 262800 w 262080"/>
                <a:gd name="textAreaTop" fmla="*/ 0 h 239040"/>
                <a:gd name="textAreaBottom" fmla="*/ 239760 h 239040"/>
              </a:gdLst>
              <a:ahLst/>
              <a:rect l="textAreaLeft" t="textAreaTop" r="textAreaRight" b="textAreaBottom"/>
              <a:pathLst>
                <a:path w="10514" h="9588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 rotWithShape="0">
              <a:gsLst>
                <a:gs pos="0">
                  <a:srgbClr val="ff9900">
                    <a:alpha val="4117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4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grpSp>
        <p:nvGrpSpPr>
          <p:cNvPr id="1078" name="Google Shape;1276;p28"/>
          <p:cNvGrpSpPr/>
          <p:nvPr/>
        </p:nvGrpSpPr>
        <p:grpSpPr>
          <a:xfrm>
            <a:off x="-903240" y="4838040"/>
            <a:ext cx="4558320" cy="133560"/>
            <a:chOff x="-903240" y="4838040"/>
            <a:chExt cx="4558320" cy="133560"/>
          </a:xfrm>
        </p:grpSpPr>
        <p:sp>
          <p:nvSpPr>
            <p:cNvPr id="1079" name="Google Shape;1277;p28"/>
            <p:cNvSpPr/>
            <p:nvPr/>
          </p:nvSpPr>
          <p:spPr>
            <a:xfrm>
              <a:off x="3521520" y="4838040"/>
              <a:ext cx="133560" cy="133560"/>
            </a:xfrm>
            <a:prstGeom prst="ellipse">
              <a:avLst/>
            </a:prstGeom>
            <a:noFill/>
            <a:ln w="9525">
              <a:solidFill>
                <a:srgbClr val="0c0a9e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7160" bIns="47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cxnSp>
          <p:nvCxnSpPr>
            <p:cNvPr id="1080" name="Google Shape;1278;p28"/>
            <p:cNvCxnSpPr/>
            <p:nvPr/>
          </p:nvCxnSpPr>
          <p:spPr>
            <a:xfrm>
              <a:off x="-903240" y="4905000"/>
              <a:ext cx="4463280" cy="720"/>
            </a:xfrm>
            <a:prstGeom prst="straightConnector1">
              <a:avLst/>
            </a:prstGeom>
            <a:ln w="9525">
              <a:solidFill>
                <a:srgbClr val="0c0a9e"/>
              </a:solidFill>
              <a:round/>
            </a:ln>
          </p:spPr>
        </p:cxnSp>
        <p:sp>
          <p:nvSpPr>
            <p:cNvPr id="1081" name="Google Shape;1279;p28"/>
            <p:cNvSpPr/>
            <p:nvPr/>
          </p:nvSpPr>
          <p:spPr>
            <a:xfrm>
              <a:off x="3551760" y="4868280"/>
              <a:ext cx="73080" cy="73080"/>
            </a:xfrm>
            <a:prstGeom prst="ellipse">
              <a:avLst/>
            </a:pr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5920" bIns="259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108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  <p:sldLayoutId id="2147483828" r:id="rId12"/>
    <p:sldLayoutId id="2147483829" r:id="rId13"/>
  </p:sldLayoutIdLst>
</p:sldMaster>
</file>

<file path=ppt/slideMasters/slideMaster1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0" name="Google Shape;366;p8"/>
          <p:cNvGrpSpPr/>
          <p:nvPr/>
        </p:nvGrpSpPr>
        <p:grpSpPr>
          <a:xfrm>
            <a:off x="6475680" y="-1541520"/>
            <a:ext cx="2583360" cy="2409120"/>
            <a:chOff x="6475680" y="-1541520"/>
            <a:chExt cx="2583360" cy="2409120"/>
          </a:xfrm>
        </p:grpSpPr>
        <p:grpSp>
          <p:nvGrpSpPr>
            <p:cNvPr id="1121" name="Google Shape;367;p8"/>
            <p:cNvGrpSpPr/>
            <p:nvPr/>
          </p:nvGrpSpPr>
          <p:grpSpPr>
            <a:xfrm>
              <a:off x="6475680" y="-1541520"/>
              <a:ext cx="939240" cy="2132640"/>
              <a:chOff x="6475680" y="-1541520"/>
              <a:chExt cx="939240" cy="2132640"/>
            </a:xfrm>
          </p:grpSpPr>
          <p:sp>
            <p:nvSpPr>
              <p:cNvPr id="1122" name="Google Shape;368;p8"/>
              <p:cNvSpPr/>
              <p:nvPr/>
            </p:nvSpPr>
            <p:spPr>
              <a:xfrm>
                <a:off x="6475680" y="-1541520"/>
                <a:ext cx="576720" cy="1973880"/>
              </a:xfrm>
              <a:custGeom>
                <a:avLst/>
                <a:gdLst>
                  <a:gd name="textAreaLeft" fmla="*/ 0 w 576720"/>
                  <a:gd name="textAreaRight" fmla="*/ 577440 w 576720"/>
                  <a:gd name="textAreaTop" fmla="*/ 0 h 1973880"/>
                  <a:gd name="textAreaBottom" fmla="*/ 1974600 h 1973880"/>
                </a:gdLst>
                <a:ahLst/>
                <a:rect l="textAreaLeft" t="textAreaTop" r="textAreaRight" b="textAreaBottom"/>
                <a:pathLst>
                  <a:path w="14079" h="48146">
                    <a:moveTo>
                      <a:pt x="13866" y="0"/>
                    </a:moveTo>
                    <a:lnTo>
                      <a:pt x="5867" y="7999"/>
                    </a:lnTo>
                    <a:lnTo>
                      <a:pt x="5836" y="8045"/>
                    </a:lnTo>
                    <a:lnTo>
                      <a:pt x="5836" y="31737"/>
                    </a:lnTo>
                    <a:lnTo>
                      <a:pt x="1" y="37541"/>
                    </a:lnTo>
                    <a:lnTo>
                      <a:pt x="1" y="48146"/>
                    </a:lnTo>
                    <a:lnTo>
                      <a:pt x="306" y="48146"/>
                    </a:lnTo>
                    <a:lnTo>
                      <a:pt x="306" y="37679"/>
                    </a:lnTo>
                    <a:lnTo>
                      <a:pt x="6141" y="31874"/>
                    </a:lnTo>
                    <a:lnTo>
                      <a:pt x="6141" y="8167"/>
                    </a:lnTo>
                    <a:lnTo>
                      <a:pt x="14079" y="229"/>
                    </a:lnTo>
                    <a:lnTo>
                      <a:pt x="13866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9900ff">
                      <a:alpha val="47058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1123" name="Google Shape;369;p8"/>
              <p:cNvSpPr/>
              <p:nvPr/>
            </p:nvSpPr>
            <p:spPr>
              <a:xfrm>
                <a:off x="6728400" y="-1179360"/>
                <a:ext cx="686520" cy="1770480"/>
              </a:xfrm>
              <a:custGeom>
                <a:avLst/>
                <a:gdLst>
                  <a:gd name="textAreaLeft" fmla="*/ 0 w 686520"/>
                  <a:gd name="textAreaRight" fmla="*/ 687240 w 686520"/>
                  <a:gd name="textAreaTop" fmla="*/ 0 h 1770480"/>
                  <a:gd name="textAreaBottom" fmla="*/ 1771200 h 1770480"/>
                </a:gdLst>
                <a:ahLst/>
                <a:rect l="textAreaLeft" t="textAreaTop" r="textAreaRight" b="textAreaBottom"/>
                <a:pathLst>
                  <a:path w="16760" h="43180">
                    <a:moveTo>
                      <a:pt x="16531" y="1"/>
                    </a:moveTo>
                    <a:lnTo>
                      <a:pt x="4403" y="12159"/>
                    </a:lnTo>
                    <a:lnTo>
                      <a:pt x="4342" y="12190"/>
                    </a:lnTo>
                    <a:lnTo>
                      <a:pt x="4342" y="25734"/>
                    </a:lnTo>
                    <a:lnTo>
                      <a:pt x="0" y="30077"/>
                    </a:lnTo>
                    <a:lnTo>
                      <a:pt x="8746" y="38822"/>
                    </a:lnTo>
                    <a:lnTo>
                      <a:pt x="8746" y="43180"/>
                    </a:lnTo>
                    <a:lnTo>
                      <a:pt x="9066" y="43180"/>
                    </a:lnTo>
                    <a:lnTo>
                      <a:pt x="9066" y="38700"/>
                    </a:lnTo>
                    <a:lnTo>
                      <a:pt x="442" y="30077"/>
                    </a:lnTo>
                    <a:lnTo>
                      <a:pt x="4662" y="25872"/>
                    </a:lnTo>
                    <a:lnTo>
                      <a:pt x="4662" y="12327"/>
                    </a:lnTo>
                    <a:lnTo>
                      <a:pt x="16760" y="230"/>
                    </a:lnTo>
                    <a:lnTo>
                      <a:pt x="16531" y="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9900ff">
                      <a:alpha val="47058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</p:grpSp>
        <p:sp>
          <p:nvSpPr>
            <p:cNvPr id="1124" name="Google Shape;370;p8"/>
            <p:cNvSpPr/>
            <p:nvPr/>
          </p:nvSpPr>
          <p:spPr>
            <a:xfrm rot="5400000">
              <a:off x="7783560" y="-770400"/>
              <a:ext cx="576720" cy="1973880"/>
            </a:xfrm>
            <a:custGeom>
              <a:avLst/>
              <a:gdLst>
                <a:gd name="textAreaLeft" fmla="*/ 0 w 576720"/>
                <a:gd name="textAreaRight" fmla="*/ 577440 w 576720"/>
                <a:gd name="textAreaTop" fmla="*/ 0 h 1973880"/>
                <a:gd name="textAreaBottom" fmla="*/ 1974600 h 1973880"/>
              </a:gdLst>
              <a:ahLst/>
              <a:rect l="textAreaLeft" t="textAreaTop" r="textAreaRight" b="textAreaBottom"/>
              <a:pathLst>
                <a:path w="14079" h="48146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 rotWithShape="0">
              <a:gsLst>
                <a:gs pos="22000">
                  <a:srgbClr val="f5f8ff"/>
                </a:gs>
                <a:gs pos="100000">
                  <a:srgbClr val="eb9109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125" name="Google Shape;371;p8"/>
            <p:cNvSpPr/>
            <p:nvPr/>
          </p:nvSpPr>
          <p:spPr>
            <a:xfrm rot="5400000">
              <a:off x="7617960" y="-360720"/>
              <a:ext cx="686520" cy="1770480"/>
            </a:xfrm>
            <a:custGeom>
              <a:avLst/>
              <a:gdLst>
                <a:gd name="textAreaLeft" fmla="*/ 0 w 686520"/>
                <a:gd name="textAreaRight" fmla="*/ 687240 w 686520"/>
                <a:gd name="textAreaTop" fmla="*/ 0 h 1770480"/>
                <a:gd name="textAreaBottom" fmla="*/ 1771200 h 1770480"/>
              </a:gdLst>
              <a:ahLst/>
              <a:rect l="textAreaLeft" t="textAreaTop" r="textAreaRight" b="textAreaBottom"/>
              <a:pathLst>
                <a:path w="16760" h="43180">
                  <a:moveTo>
                    <a:pt x="16531" y="1"/>
                  </a:moveTo>
                  <a:lnTo>
                    <a:pt x="4403" y="12159"/>
                  </a:lnTo>
                  <a:lnTo>
                    <a:pt x="4342" y="12190"/>
                  </a:lnTo>
                  <a:lnTo>
                    <a:pt x="4342" y="25734"/>
                  </a:lnTo>
                  <a:lnTo>
                    <a:pt x="0" y="30077"/>
                  </a:lnTo>
                  <a:lnTo>
                    <a:pt x="8746" y="38822"/>
                  </a:lnTo>
                  <a:lnTo>
                    <a:pt x="8746" y="43180"/>
                  </a:lnTo>
                  <a:lnTo>
                    <a:pt x="9066" y="43180"/>
                  </a:lnTo>
                  <a:lnTo>
                    <a:pt x="9066" y="38700"/>
                  </a:lnTo>
                  <a:lnTo>
                    <a:pt x="442" y="30077"/>
                  </a:lnTo>
                  <a:lnTo>
                    <a:pt x="4662" y="25872"/>
                  </a:lnTo>
                  <a:lnTo>
                    <a:pt x="4662" y="12327"/>
                  </a:lnTo>
                  <a:lnTo>
                    <a:pt x="16760" y="230"/>
                  </a:lnTo>
                  <a:lnTo>
                    <a:pt x="16531" y="1"/>
                  </a:lnTo>
                  <a:close/>
                </a:path>
              </a:pathLst>
            </a:custGeom>
            <a:gradFill rotWithShape="0">
              <a:gsLst>
                <a:gs pos="22000">
                  <a:srgbClr val="f5f8ff"/>
                </a:gs>
                <a:gs pos="100000">
                  <a:srgbClr val="eb9109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grpSp>
          <p:nvGrpSpPr>
            <p:cNvPr id="1126" name="Google Shape;372;p8"/>
            <p:cNvGrpSpPr/>
            <p:nvPr/>
          </p:nvGrpSpPr>
          <p:grpSpPr>
            <a:xfrm>
              <a:off x="7741800" y="-258480"/>
              <a:ext cx="438480" cy="438480"/>
              <a:chOff x="7741800" y="-258480"/>
              <a:chExt cx="438480" cy="438480"/>
            </a:xfrm>
          </p:grpSpPr>
          <p:sp>
            <p:nvSpPr>
              <p:cNvPr id="1127" name="Google Shape;373;p8"/>
              <p:cNvSpPr/>
              <p:nvPr/>
            </p:nvSpPr>
            <p:spPr>
              <a:xfrm>
                <a:off x="7741800" y="-258480"/>
                <a:ext cx="438480" cy="438480"/>
              </a:xfrm>
              <a:custGeom>
                <a:avLst/>
                <a:gdLst>
                  <a:gd name="textAreaLeft" fmla="*/ 0 w 438480"/>
                  <a:gd name="textAreaRight" fmla="*/ 439200 w 438480"/>
                  <a:gd name="textAreaTop" fmla="*/ 0 h 438480"/>
                  <a:gd name="textAreaBottom" fmla="*/ 439200 h 438480"/>
                </a:gdLst>
                <a:ahLst/>
                <a:rect l="textAreaLeft" t="textAreaTop" r="textAreaRight" b="textAreaBottom"/>
                <a:pathLst>
                  <a:path w="17568" h="17564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 rotWithShape="0">
                <a:gsLst>
                  <a:gs pos="22000">
                    <a:srgbClr val="f5f8ff"/>
                  </a:gs>
                  <a:gs pos="100000">
                    <a:srgbClr val="eb9109"/>
                  </a:gs>
                </a:gsLst>
                <a:lin ang="108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1128" name="Google Shape;374;p8"/>
              <p:cNvSpPr/>
              <p:nvPr/>
            </p:nvSpPr>
            <p:spPr>
              <a:xfrm>
                <a:off x="7830000" y="-158400"/>
                <a:ext cx="262080" cy="239040"/>
              </a:xfrm>
              <a:custGeom>
                <a:avLst/>
                <a:gdLst>
                  <a:gd name="textAreaLeft" fmla="*/ 0 w 262080"/>
                  <a:gd name="textAreaRight" fmla="*/ 262800 w 262080"/>
                  <a:gd name="textAreaTop" fmla="*/ 0 h 239040"/>
                  <a:gd name="textAreaBottom" fmla="*/ 239760 h 239040"/>
                </a:gdLst>
                <a:ahLst/>
                <a:rect l="textAreaLeft" t="textAreaTop" r="textAreaRight" b="textAreaBottom"/>
                <a:pathLst>
                  <a:path w="10514" h="9588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 rotWithShape="0">
                <a:gsLst>
                  <a:gs pos="22000">
                    <a:srgbClr val="f5f8ff"/>
                  </a:gs>
                  <a:gs pos="100000">
                    <a:srgbClr val="eb9109"/>
                  </a:gs>
                </a:gsLst>
                <a:lin ang="108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</p:grpSp>
      </p:grpSp>
      <p:sp>
        <p:nvSpPr>
          <p:cNvPr id="11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31" r:id="rId2"/>
    <p:sldLayoutId id="2147483832" r:id="rId3"/>
    <p:sldLayoutId id="2147483833" r:id="rId4"/>
    <p:sldLayoutId id="2147483834" r:id="rId5"/>
    <p:sldLayoutId id="2147483835" r:id="rId6"/>
    <p:sldLayoutId id="2147483836" r:id="rId7"/>
    <p:sldLayoutId id="2147483837" r:id="rId8"/>
    <p:sldLayoutId id="2147483838" r:id="rId9"/>
    <p:sldLayoutId id="2147483839" r:id="rId10"/>
    <p:sldLayoutId id="2147483840" r:id="rId11"/>
    <p:sldLayoutId id="2147483841" r:id="rId12"/>
    <p:sldLayoutId id="2147483842" r:id="rId13"/>
  </p:sldLayoutIdLst>
</p:sldMaster>
</file>

<file path=ppt/slideMasters/slideMaster1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44" r:id="rId2"/>
    <p:sldLayoutId id="2147483845" r:id="rId3"/>
    <p:sldLayoutId id="2147483846" r:id="rId4"/>
    <p:sldLayoutId id="2147483847" r:id="rId5"/>
    <p:sldLayoutId id="2147483848" r:id="rId6"/>
    <p:sldLayoutId id="2147483849" r:id="rId7"/>
    <p:sldLayoutId id="2147483850" r:id="rId8"/>
    <p:sldLayoutId id="2147483851" r:id="rId9"/>
    <p:sldLayoutId id="2147483852" r:id="rId10"/>
    <p:sldLayoutId id="2147483853" r:id="rId11"/>
    <p:sldLayoutId id="2147483854" r:id="rId12"/>
    <p:sldLayoutId id="2147483855" r:id="rId13"/>
  </p:sldLayoutIdLst>
</p:sldMaster>
</file>

<file path=ppt/slideMasters/slideMaster1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5" name="Google Shape;341;p7"/>
          <p:cNvGrpSpPr/>
          <p:nvPr/>
        </p:nvGrpSpPr>
        <p:grpSpPr>
          <a:xfrm>
            <a:off x="8934840" y="3943440"/>
            <a:ext cx="438480" cy="438480"/>
            <a:chOff x="8934840" y="3943440"/>
            <a:chExt cx="438480" cy="438480"/>
          </a:xfrm>
        </p:grpSpPr>
        <p:sp>
          <p:nvSpPr>
            <p:cNvPr id="1206" name="Google Shape;342;p7"/>
            <p:cNvSpPr/>
            <p:nvPr/>
          </p:nvSpPr>
          <p:spPr>
            <a:xfrm>
              <a:off x="8934840" y="3943440"/>
              <a:ext cx="438480" cy="438480"/>
            </a:xfrm>
            <a:custGeom>
              <a:avLst/>
              <a:gdLst>
                <a:gd name="textAreaLeft" fmla="*/ 0 w 438480"/>
                <a:gd name="textAreaRight" fmla="*/ 439200 w 438480"/>
                <a:gd name="textAreaTop" fmla="*/ 0 h 438480"/>
                <a:gd name="textAreaBottom" fmla="*/ 439200 h 438480"/>
              </a:gdLst>
              <a:ahLst/>
              <a:rect l="textAreaLeft" t="textAreaTop" r="textAreaRight" b="textAreaBottom"/>
              <a:pathLst>
                <a:path w="17568" h="17564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 rotWithShape="0">
              <a:gsLst>
                <a:gs pos="22000">
                  <a:srgbClr val="f5f8ff"/>
                </a:gs>
                <a:gs pos="100000">
                  <a:srgbClr val="eb9109"/>
                </a:gs>
              </a:gsLst>
              <a:lin ang="108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207" name="Google Shape;343;p7"/>
            <p:cNvSpPr/>
            <p:nvPr/>
          </p:nvSpPr>
          <p:spPr>
            <a:xfrm>
              <a:off x="9023040" y="4043520"/>
              <a:ext cx="262080" cy="239040"/>
            </a:xfrm>
            <a:custGeom>
              <a:avLst/>
              <a:gdLst>
                <a:gd name="textAreaLeft" fmla="*/ 0 w 262080"/>
                <a:gd name="textAreaRight" fmla="*/ 262800 w 262080"/>
                <a:gd name="textAreaTop" fmla="*/ 0 h 239040"/>
                <a:gd name="textAreaBottom" fmla="*/ 239760 h 239040"/>
              </a:gdLst>
              <a:ahLst/>
              <a:rect l="textAreaLeft" t="textAreaTop" r="textAreaRight" b="textAreaBottom"/>
              <a:pathLst>
                <a:path w="10514" h="9588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 rotWithShape="0">
              <a:gsLst>
                <a:gs pos="22000">
                  <a:srgbClr val="f5f8ff"/>
                </a:gs>
                <a:gs pos="100000">
                  <a:srgbClr val="eb9109"/>
                </a:gs>
              </a:gsLst>
              <a:lin ang="108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grpSp>
        <p:nvGrpSpPr>
          <p:cNvPr id="1208" name="Google Shape;344;p7"/>
          <p:cNvGrpSpPr/>
          <p:nvPr/>
        </p:nvGrpSpPr>
        <p:grpSpPr>
          <a:xfrm>
            <a:off x="5481360" y="-3116520"/>
            <a:ext cx="5952960" cy="6141600"/>
            <a:chOff x="5481360" y="-3116520"/>
            <a:chExt cx="5952960" cy="6141600"/>
          </a:xfrm>
        </p:grpSpPr>
        <p:sp>
          <p:nvSpPr>
            <p:cNvPr id="1209" name="Google Shape;345;p7"/>
            <p:cNvSpPr/>
            <p:nvPr/>
          </p:nvSpPr>
          <p:spPr>
            <a:xfrm rot="18900000">
              <a:off x="6829200" y="-2458440"/>
              <a:ext cx="3152520" cy="5118480"/>
            </a:xfrm>
            <a:custGeom>
              <a:avLst/>
              <a:gdLst>
                <a:gd name="textAreaLeft" fmla="*/ 0 w 3152520"/>
                <a:gd name="textAreaRight" fmla="*/ 3153240 w 3152520"/>
                <a:gd name="textAreaTop" fmla="*/ 0 h 5118480"/>
                <a:gd name="textAreaBottom" fmla="*/ 5119200 h 5118480"/>
              </a:gdLst>
              <a:ahLst/>
              <a:rect l="textAreaLeft" t="textAreaTop" r="textAreaRight" b="textAreaBottom"/>
              <a:pathLst>
                <a:path w="76882" h="124813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 rotWithShape="0">
              <a:gsLst>
                <a:gs pos="0">
                  <a:srgbClr val="9900ff">
                    <a:alpha val="4705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210" name="Google Shape;346;p7"/>
            <p:cNvSpPr/>
            <p:nvPr/>
          </p:nvSpPr>
          <p:spPr>
            <a:xfrm rot="18900000">
              <a:off x="6933600" y="-2751480"/>
              <a:ext cx="3152520" cy="5118480"/>
            </a:xfrm>
            <a:custGeom>
              <a:avLst/>
              <a:gdLst>
                <a:gd name="textAreaLeft" fmla="*/ 0 w 3152520"/>
                <a:gd name="textAreaRight" fmla="*/ 3153240 w 3152520"/>
                <a:gd name="textAreaTop" fmla="*/ 0 h 5118480"/>
                <a:gd name="textAreaBottom" fmla="*/ 5119200 h 5118480"/>
              </a:gdLst>
              <a:ahLst/>
              <a:rect l="textAreaLeft" t="textAreaTop" r="textAreaRight" b="textAreaBottom"/>
              <a:pathLst>
                <a:path w="76882" h="124813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 rotWithShape="0">
              <a:gsLst>
                <a:gs pos="0">
                  <a:srgbClr val="ff9900">
                    <a:alpha val="4117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grpSp>
          <p:nvGrpSpPr>
            <p:cNvPr id="1211" name="Google Shape;347;p7"/>
            <p:cNvGrpSpPr/>
            <p:nvPr/>
          </p:nvGrpSpPr>
          <p:grpSpPr>
            <a:xfrm>
              <a:off x="5862960" y="33840"/>
              <a:ext cx="4558680" cy="133560"/>
              <a:chOff x="5862960" y="33840"/>
              <a:chExt cx="4558680" cy="133560"/>
            </a:xfrm>
          </p:grpSpPr>
          <p:sp>
            <p:nvSpPr>
              <p:cNvPr id="1212" name="Google Shape;348;p7"/>
              <p:cNvSpPr/>
              <p:nvPr/>
            </p:nvSpPr>
            <p:spPr>
              <a:xfrm rot="10800000">
                <a:off x="5862960" y="33840"/>
                <a:ext cx="133560" cy="133560"/>
              </a:xfrm>
              <a:prstGeom prst="ellipse">
                <a:avLst/>
              </a:prstGeom>
              <a:noFill/>
              <a:ln w="9525">
                <a:solidFill>
                  <a:srgbClr val="0c0a9e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7160" bIns="4716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cxnSp>
            <p:nvCxnSpPr>
              <p:cNvPr id="1213" name="Google Shape;349;p7"/>
              <p:cNvCxnSpPr/>
              <p:nvPr/>
            </p:nvCxnSpPr>
            <p:spPr>
              <a:xfrm flipH="1">
                <a:off x="5958360" y="100080"/>
                <a:ext cx="4463640" cy="720"/>
              </a:xfrm>
              <a:prstGeom prst="straightConnector1">
                <a:avLst/>
              </a:prstGeom>
              <a:ln w="9525">
                <a:solidFill>
                  <a:srgbClr val="0c0a9e"/>
                </a:solidFill>
                <a:round/>
              </a:ln>
            </p:spPr>
          </p:cxnSp>
          <p:sp>
            <p:nvSpPr>
              <p:cNvPr id="1214" name="Google Shape;350;p7"/>
              <p:cNvSpPr/>
              <p:nvPr/>
            </p:nvSpPr>
            <p:spPr>
              <a:xfrm rot="10800000">
                <a:off x="5893560" y="64080"/>
                <a:ext cx="73080" cy="73080"/>
              </a:xfrm>
              <a:prstGeom prst="ellipse">
                <a:avLst/>
              </a:pr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5920" bIns="2592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ffffff"/>
                  </a:solidFill>
                  <a:latin typeface="Arial"/>
                  <a:ea typeface="DejaVu Sans"/>
                </a:endParaRPr>
              </a:p>
            </p:txBody>
          </p:sp>
        </p:grpSp>
      </p:grpSp>
      <p:grpSp>
        <p:nvGrpSpPr>
          <p:cNvPr id="1215" name="Google Shape;351;p7"/>
          <p:cNvGrpSpPr/>
          <p:nvPr/>
        </p:nvGrpSpPr>
        <p:grpSpPr>
          <a:xfrm>
            <a:off x="-502560" y="3987000"/>
            <a:ext cx="5247720" cy="2991600"/>
            <a:chOff x="-502560" y="3987000"/>
            <a:chExt cx="5247720" cy="2991600"/>
          </a:xfrm>
        </p:grpSpPr>
        <p:pic>
          <p:nvPicPr>
            <p:cNvPr id="1216" name="Google Shape;352;p7" descr=""/>
            <p:cNvPicPr/>
            <p:nvPr/>
          </p:nvPicPr>
          <p:blipFill>
            <a:blip r:embed="rId2"/>
            <a:srcRect l="16959" t="24708" r="7122" b="26168"/>
            <a:stretch/>
          </p:blipFill>
          <p:spPr>
            <a:xfrm flipH="1">
              <a:off x="-502560" y="3987000"/>
              <a:ext cx="3919680" cy="29916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217" name="Google Shape;353;p7"/>
            <p:cNvSpPr/>
            <p:nvPr/>
          </p:nvSpPr>
          <p:spPr>
            <a:xfrm flipH="1">
              <a:off x="3541320" y="5223960"/>
              <a:ext cx="581400" cy="556560"/>
            </a:xfrm>
            <a:custGeom>
              <a:avLst/>
              <a:gdLst>
                <a:gd name="textAreaLeft" fmla="*/ 360 w 581400"/>
                <a:gd name="textAreaRight" fmla="*/ 582480 w 581400"/>
                <a:gd name="textAreaTop" fmla="*/ 0 h 556560"/>
                <a:gd name="textAreaBottom" fmla="*/ 557280 h 556560"/>
              </a:gdLst>
              <a:ahLst/>
              <a:rect l="textAreaLeft" t="textAreaTop" r="textAreaRight" b="textAreaBottom"/>
              <a:pathLst>
                <a:path w="36902" h="35337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 rotWithShape="0">
              <a:gsLst>
                <a:gs pos="0">
                  <a:srgbClr val="ffffff">
                    <a:alpha val="31372"/>
                  </a:srgbClr>
                </a:gs>
                <a:gs pos="100000">
                  <a:srgbClr val="0c0a9e">
                    <a:alpha val="31372"/>
                  </a:srgbClr>
                </a:gs>
              </a:gsLst>
              <a:lin ang="27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218" name="Google Shape;354;p7"/>
            <p:cNvSpPr/>
            <p:nvPr/>
          </p:nvSpPr>
          <p:spPr>
            <a:xfrm flipH="1">
              <a:off x="3204720" y="5280480"/>
              <a:ext cx="339480" cy="325080"/>
            </a:xfrm>
            <a:custGeom>
              <a:avLst/>
              <a:gdLst>
                <a:gd name="textAreaLeft" fmla="*/ 360 w 339480"/>
                <a:gd name="textAreaRight" fmla="*/ 340560 w 339480"/>
                <a:gd name="textAreaTop" fmla="*/ 0 h 325080"/>
                <a:gd name="textAreaBottom" fmla="*/ 325800 h 325080"/>
              </a:gdLst>
              <a:ahLst/>
              <a:rect l="textAreaLeft" t="textAreaTop" r="textAreaRight" b="textAreaBottom"/>
              <a:pathLst>
                <a:path w="36902" h="35337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 rotWithShape="0">
              <a:gsLst>
                <a:gs pos="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7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219" name="Google Shape;355;p7"/>
            <p:cNvSpPr/>
            <p:nvPr/>
          </p:nvSpPr>
          <p:spPr>
            <a:xfrm flipH="1">
              <a:off x="3083760" y="5514120"/>
              <a:ext cx="581400" cy="556560"/>
            </a:xfrm>
            <a:custGeom>
              <a:avLst/>
              <a:gdLst>
                <a:gd name="textAreaLeft" fmla="*/ 360 w 581400"/>
                <a:gd name="textAreaRight" fmla="*/ 582480 w 581400"/>
                <a:gd name="textAreaTop" fmla="*/ 0 h 556560"/>
                <a:gd name="textAreaBottom" fmla="*/ 557280 h 556560"/>
              </a:gdLst>
              <a:ahLst/>
              <a:rect l="textAreaLeft" t="textAreaTop" r="textAreaRight" b="textAreaBottom"/>
              <a:pathLst>
                <a:path w="36902" h="35337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 rotWithShape="0">
              <a:gsLst>
                <a:gs pos="0">
                  <a:srgbClr val="ffffff">
                    <a:alpha val="31372"/>
                  </a:srgbClr>
                </a:gs>
                <a:gs pos="100000">
                  <a:srgbClr val="0c0a9e">
                    <a:alpha val="31372"/>
                  </a:srgbClr>
                </a:gs>
              </a:gsLst>
              <a:lin ang="27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220" name="Google Shape;356;p7"/>
            <p:cNvSpPr/>
            <p:nvPr/>
          </p:nvSpPr>
          <p:spPr>
            <a:xfrm flipH="1">
              <a:off x="2605320" y="5164560"/>
              <a:ext cx="581400" cy="556560"/>
            </a:xfrm>
            <a:custGeom>
              <a:avLst/>
              <a:gdLst>
                <a:gd name="textAreaLeft" fmla="*/ 360 w 581400"/>
                <a:gd name="textAreaRight" fmla="*/ 582480 w 581400"/>
                <a:gd name="textAreaTop" fmla="*/ 0 h 556560"/>
                <a:gd name="textAreaBottom" fmla="*/ 557280 h 556560"/>
              </a:gdLst>
              <a:ahLst/>
              <a:rect l="textAreaLeft" t="textAreaTop" r="textAreaRight" b="textAreaBottom"/>
              <a:pathLst>
                <a:path w="36902" h="35337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 rotWithShape="0">
              <a:gsLst>
                <a:gs pos="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7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221" name="Google Shape;357;p7"/>
            <p:cNvSpPr/>
            <p:nvPr/>
          </p:nvSpPr>
          <p:spPr>
            <a:xfrm flipH="1" rot="16200000">
              <a:off x="2618640" y="3689640"/>
              <a:ext cx="1420200" cy="2832480"/>
            </a:xfrm>
            <a:custGeom>
              <a:avLst/>
              <a:gdLst>
                <a:gd name="textAreaLeft" fmla="*/ 360 w 1420200"/>
                <a:gd name="textAreaRight" fmla="*/ 1421280 w 1420200"/>
                <a:gd name="textAreaTop" fmla="*/ 0 h 2832480"/>
                <a:gd name="textAreaBottom" fmla="*/ 2833200 h 2832480"/>
              </a:gdLst>
              <a:ahLst/>
              <a:rect l="textAreaLeft" t="textAreaTop" r="textAreaRight" b="textAreaBottom"/>
              <a:pathLst>
                <a:path w="34647" h="69081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 rotWithShape="0">
              <a:gsLst>
                <a:gs pos="0">
                  <a:srgbClr val="ff9900">
                    <a:alpha val="4117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89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grpSp>
          <p:nvGrpSpPr>
            <p:cNvPr id="1222" name="Google Shape;358;p7"/>
            <p:cNvGrpSpPr/>
            <p:nvPr/>
          </p:nvGrpSpPr>
          <p:grpSpPr>
            <a:xfrm>
              <a:off x="3588120" y="4943160"/>
              <a:ext cx="161280" cy="161280"/>
              <a:chOff x="3588120" y="4943160"/>
              <a:chExt cx="161280" cy="161280"/>
            </a:xfrm>
          </p:grpSpPr>
          <p:sp>
            <p:nvSpPr>
              <p:cNvPr id="1223" name="Google Shape;359;p7"/>
              <p:cNvSpPr/>
              <p:nvPr/>
            </p:nvSpPr>
            <p:spPr>
              <a:xfrm flipH="1">
                <a:off x="3588120" y="4943160"/>
                <a:ext cx="161280" cy="161280"/>
              </a:xfrm>
              <a:custGeom>
                <a:avLst/>
                <a:gdLst>
                  <a:gd name="textAreaLeft" fmla="*/ -360 w 161280"/>
                  <a:gd name="textAreaRight" fmla="*/ 161640 w 161280"/>
                  <a:gd name="textAreaTop" fmla="*/ 0 h 161280"/>
                  <a:gd name="textAreaBottom" fmla="*/ 162000 h 161280"/>
                </a:gdLst>
                <a:ahLst/>
                <a:rect l="textAreaLeft" t="textAreaTop" r="textAreaRight" b="textAreaBottom"/>
                <a:pathLst>
                  <a:path w="17568" h="17564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 rotWithShape="0">
                <a:gsLst>
                  <a:gs pos="22000">
                    <a:srgbClr val="f5f8ff"/>
                  </a:gs>
                  <a:gs pos="100000">
                    <a:srgbClr val="eb9109"/>
                  </a:gs>
                </a:gsLst>
                <a:lin ang="108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81000" bIns="810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1224" name="Google Shape;360;p7"/>
              <p:cNvSpPr/>
              <p:nvPr/>
            </p:nvSpPr>
            <p:spPr>
              <a:xfrm flipH="1">
                <a:off x="3620520" y="4979880"/>
                <a:ext cx="96120" cy="87840"/>
              </a:xfrm>
              <a:custGeom>
                <a:avLst/>
                <a:gdLst>
                  <a:gd name="textAreaLeft" fmla="*/ 360 w 96120"/>
                  <a:gd name="textAreaRight" fmla="*/ 97200 w 96120"/>
                  <a:gd name="textAreaTop" fmla="*/ 0 h 87840"/>
                  <a:gd name="textAreaBottom" fmla="*/ 88560 h 87840"/>
                </a:gdLst>
                <a:ahLst/>
                <a:rect l="textAreaLeft" t="textAreaTop" r="textAreaRight" b="textAreaBottom"/>
                <a:pathLst>
                  <a:path w="10514" h="9588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 rotWithShape="0">
                <a:gsLst>
                  <a:gs pos="22000">
                    <a:srgbClr val="f5f8ff"/>
                  </a:gs>
                  <a:gs pos="100000">
                    <a:srgbClr val="eb9109"/>
                  </a:gs>
                </a:gsLst>
                <a:lin ang="108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4280" bIns="442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</p:grpSp>
        <p:grpSp>
          <p:nvGrpSpPr>
            <p:cNvPr id="1225" name="Google Shape;361;p7"/>
            <p:cNvGrpSpPr/>
            <p:nvPr/>
          </p:nvGrpSpPr>
          <p:grpSpPr>
            <a:xfrm>
              <a:off x="2206440" y="5360760"/>
              <a:ext cx="161280" cy="161280"/>
              <a:chOff x="2206440" y="5360760"/>
              <a:chExt cx="161280" cy="161280"/>
            </a:xfrm>
          </p:grpSpPr>
          <p:sp>
            <p:nvSpPr>
              <p:cNvPr id="1226" name="Google Shape;362;p7"/>
              <p:cNvSpPr/>
              <p:nvPr/>
            </p:nvSpPr>
            <p:spPr>
              <a:xfrm flipV="1">
                <a:off x="2206440" y="5360760"/>
                <a:ext cx="161280" cy="161280"/>
              </a:xfrm>
              <a:custGeom>
                <a:avLst/>
                <a:gdLst>
                  <a:gd name="textAreaLeft" fmla="*/ 0 w 161280"/>
                  <a:gd name="textAreaRight" fmla="*/ 162000 w 161280"/>
                  <a:gd name="textAreaTop" fmla="*/ -360 h 161280"/>
                  <a:gd name="textAreaBottom" fmla="*/ 161640 h 161280"/>
                </a:gdLst>
                <a:ahLst/>
                <a:rect l="textAreaLeft" t="textAreaTop" r="textAreaRight" b="textAreaBottom"/>
                <a:pathLst>
                  <a:path w="17568" h="17564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 rotWithShape="0">
                <a:gsLst>
                  <a:gs pos="22000">
                    <a:srgbClr val="f5f8ff"/>
                  </a:gs>
                  <a:gs pos="100000">
                    <a:srgbClr val="eb9109"/>
                  </a:gs>
                </a:gsLst>
                <a:lin ang="108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81000" bIns="810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1227" name="Google Shape;363;p7"/>
              <p:cNvSpPr/>
              <p:nvPr/>
            </p:nvSpPr>
            <p:spPr>
              <a:xfrm flipV="1">
                <a:off x="2238840" y="5397480"/>
                <a:ext cx="96120" cy="87840"/>
              </a:xfrm>
              <a:custGeom>
                <a:avLst/>
                <a:gdLst>
                  <a:gd name="textAreaLeft" fmla="*/ 0 w 96120"/>
                  <a:gd name="textAreaRight" fmla="*/ 96840 w 96120"/>
                  <a:gd name="textAreaTop" fmla="*/ -360 h 87840"/>
                  <a:gd name="textAreaBottom" fmla="*/ 88200 h 87840"/>
                </a:gdLst>
                <a:ahLst/>
                <a:rect l="textAreaLeft" t="textAreaTop" r="textAreaRight" b="textAreaBottom"/>
                <a:pathLst>
                  <a:path w="10514" h="9588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 rotWithShape="0">
                <a:gsLst>
                  <a:gs pos="22000">
                    <a:srgbClr val="f5f8ff"/>
                  </a:gs>
                  <a:gs pos="100000">
                    <a:srgbClr val="eb9109"/>
                  </a:gs>
                </a:gsLst>
                <a:lin ang="108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4280" bIns="442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</p:grpSp>
      </p:grpSp>
      <p:sp>
        <p:nvSpPr>
          <p:cNvPr id="12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57" r:id="rId3"/>
    <p:sldLayoutId id="2147483858" r:id="rId4"/>
    <p:sldLayoutId id="2147483859" r:id="rId5"/>
    <p:sldLayoutId id="2147483860" r:id="rId6"/>
    <p:sldLayoutId id="2147483861" r:id="rId7"/>
    <p:sldLayoutId id="2147483862" r:id="rId8"/>
    <p:sldLayoutId id="2147483863" r:id="rId9"/>
    <p:sldLayoutId id="2147483864" r:id="rId10"/>
    <p:sldLayoutId id="2147483865" r:id="rId11"/>
    <p:sldLayoutId id="2147483866" r:id="rId12"/>
    <p:sldLayoutId id="2147483867" r:id="rId13"/>
    <p:sldLayoutId id="2147483868" r:id="rId14"/>
  </p:sldLayoutIdLst>
</p:sldMaster>
</file>

<file path=ppt/slideMasters/slideMaster1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6" name="Google Shape;252;p6"/>
          <p:cNvGrpSpPr/>
          <p:nvPr/>
        </p:nvGrpSpPr>
        <p:grpSpPr>
          <a:xfrm>
            <a:off x="-2151000" y="-1920240"/>
            <a:ext cx="4718160" cy="4718160"/>
            <a:chOff x="-2151000" y="-1920240"/>
            <a:chExt cx="4718160" cy="4718160"/>
          </a:xfrm>
        </p:grpSpPr>
        <p:sp>
          <p:nvSpPr>
            <p:cNvPr id="1267" name="Google Shape;253;p6"/>
            <p:cNvSpPr/>
            <p:nvPr/>
          </p:nvSpPr>
          <p:spPr>
            <a:xfrm rot="9900000">
              <a:off x="-612720" y="-523080"/>
              <a:ext cx="2151720" cy="1863360"/>
            </a:xfrm>
            <a:custGeom>
              <a:avLst/>
              <a:gdLst>
                <a:gd name="textAreaLeft" fmla="*/ 0 w 2151720"/>
                <a:gd name="textAreaRight" fmla="*/ 2152440 w 2151720"/>
                <a:gd name="textAreaTop" fmla="*/ 0 h 1863360"/>
                <a:gd name="textAreaBottom" fmla="*/ 1864080 h 1863360"/>
              </a:gdLst>
              <a:ahLst/>
              <a:rect l="textAreaLeft" t="textAreaTop" r="textAreaRight" b="textAreaBottom"/>
              <a:pathLst>
                <a:path w="51285" h="44413">
                  <a:moveTo>
                    <a:pt x="12814" y="0"/>
                  </a:moveTo>
                  <a:lnTo>
                    <a:pt x="0" y="22199"/>
                  </a:lnTo>
                  <a:lnTo>
                    <a:pt x="12814" y="44413"/>
                  </a:lnTo>
                  <a:lnTo>
                    <a:pt x="38471" y="44413"/>
                  </a:lnTo>
                  <a:lnTo>
                    <a:pt x="51285" y="22199"/>
                  </a:lnTo>
                  <a:lnTo>
                    <a:pt x="38471" y="0"/>
                  </a:lnTo>
                  <a:close/>
                </a:path>
              </a:pathLst>
            </a:custGeom>
            <a:gradFill rotWithShape="0">
              <a:gsLst>
                <a:gs pos="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07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pic>
          <p:nvPicPr>
            <p:cNvPr id="1268" name="Google Shape;254;p6" descr=""/>
            <p:cNvPicPr/>
            <p:nvPr/>
          </p:nvPicPr>
          <p:blipFill>
            <a:blip r:embed="rId2"/>
            <a:srcRect l="0" t="17653" r="0" b="17662"/>
            <a:stretch/>
          </p:blipFill>
          <p:spPr>
            <a:xfrm rot="13500000">
              <a:off x="-1683720" y="-1005120"/>
              <a:ext cx="3784320" cy="288828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1269" name="Google Shape;256;p6"/>
          <p:cNvGrpSpPr/>
          <p:nvPr/>
        </p:nvGrpSpPr>
        <p:grpSpPr>
          <a:xfrm>
            <a:off x="8107200" y="-844560"/>
            <a:ext cx="1789560" cy="2766600"/>
            <a:chOff x="8107200" y="-844560"/>
            <a:chExt cx="1789560" cy="2766600"/>
          </a:xfrm>
        </p:grpSpPr>
        <p:grpSp>
          <p:nvGrpSpPr>
            <p:cNvPr id="1270" name="Google Shape;257;p6"/>
            <p:cNvGrpSpPr/>
            <p:nvPr/>
          </p:nvGrpSpPr>
          <p:grpSpPr>
            <a:xfrm>
              <a:off x="8642880" y="-844560"/>
              <a:ext cx="1213200" cy="2454840"/>
              <a:chOff x="8642880" y="-844560"/>
              <a:chExt cx="1213200" cy="2454840"/>
            </a:xfrm>
          </p:grpSpPr>
          <p:sp>
            <p:nvSpPr>
              <p:cNvPr id="1271" name="Google Shape;258;p6"/>
              <p:cNvSpPr/>
              <p:nvPr/>
            </p:nvSpPr>
            <p:spPr>
              <a:xfrm>
                <a:off x="8812440" y="-843840"/>
                <a:ext cx="1043640" cy="2454120"/>
              </a:xfrm>
              <a:custGeom>
                <a:avLst/>
                <a:gdLst>
                  <a:gd name="textAreaLeft" fmla="*/ 0 w 1043640"/>
                  <a:gd name="textAreaRight" fmla="*/ 1044360 w 1043640"/>
                  <a:gd name="textAreaTop" fmla="*/ 0 h 2454120"/>
                  <a:gd name="textAreaBottom" fmla="*/ 2454840 h 2454120"/>
                </a:gdLst>
                <a:ahLst/>
                <a:rect l="textAreaLeft" t="textAreaTop" r="textAreaRight" b="textAreaBottom"/>
                <a:pathLst>
                  <a:path w="23937" h="56267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c0a9e"/>
                  </a:gs>
                  <a:gs pos="100000">
                    <a:srgbClr val="ffffff">
                      <a:alpha val="0"/>
                    </a:srgbClr>
                  </a:gs>
                </a:gsLst>
                <a:lin ang="162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1272" name="Google Shape;259;p6"/>
              <p:cNvSpPr/>
              <p:nvPr/>
            </p:nvSpPr>
            <p:spPr>
              <a:xfrm>
                <a:off x="8642880" y="-844560"/>
                <a:ext cx="1043640" cy="2454120"/>
              </a:xfrm>
              <a:custGeom>
                <a:avLst/>
                <a:gdLst>
                  <a:gd name="textAreaLeft" fmla="*/ 0 w 1043640"/>
                  <a:gd name="textAreaRight" fmla="*/ 1044360 w 1043640"/>
                  <a:gd name="textAreaTop" fmla="*/ 0 h 2454120"/>
                  <a:gd name="textAreaBottom" fmla="*/ 2454840 h 2454120"/>
                </a:gdLst>
                <a:ahLst/>
                <a:rect l="textAreaLeft" t="textAreaTop" r="textAreaRight" b="textAreaBottom"/>
                <a:pathLst>
                  <a:path w="23937" h="56267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 rotWithShape="0">
                <a:gsLst>
                  <a:gs pos="22000">
                    <a:srgbClr val="f5f8ff"/>
                  </a:gs>
                  <a:gs pos="100000">
                    <a:srgbClr val="eb9109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</p:grpSp>
        <p:grpSp>
          <p:nvGrpSpPr>
            <p:cNvPr id="1273" name="Google Shape;260;p6"/>
            <p:cNvGrpSpPr/>
            <p:nvPr/>
          </p:nvGrpSpPr>
          <p:grpSpPr>
            <a:xfrm>
              <a:off x="8200800" y="-260640"/>
              <a:ext cx="864000" cy="590400"/>
              <a:chOff x="8200800" y="-260640"/>
              <a:chExt cx="864000" cy="590400"/>
            </a:xfrm>
          </p:grpSpPr>
          <p:grpSp>
            <p:nvGrpSpPr>
              <p:cNvPr id="1274" name="Google Shape;261;p6"/>
              <p:cNvGrpSpPr/>
              <p:nvPr/>
            </p:nvGrpSpPr>
            <p:grpSpPr>
              <a:xfrm>
                <a:off x="8474040" y="-260640"/>
                <a:ext cx="590760" cy="590400"/>
                <a:chOff x="8474040" y="-260640"/>
                <a:chExt cx="590760" cy="590400"/>
              </a:xfrm>
            </p:grpSpPr>
            <p:sp>
              <p:nvSpPr>
                <p:cNvPr id="1275" name="Google Shape;262;p6"/>
                <p:cNvSpPr/>
                <p:nvPr/>
              </p:nvSpPr>
              <p:spPr>
                <a:xfrm rot="13500000">
                  <a:off x="8555760" y="-169560"/>
                  <a:ext cx="426600" cy="408600"/>
                </a:xfrm>
                <a:custGeom>
                  <a:avLst/>
                  <a:gdLst>
                    <a:gd name="textAreaLeft" fmla="*/ 0 w 426600"/>
                    <a:gd name="textAreaRight" fmla="*/ 427320 w 426600"/>
                    <a:gd name="textAreaTop" fmla="*/ 0 h 408600"/>
                    <a:gd name="textAreaBottom" fmla="*/ 409320 h 408600"/>
                  </a:gdLst>
                  <a:ahLst/>
                  <a:rect l="textAreaLeft" t="textAreaTop" r="textAreaRight" b="textAreaBottom"/>
                  <a:pathLst>
                    <a:path w="36902" h="35337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 rotWithShape="0">
                  <a:gsLst>
                    <a:gs pos="0">
                      <a:srgbClr val="9900ff">
                        <a:alpha val="29019"/>
                      </a:srgbClr>
                    </a:gs>
                    <a:gs pos="100000">
                      <a:srgbClr val="f5f8ff"/>
                    </a:gs>
                  </a:gsLst>
                  <a:lin ang="13500000"/>
                </a:gra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91440" bIns="9144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1400" spc="-1" strike="noStrike">
                    <a:solidFill>
                      <a:srgbClr val="000000"/>
                    </a:solidFill>
                    <a:latin typeface="Arial"/>
                    <a:ea typeface="DejaVu Sans"/>
                  </a:endParaRPr>
                </a:p>
              </p:txBody>
            </p:sp>
            <p:grpSp>
              <p:nvGrpSpPr>
                <p:cNvPr id="1276" name="Google Shape;263;p6"/>
                <p:cNvGrpSpPr/>
                <p:nvPr/>
              </p:nvGrpSpPr>
              <p:grpSpPr>
                <a:xfrm>
                  <a:off x="8530920" y="-70560"/>
                  <a:ext cx="478800" cy="275400"/>
                  <a:chOff x="8530920" y="-70560"/>
                  <a:chExt cx="478800" cy="275400"/>
                </a:xfrm>
              </p:grpSpPr>
              <p:sp>
                <p:nvSpPr>
                  <p:cNvPr id="1277" name="Google Shape;264;p6"/>
                  <p:cNvSpPr/>
                  <p:nvPr/>
                </p:nvSpPr>
                <p:spPr>
                  <a:xfrm rot="13500000">
                    <a:off x="8774280" y="-30240"/>
                    <a:ext cx="194760" cy="194760"/>
                  </a:xfrm>
                  <a:custGeom>
                    <a:avLst/>
                    <a:gdLst>
                      <a:gd name="textAreaLeft" fmla="*/ 0 w 194760"/>
                      <a:gd name="textAreaRight" fmla="*/ 195480 w 194760"/>
                      <a:gd name="textAreaTop" fmla="*/ 0 h 194760"/>
                      <a:gd name="textAreaBottom" fmla="*/ 195480 h 194760"/>
                    </a:gdLst>
                    <a:ahLst/>
                    <a:rect l="textAreaLeft" t="textAreaTop" r="textAreaRight" b="textAreaBottom"/>
                    <a:pathLst>
                      <a:path w="27121" h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9900ff">
                          <a:alpha val="47058"/>
                        </a:srgbClr>
                      </a:gs>
                      <a:gs pos="100000">
                        <a:srgbClr val="ffffff">
                          <a:alpha val="47058"/>
                        </a:srgbClr>
                      </a:gs>
                    </a:gsLst>
                    <a:lin ang="5400000"/>
                  </a:gra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lIns="90000" rIns="90000" tIns="91440" bIns="91440" anchor="ctr">
                    <a:noAutofit/>
                  </a:bodyPr>
                  <a:p>
                    <a:pPr>
                      <a:lnSpc>
                        <a:spcPct val="100000"/>
                      </a:lnSpc>
                      <a:tabLst>
                        <a:tab algn="l" pos="0"/>
                      </a:tabLst>
                    </a:pPr>
                    <a:endParaRPr b="0" lang="en-US" sz="1400" spc="-1" strike="noStrike">
                      <a:solidFill>
                        <a:srgbClr val="000000"/>
                      </a:solidFill>
                      <a:latin typeface="Arial"/>
                      <a:ea typeface="DejaVu Sans"/>
                    </a:endParaRPr>
                  </a:p>
                </p:txBody>
              </p:sp>
              <p:sp>
                <p:nvSpPr>
                  <p:cNvPr id="1278" name="Google Shape;265;p6"/>
                  <p:cNvSpPr/>
                  <p:nvPr/>
                </p:nvSpPr>
                <p:spPr>
                  <a:xfrm rot="13500000">
                    <a:off x="8723520" y="-30240"/>
                    <a:ext cx="194760" cy="194760"/>
                  </a:xfrm>
                  <a:custGeom>
                    <a:avLst/>
                    <a:gdLst>
                      <a:gd name="textAreaLeft" fmla="*/ 0 w 194760"/>
                      <a:gd name="textAreaRight" fmla="*/ 195480 w 194760"/>
                      <a:gd name="textAreaTop" fmla="*/ 0 h 194760"/>
                      <a:gd name="textAreaBottom" fmla="*/ 195480 h 194760"/>
                    </a:gdLst>
                    <a:ahLst/>
                    <a:rect l="textAreaLeft" t="textAreaTop" r="textAreaRight" b="textAreaBottom"/>
                    <a:pathLst>
                      <a:path w="27121" h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9900ff">
                          <a:alpha val="47058"/>
                        </a:srgbClr>
                      </a:gs>
                      <a:gs pos="100000">
                        <a:srgbClr val="ffffff">
                          <a:alpha val="47058"/>
                        </a:srgbClr>
                      </a:gs>
                    </a:gsLst>
                    <a:lin ang="5400000"/>
                  </a:gra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lIns="90000" rIns="90000" tIns="91440" bIns="91440" anchor="ctr">
                    <a:noAutofit/>
                  </a:bodyPr>
                  <a:p>
                    <a:pPr>
                      <a:lnSpc>
                        <a:spcPct val="100000"/>
                      </a:lnSpc>
                      <a:tabLst>
                        <a:tab algn="l" pos="0"/>
                      </a:tabLst>
                    </a:pPr>
                    <a:endParaRPr b="0" lang="en-US" sz="1400" spc="-1" strike="noStrike">
                      <a:solidFill>
                        <a:srgbClr val="000000"/>
                      </a:solidFill>
                      <a:latin typeface="Arial"/>
                      <a:ea typeface="DejaVu Sans"/>
                    </a:endParaRPr>
                  </a:p>
                </p:txBody>
              </p:sp>
              <p:sp>
                <p:nvSpPr>
                  <p:cNvPr id="1279" name="Google Shape;266;p6"/>
                  <p:cNvSpPr/>
                  <p:nvPr/>
                </p:nvSpPr>
                <p:spPr>
                  <a:xfrm rot="13500000">
                    <a:off x="8672400" y="-30240"/>
                    <a:ext cx="194760" cy="194760"/>
                  </a:xfrm>
                  <a:custGeom>
                    <a:avLst/>
                    <a:gdLst>
                      <a:gd name="textAreaLeft" fmla="*/ 0 w 194760"/>
                      <a:gd name="textAreaRight" fmla="*/ 195480 w 194760"/>
                      <a:gd name="textAreaTop" fmla="*/ 0 h 194760"/>
                      <a:gd name="textAreaBottom" fmla="*/ 195480 h 194760"/>
                    </a:gdLst>
                    <a:ahLst/>
                    <a:rect l="textAreaLeft" t="textAreaTop" r="textAreaRight" b="textAreaBottom"/>
                    <a:pathLst>
                      <a:path w="27121" h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9900ff">
                          <a:alpha val="47058"/>
                        </a:srgbClr>
                      </a:gs>
                      <a:gs pos="100000">
                        <a:srgbClr val="ffffff">
                          <a:alpha val="47058"/>
                        </a:srgbClr>
                      </a:gs>
                    </a:gsLst>
                    <a:lin ang="5400000"/>
                  </a:gra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lIns="90000" rIns="90000" tIns="91440" bIns="91440" anchor="ctr">
                    <a:noAutofit/>
                  </a:bodyPr>
                  <a:p>
                    <a:pPr>
                      <a:lnSpc>
                        <a:spcPct val="100000"/>
                      </a:lnSpc>
                      <a:tabLst>
                        <a:tab algn="l" pos="0"/>
                      </a:tabLst>
                    </a:pPr>
                    <a:endParaRPr b="0" lang="en-US" sz="1400" spc="-1" strike="noStrike">
                      <a:solidFill>
                        <a:srgbClr val="000000"/>
                      </a:solidFill>
                      <a:latin typeface="Arial"/>
                      <a:ea typeface="DejaVu Sans"/>
                    </a:endParaRPr>
                  </a:p>
                </p:txBody>
              </p:sp>
              <p:sp>
                <p:nvSpPr>
                  <p:cNvPr id="1280" name="Google Shape;267;p6"/>
                  <p:cNvSpPr/>
                  <p:nvPr/>
                </p:nvSpPr>
                <p:spPr>
                  <a:xfrm rot="13500000">
                    <a:off x="8622000" y="-30240"/>
                    <a:ext cx="194760" cy="194760"/>
                  </a:xfrm>
                  <a:custGeom>
                    <a:avLst/>
                    <a:gdLst>
                      <a:gd name="textAreaLeft" fmla="*/ 0 w 194760"/>
                      <a:gd name="textAreaRight" fmla="*/ 195480 w 194760"/>
                      <a:gd name="textAreaTop" fmla="*/ 0 h 194760"/>
                      <a:gd name="textAreaBottom" fmla="*/ 195480 h 194760"/>
                    </a:gdLst>
                    <a:ahLst/>
                    <a:rect l="textAreaLeft" t="textAreaTop" r="textAreaRight" b="textAreaBottom"/>
                    <a:pathLst>
                      <a:path w="27121" h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9900ff">
                          <a:alpha val="47058"/>
                        </a:srgbClr>
                      </a:gs>
                      <a:gs pos="100000">
                        <a:srgbClr val="ffffff">
                          <a:alpha val="47058"/>
                        </a:srgbClr>
                      </a:gs>
                    </a:gsLst>
                    <a:lin ang="5400000"/>
                  </a:gra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lIns="90000" rIns="90000" tIns="91440" bIns="91440" anchor="ctr">
                    <a:noAutofit/>
                  </a:bodyPr>
                  <a:p>
                    <a:pPr>
                      <a:lnSpc>
                        <a:spcPct val="100000"/>
                      </a:lnSpc>
                      <a:tabLst>
                        <a:tab algn="l" pos="0"/>
                      </a:tabLst>
                    </a:pPr>
                    <a:endParaRPr b="0" lang="en-US" sz="1400" spc="-1" strike="noStrike">
                      <a:solidFill>
                        <a:srgbClr val="000000"/>
                      </a:solidFill>
                      <a:latin typeface="Arial"/>
                      <a:ea typeface="DejaVu Sans"/>
                    </a:endParaRPr>
                  </a:p>
                </p:txBody>
              </p:sp>
              <p:sp>
                <p:nvSpPr>
                  <p:cNvPr id="1281" name="Google Shape;268;p6"/>
                  <p:cNvSpPr/>
                  <p:nvPr/>
                </p:nvSpPr>
                <p:spPr>
                  <a:xfrm rot="13500000">
                    <a:off x="8571240" y="-30240"/>
                    <a:ext cx="194760" cy="194760"/>
                  </a:xfrm>
                  <a:custGeom>
                    <a:avLst/>
                    <a:gdLst>
                      <a:gd name="textAreaLeft" fmla="*/ 0 w 194760"/>
                      <a:gd name="textAreaRight" fmla="*/ 195480 w 194760"/>
                      <a:gd name="textAreaTop" fmla="*/ 0 h 194760"/>
                      <a:gd name="textAreaBottom" fmla="*/ 195480 h 194760"/>
                    </a:gdLst>
                    <a:ahLst/>
                    <a:rect l="textAreaLeft" t="textAreaTop" r="textAreaRight" b="textAreaBottom"/>
                    <a:pathLst>
                      <a:path w="27121" h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9900ff">
                          <a:alpha val="47058"/>
                        </a:srgbClr>
                      </a:gs>
                      <a:gs pos="100000">
                        <a:srgbClr val="ffffff">
                          <a:alpha val="47058"/>
                        </a:srgbClr>
                      </a:gs>
                    </a:gsLst>
                    <a:lin ang="5400000"/>
                  </a:gra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lIns="90000" rIns="90000" tIns="91440" bIns="91440" anchor="ctr">
                    <a:noAutofit/>
                  </a:bodyPr>
                  <a:p>
                    <a:pPr>
                      <a:lnSpc>
                        <a:spcPct val="100000"/>
                      </a:lnSpc>
                      <a:tabLst>
                        <a:tab algn="l" pos="0"/>
                      </a:tabLst>
                    </a:pPr>
                    <a:endParaRPr b="0" lang="en-US" sz="1400" spc="-1" strike="noStrike">
                      <a:solidFill>
                        <a:srgbClr val="000000"/>
                      </a:solidFill>
                      <a:latin typeface="Arial"/>
                      <a:ea typeface="DejaVu Sans"/>
                    </a:endParaRPr>
                  </a:p>
                </p:txBody>
              </p:sp>
            </p:grpSp>
          </p:grpSp>
          <p:sp>
            <p:nvSpPr>
              <p:cNvPr id="1282" name="Google Shape;269;p6"/>
              <p:cNvSpPr/>
              <p:nvPr/>
            </p:nvSpPr>
            <p:spPr>
              <a:xfrm rot="8100000">
                <a:off x="8254440" y="-86760"/>
                <a:ext cx="401040" cy="318240"/>
              </a:xfrm>
              <a:custGeom>
                <a:avLst/>
                <a:gdLst>
                  <a:gd name="textAreaLeft" fmla="*/ 0 w 401040"/>
                  <a:gd name="textAreaRight" fmla="*/ 401760 w 401040"/>
                  <a:gd name="textAreaTop" fmla="*/ 0 h 318240"/>
                  <a:gd name="textAreaBottom" fmla="*/ 318960 h 318240"/>
                </a:gdLst>
                <a:ahLst/>
                <a:rect l="textAreaLeft" t="textAreaTop" r="textAreaRight" b="textAreaBottom"/>
                <a:pathLst>
                  <a:path w="44612" h="3544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ff9900">
                      <a:alpha val="4117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</p:grpSp>
        <p:grpSp>
          <p:nvGrpSpPr>
            <p:cNvPr id="1283" name="Google Shape;270;p6"/>
            <p:cNvGrpSpPr/>
            <p:nvPr/>
          </p:nvGrpSpPr>
          <p:grpSpPr>
            <a:xfrm>
              <a:off x="8602920" y="252360"/>
              <a:ext cx="1293840" cy="1669680"/>
              <a:chOff x="8602920" y="252360"/>
              <a:chExt cx="1293840" cy="1669680"/>
            </a:xfrm>
          </p:grpSpPr>
          <p:sp>
            <p:nvSpPr>
              <p:cNvPr id="1284" name="Google Shape;271;p6"/>
              <p:cNvSpPr/>
              <p:nvPr/>
            </p:nvSpPr>
            <p:spPr>
              <a:xfrm rot="2700000">
                <a:off x="8748720" y="402120"/>
                <a:ext cx="718920" cy="711360"/>
              </a:xfrm>
              <a:custGeom>
                <a:avLst/>
                <a:gdLst>
                  <a:gd name="textAreaLeft" fmla="*/ 0 w 718920"/>
                  <a:gd name="textAreaRight" fmla="*/ 719640 w 718920"/>
                  <a:gd name="textAreaTop" fmla="*/ 0 h 711360"/>
                  <a:gd name="textAreaBottom" fmla="*/ 712080 h 711360"/>
                </a:gdLst>
                <a:ahLst/>
                <a:rect l="textAreaLeft" t="textAreaTop" r="textAreaRight" b="textAreaBottom"/>
                <a:pathLst>
                  <a:path w="36171" h="3579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ffffff">
                      <a:alpha val="47058"/>
                    </a:srgbClr>
                  </a:gs>
                  <a:gs pos="100000">
                    <a:srgbClr val="0c0a9e">
                      <a:alpha val="47058"/>
                    </a:srgbClr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1285" name="Google Shape;272;p6"/>
              <p:cNvSpPr/>
              <p:nvPr/>
            </p:nvSpPr>
            <p:spPr>
              <a:xfrm rot="2700000">
                <a:off x="8843040" y="630000"/>
                <a:ext cx="718920" cy="711360"/>
              </a:xfrm>
              <a:custGeom>
                <a:avLst/>
                <a:gdLst>
                  <a:gd name="textAreaLeft" fmla="*/ 0 w 718920"/>
                  <a:gd name="textAreaRight" fmla="*/ 719640 w 718920"/>
                  <a:gd name="textAreaTop" fmla="*/ 0 h 711360"/>
                  <a:gd name="textAreaBottom" fmla="*/ 712080 h 711360"/>
                </a:gdLst>
                <a:ahLst/>
                <a:rect l="textAreaLeft" t="textAreaTop" r="textAreaRight" b="textAreaBottom"/>
                <a:pathLst>
                  <a:path w="36171" h="3579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ffffff">
                      <a:alpha val="47058"/>
                    </a:srgbClr>
                  </a:gs>
                  <a:gs pos="100000">
                    <a:srgbClr val="0c0a9e">
                      <a:alpha val="47058"/>
                    </a:srgbClr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1286" name="Google Shape;273;p6"/>
              <p:cNvSpPr/>
              <p:nvPr/>
            </p:nvSpPr>
            <p:spPr>
              <a:xfrm rot="2700000">
                <a:off x="8937360" y="832320"/>
                <a:ext cx="718920" cy="711360"/>
              </a:xfrm>
              <a:custGeom>
                <a:avLst/>
                <a:gdLst>
                  <a:gd name="textAreaLeft" fmla="*/ 0 w 718920"/>
                  <a:gd name="textAreaRight" fmla="*/ 719640 w 718920"/>
                  <a:gd name="textAreaTop" fmla="*/ 0 h 711360"/>
                  <a:gd name="textAreaBottom" fmla="*/ 712080 h 711360"/>
                </a:gdLst>
                <a:ahLst/>
                <a:rect l="textAreaLeft" t="textAreaTop" r="textAreaRight" b="textAreaBottom"/>
                <a:pathLst>
                  <a:path w="36171" h="3579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ffffff">
                      <a:alpha val="47058"/>
                    </a:srgbClr>
                  </a:gs>
                  <a:gs pos="100000">
                    <a:srgbClr val="0c0a9e">
                      <a:alpha val="47058"/>
                    </a:srgbClr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1287" name="Google Shape;274;p6"/>
              <p:cNvSpPr/>
              <p:nvPr/>
            </p:nvSpPr>
            <p:spPr>
              <a:xfrm rot="2700000">
                <a:off x="9031320" y="1060560"/>
                <a:ext cx="718920" cy="711360"/>
              </a:xfrm>
              <a:custGeom>
                <a:avLst/>
                <a:gdLst>
                  <a:gd name="textAreaLeft" fmla="*/ 0 w 718920"/>
                  <a:gd name="textAreaRight" fmla="*/ 719640 w 718920"/>
                  <a:gd name="textAreaTop" fmla="*/ 0 h 711360"/>
                  <a:gd name="textAreaBottom" fmla="*/ 712080 h 711360"/>
                </a:gdLst>
                <a:ahLst/>
                <a:rect l="textAreaLeft" t="textAreaTop" r="textAreaRight" b="textAreaBottom"/>
                <a:pathLst>
                  <a:path w="36171" h="3579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ffffff">
                      <a:alpha val="47058"/>
                    </a:srgbClr>
                  </a:gs>
                  <a:gs pos="100000">
                    <a:srgbClr val="0c0a9e">
                      <a:alpha val="47058"/>
                    </a:srgbClr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</p:grpSp>
        <p:grpSp>
          <p:nvGrpSpPr>
            <p:cNvPr id="1288" name="Google Shape;275;p6"/>
            <p:cNvGrpSpPr/>
            <p:nvPr/>
          </p:nvGrpSpPr>
          <p:grpSpPr>
            <a:xfrm>
              <a:off x="8107200" y="158760"/>
              <a:ext cx="864000" cy="590400"/>
              <a:chOff x="8107200" y="158760"/>
              <a:chExt cx="864000" cy="590400"/>
            </a:xfrm>
          </p:grpSpPr>
          <p:grpSp>
            <p:nvGrpSpPr>
              <p:cNvPr id="1289" name="Google Shape;276;p6"/>
              <p:cNvGrpSpPr/>
              <p:nvPr/>
            </p:nvGrpSpPr>
            <p:grpSpPr>
              <a:xfrm>
                <a:off x="8380440" y="158760"/>
                <a:ext cx="590760" cy="590400"/>
                <a:chOff x="8380440" y="158760"/>
                <a:chExt cx="590760" cy="590400"/>
              </a:xfrm>
            </p:grpSpPr>
            <p:sp>
              <p:nvSpPr>
                <p:cNvPr id="1290" name="Google Shape;277;p6"/>
                <p:cNvSpPr/>
                <p:nvPr/>
              </p:nvSpPr>
              <p:spPr>
                <a:xfrm rot="13500000">
                  <a:off x="8462160" y="249480"/>
                  <a:ext cx="426600" cy="408600"/>
                </a:xfrm>
                <a:custGeom>
                  <a:avLst/>
                  <a:gdLst>
                    <a:gd name="textAreaLeft" fmla="*/ 0 w 426600"/>
                    <a:gd name="textAreaRight" fmla="*/ 427320 w 426600"/>
                    <a:gd name="textAreaTop" fmla="*/ 0 h 408600"/>
                    <a:gd name="textAreaBottom" fmla="*/ 409320 h 408600"/>
                  </a:gdLst>
                  <a:ahLst/>
                  <a:rect l="textAreaLeft" t="textAreaTop" r="textAreaRight" b="textAreaBottom"/>
                  <a:pathLst>
                    <a:path w="36902" h="35337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 rotWithShape="0">
                  <a:gsLst>
                    <a:gs pos="0">
                      <a:srgbClr val="9900ff">
                        <a:alpha val="29019"/>
                      </a:srgbClr>
                    </a:gs>
                    <a:gs pos="100000">
                      <a:srgbClr val="f5f8ff"/>
                    </a:gs>
                  </a:gsLst>
                  <a:lin ang="13500000"/>
                </a:gra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91440" bIns="9144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1400" spc="-1" strike="noStrike">
                    <a:solidFill>
                      <a:srgbClr val="000000"/>
                    </a:solidFill>
                    <a:latin typeface="Arial"/>
                    <a:ea typeface="DejaVu Sans"/>
                  </a:endParaRPr>
                </a:p>
              </p:txBody>
            </p:sp>
            <p:grpSp>
              <p:nvGrpSpPr>
                <p:cNvPr id="1291" name="Google Shape;278;p6"/>
                <p:cNvGrpSpPr/>
                <p:nvPr/>
              </p:nvGrpSpPr>
              <p:grpSpPr>
                <a:xfrm>
                  <a:off x="8437320" y="348480"/>
                  <a:ext cx="478800" cy="275760"/>
                  <a:chOff x="8437320" y="348480"/>
                  <a:chExt cx="478800" cy="275760"/>
                </a:xfrm>
              </p:grpSpPr>
              <p:sp>
                <p:nvSpPr>
                  <p:cNvPr id="1292" name="Google Shape;279;p6"/>
                  <p:cNvSpPr/>
                  <p:nvPr/>
                </p:nvSpPr>
                <p:spPr>
                  <a:xfrm rot="13500000">
                    <a:off x="8680680" y="388800"/>
                    <a:ext cx="194760" cy="194760"/>
                  </a:xfrm>
                  <a:custGeom>
                    <a:avLst/>
                    <a:gdLst>
                      <a:gd name="textAreaLeft" fmla="*/ 0 w 194760"/>
                      <a:gd name="textAreaRight" fmla="*/ 195480 w 194760"/>
                      <a:gd name="textAreaTop" fmla="*/ 0 h 194760"/>
                      <a:gd name="textAreaBottom" fmla="*/ 195480 h 194760"/>
                    </a:gdLst>
                    <a:ahLst/>
                    <a:rect l="textAreaLeft" t="textAreaTop" r="textAreaRight" b="textAreaBottom"/>
                    <a:pathLst>
                      <a:path w="27121" h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9900ff">
                          <a:alpha val="47058"/>
                        </a:srgbClr>
                      </a:gs>
                      <a:gs pos="100000">
                        <a:srgbClr val="ffffff">
                          <a:alpha val="47058"/>
                        </a:srgbClr>
                      </a:gs>
                    </a:gsLst>
                    <a:lin ang="5400000"/>
                  </a:gra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lIns="90000" rIns="90000" tIns="91440" bIns="91440" anchor="ctr">
                    <a:noAutofit/>
                  </a:bodyPr>
                  <a:p>
                    <a:pPr>
                      <a:lnSpc>
                        <a:spcPct val="100000"/>
                      </a:lnSpc>
                      <a:tabLst>
                        <a:tab algn="l" pos="0"/>
                      </a:tabLst>
                    </a:pPr>
                    <a:endParaRPr b="0" lang="en-US" sz="1400" spc="-1" strike="noStrike">
                      <a:solidFill>
                        <a:srgbClr val="000000"/>
                      </a:solidFill>
                      <a:latin typeface="Arial"/>
                      <a:ea typeface="DejaVu Sans"/>
                    </a:endParaRPr>
                  </a:p>
                </p:txBody>
              </p:sp>
              <p:sp>
                <p:nvSpPr>
                  <p:cNvPr id="1293" name="Google Shape;280;p6"/>
                  <p:cNvSpPr/>
                  <p:nvPr/>
                </p:nvSpPr>
                <p:spPr>
                  <a:xfrm rot="13500000">
                    <a:off x="8629920" y="388440"/>
                    <a:ext cx="194760" cy="194760"/>
                  </a:xfrm>
                  <a:custGeom>
                    <a:avLst/>
                    <a:gdLst>
                      <a:gd name="textAreaLeft" fmla="*/ 0 w 194760"/>
                      <a:gd name="textAreaRight" fmla="*/ 195480 w 194760"/>
                      <a:gd name="textAreaTop" fmla="*/ 0 h 194760"/>
                      <a:gd name="textAreaBottom" fmla="*/ 195480 h 194760"/>
                    </a:gdLst>
                    <a:ahLst/>
                    <a:rect l="textAreaLeft" t="textAreaTop" r="textAreaRight" b="textAreaBottom"/>
                    <a:pathLst>
                      <a:path w="27121" h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9900ff">
                          <a:alpha val="47058"/>
                        </a:srgbClr>
                      </a:gs>
                      <a:gs pos="100000">
                        <a:srgbClr val="ffffff">
                          <a:alpha val="47058"/>
                        </a:srgbClr>
                      </a:gs>
                    </a:gsLst>
                    <a:lin ang="5400000"/>
                  </a:gra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lIns="90000" rIns="90000" tIns="91440" bIns="91440" anchor="ctr">
                    <a:noAutofit/>
                  </a:bodyPr>
                  <a:p>
                    <a:pPr>
                      <a:lnSpc>
                        <a:spcPct val="100000"/>
                      </a:lnSpc>
                      <a:tabLst>
                        <a:tab algn="l" pos="0"/>
                      </a:tabLst>
                    </a:pPr>
                    <a:endParaRPr b="0" lang="en-US" sz="1400" spc="-1" strike="noStrike">
                      <a:solidFill>
                        <a:srgbClr val="000000"/>
                      </a:solidFill>
                      <a:latin typeface="Arial"/>
                      <a:ea typeface="DejaVu Sans"/>
                    </a:endParaRPr>
                  </a:p>
                </p:txBody>
              </p:sp>
              <p:sp>
                <p:nvSpPr>
                  <p:cNvPr id="1294" name="Google Shape;281;p6"/>
                  <p:cNvSpPr/>
                  <p:nvPr/>
                </p:nvSpPr>
                <p:spPr>
                  <a:xfrm rot="13500000">
                    <a:off x="8578800" y="388800"/>
                    <a:ext cx="194760" cy="194760"/>
                  </a:xfrm>
                  <a:custGeom>
                    <a:avLst/>
                    <a:gdLst>
                      <a:gd name="textAreaLeft" fmla="*/ 0 w 194760"/>
                      <a:gd name="textAreaRight" fmla="*/ 195480 w 194760"/>
                      <a:gd name="textAreaTop" fmla="*/ 0 h 194760"/>
                      <a:gd name="textAreaBottom" fmla="*/ 195480 h 194760"/>
                    </a:gdLst>
                    <a:ahLst/>
                    <a:rect l="textAreaLeft" t="textAreaTop" r="textAreaRight" b="textAreaBottom"/>
                    <a:pathLst>
                      <a:path w="27121" h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9900ff">
                          <a:alpha val="47058"/>
                        </a:srgbClr>
                      </a:gs>
                      <a:gs pos="100000">
                        <a:srgbClr val="ffffff">
                          <a:alpha val="47058"/>
                        </a:srgbClr>
                      </a:gs>
                    </a:gsLst>
                    <a:lin ang="5400000"/>
                  </a:gra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lIns="90000" rIns="90000" tIns="91440" bIns="91440" anchor="ctr">
                    <a:noAutofit/>
                  </a:bodyPr>
                  <a:p>
                    <a:pPr>
                      <a:lnSpc>
                        <a:spcPct val="100000"/>
                      </a:lnSpc>
                      <a:tabLst>
                        <a:tab algn="l" pos="0"/>
                      </a:tabLst>
                    </a:pPr>
                    <a:endParaRPr b="0" lang="en-US" sz="1400" spc="-1" strike="noStrike">
                      <a:solidFill>
                        <a:srgbClr val="000000"/>
                      </a:solidFill>
                      <a:latin typeface="Arial"/>
                      <a:ea typeface="DejaVu Sans"/>
                    </a:endParaRPr>
                  </a:p>
                </p:txBody>
              </p:sp>
              <p:sp>
                <p:nvSpPr>
                  <p:cNvPr id="1295" name="Google Shape;282;p6"/>
                  <p:cNvSpPr/>
                  <p:nvPr/>
                </p:nvSpPr>
                <p:spPr>
                  <a:xfrm rot="13500000">
                    <a:off x="8528400" y="388800"/>
                    <a:ext cx="194760" cy="194760"/>
                  </a:xfrm>
                  <a:custGeom>
                    <a:avLst/>
                    <a:gdLst>
                      <a:gd name="textAreaLeft" fmla="*/ 0 w 194760"/>
                      <a:gd name="textAreaRight" fmla="*/ 195480 w 194760"/>
                      <a:gd name="textAreaTop" fmla="*/ 0 h 194760"/>
                      <a:gd name="textAreaBottom" fmla="*/ 195480 h 194760"/>
                    </a:gdLst>
                    <a:ahLst/>
                    <a:rect l="textAreaLeft" t="textAreaTop" r="textAreaRight" b="textAreaBottom"/>
                    <a:pathLst>
                      <a:path w="27121" h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9900ff">
                          <a:alpha val="47058"/>
                        </a:srgbClr>
                      </a:gs>
                      <a:gs pos="100000">
                        <a:srgbClr val="ffffff">
                          <a:alpha val="47058"/>
                        </a:srgbClr>
                      </a:gs>
                    </a:gsLst>
                    <a:lin ang="5400000"/>
                  </a:gra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lIns="90000" rIns="90000" tIns="91440" bIns="91440" anchor="ctr">
                    <a:noAutofit/>
                  </a:bodyPr>
                  <a:p>
                    <a:pPr>
                      <a:lnSpc>
                        <a:spcPct val="100000"/>
                      </a:lnSpc>
                      <a:tabLst>
                        <a:tab algn="l" pos="0"/>
                      </a:tabLst>
                    </a:pPr>
                    <a:endParaRPr b="0" lang="en-US" sz="1400" spc="-1" strike="noStrike">
                      <a:solidFill>
                        <a:srgbClr val="000000"/>
                      </a:solidFill>
                      <a:latin typeface="Arial"/>
                      <a:ea typeface="DejaVu Sans"/>
                    </a:endParaRPr>
                  </a:p>
                </p:txBody>
              </p:sp>
              <p:sp>
                <p:nvSpPr>
                  <p:cNvPr id="1296" name="Google Shape;283;p6"/>
                  <p:cNvSpPr/>
                  <p:nvPr/>
                </p:nvSpPr>
                <p:spPr>
                  <a:xfrm rot="13500000">
                    <a:off x="8477640" y="388440"/>
                    <a:ext cx="194760" cy="194760"/>
                  </a:xfrm>
                  <a:custGeom>
                    <a:avLst/>
                    <a:gdLst>
                      <a:gd name="textAreaLeft" fmla="*/ 0 w 194760"/>
                      <a:gd name="textAreaRight" fmla="*/ 195480 w 194760"/>
                      <a:gd name="textAreaTop" fmla="*/ 0 h 194760"/>
                      <a:gd name="textAreaBottom" fmla="*/ 195480 h 194760"/>
                    </a:gdLst>
                    <a:ahLst/>
                    <a:rect l="textAreaLeft" t="textAreaTop" r="textAreaRight" b="textAreaBottom"/>
                    <a:pathLst>
                      <a:path w="27121" h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9900ff">
                          <a:alpha val="47058"/>
                        </a:srgbClr>
                      </a:gs>
                      <a:gs pos="100000">
                        <a:srgbClr val="ffffff">
                          <a:alpha val="47058"/>
                        </a:srgbClr>
                      </a:gs>
                    </a:gsLst>
                    <a:lin ang="5400000"/>
                  </a:gra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lIns="90000" rIns="90000" tIns="91440" bIns="91440" anchor="ctr">
                    <a:noAutofit/>
                  </a:bodyPr>
                  <a:p>
                    <a:pPr>
                      <a:lnSpc>
                        <a:spcPct val="100000"/>
                      </a:lnSpc>
                      <a:tabLst>
                        <a:tab algn="l" pos="0"/>
                      </a:tabLst>
                    </a:pPr>
                    <a:endParaRPr b="0" lang="en-US" sz="1400" spc="-1" strike="noStrike">
                      <a:solidFill>
                        <a:srgbClr val="000000"/>
                      </a:solidFill>
                      <a:latin typeface="Arial"/>
                      <a:ea typeface="DejaVu Sans"/>
                    </a:endParaRPr>
                  </a:p>
                </p:txBody>
              </p:sp>
            </p:grpSp>
          </p:grpSp>
          <p:sp>
            <p:nvSpPr>
              <p:cNvPr id="1297" name="Google Shape;284;p6"/>
              <p:cNvSpPr/>
              <p:nvPr/>
            </p:nvSpPr>
            <p:spPr>
              <a:xfrm rot="8100000">
                <a:off x="8160840" y="332280"/>
                <a:ext cx="401040" cy="318240"/>
              </a:xfrm>
              <a:custGeom>
                <a:avLst/>
                <a:gdLst>
                  <a:gd name="textAreaLeft" fmla="*/ 0 w 401040"/>
                  <a:gd name="textAreaRight" fmla="*/ 401760 w 401040"/>
                  <a:gd name="textAreaTop" fmla="*/ 0 h 318240"/>
                  <a:gd name="textAreaBottom" fmla="*/ 318960 h 318240"/>
                </a:gdLst>
                <a:ahLst/>
                <a:rect l="textAreaLeft" t="textAreaTop" r="textAreaRight" b="textAreaBottom"/>
                <a:pathLst>
                  <a:path w="44612" h="3544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9900ff">
                      <a:alpha val="47058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</p:grpSp>
        <p:grpSp>
          <p:nvGrpSpPr>
            <p:cNvPr id="1298" name="Google Shape;285;p6"/>
            <p:cNvGrpSpPr/>
            <p:nvPr/>
          </p:nvGrpSpPr>
          <p:grpSpPr>
            <a:xfrm>
              <a:off x="8730360" y="88920"/>
              <a:ext cx="864000" cy="590400"/>
              <a:chOff x="8730360" y="88920"/>
              <a:chExt cx="864000" cy="590400"/>
            </a:xfrm>
          </p:grpSpPr>
          <p:grpSp>
            <p:nvGrpSpPr>
              <p:cNvPr id="1299" name="Google Shape;286;p6"/>
              <p:cNvGrpSpPr/>
              <p:nvPr/>
            </p:nvGrpSpPr>
            <p:grpSpPr>
              <a:xfrm>
                <a:off x="9003600" y="88920"/>
                <a:ext cx="590760" cy="590400"/>
                <a:chOff x="9003600" y="88920"/>
                <a:chExt cx="590760" cy="590400"/>
              </a:xfrm>
            </p:grpSpPr>
            <p:sp>
              <p:nvSpPr>
                <p:cNvPr id="1300" name="Google Shape;287;p6"/>
                <p:cNvSpPr/>
                <p:nvPr/>
              </p:nvSpPr>
              <p:spPr>
                <a:xfrm rot="13500000">
                  <a:off x="9085320" y="179640"/>
                  <a:ext cx="426600" cy="408600"/>
                </a:xfrm>
                <a:custGeom>
                  <a:avLst/>
                  <a:gdLst>
                    <a:gd name="textAreaLeft" fmla="*/ 0 w 426600"/>
                    <a:gd name="textAreaRight" fmla="*/ 427320 w 426600"/>
                    <a:gd name="textAreaTop" fmla="*/ 0 h 408600"/>
                    <a:gd name="textAreaBottom" fmla="*/ 409320 h 408600"/>
                  </a:gdLst>
                  <a:ahLst/>
                  <a:rect l="textAreaLeft" t="textAreaTop" r="textAreaRight" b="textAreaBottom"/>
                  <a:pathLst>
                    <a:path w="36902" h="35337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 rotWithShape="0">
                  <a:gsLst>
                    <a:gs pos="0">
                      <a:srgbClr val="9900ff">
                        <a:alpha val="29019"/>
                      </a:srgbClr>
                    </a:gs>
                    <a:gs pos="100000">
                      <a:srgbClr val="f5f8ff"/>
                    </a:gs>
                  </a:gsLst>
                  <a:lin ang="13500000"/>
                </a:gra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91440" bIns="9144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1400" spc="-1" strike="noStrike">
                    <a:solidFill>
                      <a:srgbClr val="000000"/>
                    </a:solidFill>
                    <a:latin typeface="Arial"/>
                    <a:ea typeface="DejaVu Sans"/>
                  </a:endParaRPr>
                </a:p>
              </p:txBody>
            </p:sp>
            <p:grpSp>
              <p:nvGrpSpPr>
                <p:cNvPr id="1301" name="Google Shape;288;p6"/>
                <p:cNvGrpSpPr/>
                <p:nvPr/>
              </p:nvGrpSpPr>
              <p:grpSpPr>
                <a:xfrm>
                  <a:off x="9060480" y="278640"/>
                  <a:ext cx="478800" cy="275760"/>
                  <a:chOff x="9060480" y="278640"/>
                  <a:chExt cx="478800" cy="275760"/>
                </a:xfrm>
              </p:grpSpPr>
              <p:sp>
                <p:nvSpPr>
                  <p:cNvPr id="1302" name="Google Shape;289;p6"/>
                  <p:cNvSpPr/>
                  <p:nvPr/>
                </p:nvSpPr>
                <p:spPr>
                  <a:xfrm rot="13500000">
                    <a:off x="9303840" y="318960"/>
                    <a:ext cx="194760" cy="194760"/>
                  </a:xfrm>
                  <a:custGeom>
                    <a:avLst/>
                    <a:gdLst>
                      <a:gd name="textAreaLeft" fmla="*/ 0 w 194760"/>
                      <a:gd name="textAreaRight" fmla="*/ 195480 w 194760"/>
                      <a:gd name="textAreaTop" fmla="*/ 0 h 194760"/>
                      <a:gd name="textAreaBottom" fmla="*/ 195480 h 194760"/>
                    </a:gdLst>
                    <a:ahLst/>
                    <a:rect l="textAreaLeft" t="textAreaTop" r="textAreaRight" b="textAreaBottom"/>
                    <a:pathLst>
                      <a:path w="27121" h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9900ff">
                          <a:alpha val="47058"/>
                        </a:srgbClr>
                      </a:gs>
                      <a:gs pos="100000">
                        <a:srgbClr val="ffffff">
                          <a:alpha val="47058"/>
                        </a:srgbClr>
                      </a:gs>
                    </a:gsLst>
                    <a:lin ang="5400000"/>
                  </a:gra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lIns="90000" rIns="90000" tIns="91440" bIns="91440" anchor="ctr">
                    <a:noAutofit/>
                  </a:bodyPr>
                  <a:p>
                    <a:pPr>
                      <a:lnSpc>
                        <a:spcPct val="100000"/>
                      </a:lnSpc>
                      <a:tabLst>
                        <a:tab algn="l" pos="0"/>
                      </a:tabLst>
                    </a:pPr>
                    <a:endParaRPr b="0" lang="en-US" sz="1400" spc="-1" strike="noStrike">
                      <a:solidFill>
                        <a:srgbClr val="000000"/>
                      </a:solidFill>
                      <a:latin typeface="Arial"/>
                      <a:ea typeface="DejaVu Sans"/>
                    </a:endParaRPr>
                  </a:p>
                </p:txBody>
              </p:sp>
              <p:sp>
                <p:nvSpPr>
                  <p:cNvPr id="1303" name="Google Shape;290;p6"/>
                  <p:cNvSpPr/>
                  <p:nvPr/>
                </p:nvSpPr>
                <p:spPr>
                  <a:xfrm rot="13500000">
                    <a:off x="9253080" y="318600"/>
                    <a:ext cx="194760" cy="194760"/>
                  </a:xfrm>
                  <a:custGeom>
                    <a:avLst/>
                    <a:gdLst>
                      <a:gd name="textAreaLeft" fmla="*/ 0 w 194760"/>
                      <a:gd name="textAreaRight" fmla="*/ 195480 w 194760"/>
                      <a:gd name="textAreaTop" fmla="*/ 0 h 194760"/>
                      <a:gd name="textAreaBottom" fmla="*/ 195480 h 194760"/>
                    </a:gdLst>
                    <a:ahLst/>
                    <a:rect l="textAreaLeft" t="textAreaTop" r="textAreaRight" b="textAreaBottom"/>
                    <a:pathLst>
                      <a:path w="27121" h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9900ff">
                          <a:alpha val="47058"/>
                        </a:srgbClr>
                      </a:gs>
                      <a:gs pos="100000">
                        <a:srgbClr val="ffffff">
                          <a:alpha val="47058"/>
                        </a:srgbClr>
                      </a:gs>
                    </a:gsLst>
                    <a:lin ang="5400000"/>
                  </a:gra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lIns="90000" rIns="90000" tIns="91440" bIns="91440" anchor="ctr">
                    <a:noAutofit/>
                  </a:bodyPr>
                  <a:p>
                    <a:pPr>
                      <a:lnSpc>
                        <a:spcPct val="100000"/>
                      </a:lnSpc>
                      <a:tabLst>
                        <a:tab algn="l" pos="0"/>
                      </a:tabLst>
                    </a:pPr>
                    <a:endParaRPr b="0" lang="en-US" sz="1400" spc="-1" strike="noStrike">
                      <a:solidFill>
                        <a:srgbClr val="000000"/>
                      </a:solidFill>
                      <a:latin typeface="Arial"/>
                      <a:ea typeface="DejaVu Sans"/>
                    </a:endParaRPr>
                  </a:p>
                </p:txBody>
              </p:sp>
              <p:sp>
                <p:nvSpPr>
                  <p:cNvPr id="1304" name="Google Shape;291;p6"/>
                  <p:cNvSpPr/>
                  <p:nvPr/>
                </p:nvSpPr>
                <p:spPr>
                  <a:xfrm rot="13500000">
                    <a:off x="9201960" y="318960"/>
                    <a:ext cx="194760" cy="194760"/>
                  </a:xfrm>
                  <a:custGeom>
                    <a:avLst/>
                    <a:gdLst>
                      <a:gd name="textAreaLeft" fmla="*/ 0 w 194760"/>
                      <a:gd name="textAreaRight" fmla="*/ 195480 w 194760"/>
                      <a:gd name="textAreaTop" fmla="*/ 0 h 194760"/>
                      <a:gd name="textAreaBottom" fmla="*/ 195480 h 194760"/>
                    </a:gdLst>
                    <a:ahLst/>
                    <a:rect l="textAreaLeft" t="textAreaTop" r="textAreaRight" b="textAreaBottom"/>
                    <a:pathLst>
                      <a:path w="27121" h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9900ff">
                          <a:alpha val="47058"/>
                        </a:srgbClr>
                      </a:gs>
                      <a:gs pos="100000">
                        <a:srgbClr val="ffffff">
                          <a:alpha val="47058"/>
                        </a:srgbClr>
                      </a:gs>
                    </a:gsLst>
                    <a:lin ang="5400000"/>
                  </a:gra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lIns="90000" rIns="90000" tIns="91440" bIns="91440" anchor="ctr">
                    <a:noAutofit/>
                  </a:bodyPr>
                  <a:p>
                    <a:pPr>
                      <a:lnSpc>
                        <a:spcPct val="100000"/>
                      </a:lnSpc>
                      <a:tabLst>
                        <a:tab algn="l" pos="0"/>
                      </a:tabLst>
                    </a:pPr>
                    <a:endParaRPr b="0" lang="en-US" sz="1400" spc="-1" strike="noStrike">
                      <a:solidFill>
                        <a:srgbClr val="000000"/>
                      </a:solidFill>
                      <a:latin typeface="Arial"/>
                      <a:ea typeface="DejaVu Sans"/>
                    </a:endParaRPr>
                  </a:p>
                </p:txBody>
              </p:sp>
              <p:sp>
                <p:nvSpPr>
                  <p:cNvPr id="1305" name="Google Shape;292;p6"/>
                  <p:cNvSpPr/>
                  <p:nvPr/>
                </p:nvSpPr>
                <p:spPr>
                  <a:xfrm rot="13500000">
                    <a:off x="9151560" y="318960"/>
                    <a:ext cx="194760" cy="194760"/>
                  </a:xfrm>
                  <a:custGeom>
                    <a:avLst/>
                    <a:gdLst>
                      <a:gd name="textAreaLeft" fmla="*/ 0 w 194760"/>
                      <a:gd name="textAreaRight" fmla="*/ 195480 w 194760"/>
                      <a:gd name="textAreaTop" fmla="*/ 0 h 194760"/>
                      <a:gd name="textAreaBottom" fmla="*/ 195480 h 194760"/>
                    </a:gdLst>
                    <a:ahLst/>
                    <a:rect l="textAreaLeft" t="textAreaTop" r="textAreaRight" b="textAreaBottom"/>
                    <a:pathLst>
                      <a:path w="27121" h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9900ff">
                          <a:alpha val="47058"/>
                        </a:srgbClr>
                      </a:gs>
                      <a:gs pos="100000">
                        <a:srgbClr val="ffffff">
                          <a:alpha val="47058"/>
                        </a:srgbClr>
                      </a:gs>
                    </a:gsLst>
                    <a:lin ang="5400000"/>
                  </a:gra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lIns="90000" rIns="90000" tIns="91440" bIns="91440" anchor="ctr">
                    <a:noAutofit/>
                  </a:bodyPr>
                  <a:p>
                    <a:pPr>
                      <a:lnSpc>
                        <a:spcPct val="100000"/>
                      </a:lnSpc>
                      <a:tabLst>
                        <a:tab algn="l" pos="0"/>
                      </a:tabLst>
                    </a:pPr>
                    <a:endParaRPr b="0" lang="en-US" sz="1400" spc="-1" strike="noStrike">
                      <a:solidFill>
                        <a:srgbClr val="000000"/>
                      </a:solidFill>
                      <a:latin typeface="Arial"/>
                      <a:ea typeface="DejaVu Sans"/>
                    </a:endParaRPr>
                  </a:p>
                </p:txBody>
              </p:sp>
              <p:sp>
                <p:nvSpPr>
                  <p:cNvPr id="1306" name="Google Shape;293;p6"/>
                  <p:cNvSpPr/>
                  <p:nvPr/>
                </p:nvSpPr>
                <p:spPr>
                  <a:xfrm rot="13500000">
                    <a:off x="9100800" y="318600"/>
                    <a:ext cx="194760" cy="194760"/>
                  </a:xfrm>
                  <a:custGeom>
                    <a:avLst/>
                    <a:gdLst>
                      <a:gd name="textAreaLeft" fmla="*/ 0 w 194760"/>
                      <a:gd name="textAreaRight" fmla="*/ 195480 w 194760"/>
                      <a:gd name="textAreaTop" fmla="*/ 0 h 194760"/>
                      <a:gd name="textAreaBottom" fmla="*/ 195480 h 194760"/>
                    </a:gdLst>
                    <a:ahLst/>
                    <a:rect l="textAreaLeft" t="textAreaTop" r="textAreaRight" b="textAreaBottom"/>
                    <a:pathLst>
                      <a:path w="27121" h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9900ff">
                          <a:alpha val="47058"/>
                        </a:srgbClr>
                      </a:gs>
                      <a:gs pos="100000">
                        <a:srgbClr val="ffffff">
                          <a:alpha val="47058"/>
                        </a:srgbClr>
                      </a:gs>
                    </a:gsLst>
                    <a:lin ang="5400000"/>
                  </a:gra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lIns="90000" rIns="90000" tIns="91440" bIns="91440" anchor="ctr">
                    <a:noAutofit/>
                  </a:bodyPr>
                  <a:p>
                    <a:pPr>
                      <a:lnSpc>
                        <a:spcPct val="100000"/>
                      </a:lnSpc>
                      <a:tabLst>
                        <a:tab algn="l" pos="0"/>
                      </a:tabLst>
                    </a:pPr>
                    <a:endParaRPr b="0" lang="en-US" sz="1400" spc="-1" strike="noStrike">
                      <a:solidFill>
                        <a:srgbClr val="000000"/>
                      </a:solidFill>
                      <a:latin typeface="Arial"/>
                      <a:ea typeface="DejaVu Sans"/>
                    </a:endParaRPr>
                  </a:p>
                </p:txBody>
              </p:sp>
            </p:grpSp>
          </p:grpSp>
          <p:sp>
            <p:nvSpPr>
              <p:cNvPr id="1307" name="Google Shape;294;p6"/>
              <p:cNvSpPr/>
              <p:nvPr/>
            </p:nvSpPr>
            <p:spPr>
              <a:xfrm rot="8100000">
                <a:off x="8784000" y="262440"/>
                <a:ext cx="401040" cy="318240"/>
              </a:xfrm>
              <a:custGeom>
                <a:avLst/>
                <a:gdLst>
                  <a:gd name="textAreaLeft" fmla="*/ 0 w 401040"/>
                  <a:gd name="textAreaRight" fmla="*/ 401760 w 401040"/>
                  <a:gd name="textAreaTop" fmla="*/ 0 h 318240"/>
                  <a:gd name="textAreaBottom" fmla="*/ 318960 h 318240"/>
                </a:gdLst>
                <a:ahLst/>
                <a:rect l="textAreaLeft" t="textAreaTop" r="textAreaRight" b="textAreaBottom"/>
                <a:pathLst>
                  <a:path w="44612" h="3544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9900ff">
                      <a:alpha val="47058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</p:grpSp>
      </p:grpSp>
      <p:grpSp>
        <p:nvGrpSpPr>
          <p:cNvPr id="1308" name="Google Shape;295;p6"/>
          <p:cNvGrpSpPr/>
          <p:nvPr/>
        </p:nvGrpSpPr>
        <p:grpSpPr>
          <a:xfrm>
            <a:off x="-1498680" y="3182040"/>
            <a:ext cx="4557960" cy="3357360"/>
            <a:chOff x="-1498680" y="3182040"/>
            <a:chExt cx="4557960" cy="3357360"/>
          </a:xfrm>
        </p:grpSpPr>
        <p:grpSp>
          <p:nvGrpSpPr>
            <p:cNvPr id="1309" name="Google Shape;296;p6"/>
            <p:cNvGrpSpPr/>
            <p:nvPr/>
          </p:nvGrpSpPr>
          <p:grpSpPr>
            <a:xfrm>
              <a:off x="-549720" y="3562200"/>
              <a:ext cx="1471320" cy="2977200"/>
              <a:chOff x="-549720" y="3562200"/>
              <a:chExt cx="1471320" cy="2977200"/>
            </a:xfrm>
          </p:grpSpPr>
          <p:sp>
            <p:nvSpPr>
              <p:cNvPr id="1310" name="Google Shape;297;p6"/>
              <p:cNvSpPr/>
              <p:nvPr/>
            </p:nvSpPr>
            <p:spPr>
              <a:xfrm rot="10800000">
                <a:off x="-549360" y="3562200"/>
                <a:ext cx="1265760" cy="2976480"/>
              </a:xfrm>
              <a:custGeom>
                <a:avLst/>
                <a:gdLst>
                  <a:gd name="textAreaLeft" fmla="*/ 0 w 1265760"/>
                  <a:gd name="textAreaRight" fmla="*/ 1266480 w 1265760"/>
                  <a:gd name="textAreaTop" fmla="*/ 0 h 2976480"/>
                  <a:gd name="textAreaBottom" fmla="*/ 2977200 h 2976480"/>
                </a:gdLst>
                <a:ahLst/>
                <a:rect l="textAreaLeft" t="textAreaTop" r="textAreaRight" b="textAreaBottom"/>
                <a:pathLst>
                  <a:path w="23937" h="56267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c0a9e"/>
                  </a:gs>
                  <a:gs pos="100000">
                    <a:srgbClr val="ffffff">
                      <a:alpha val="0"/>
                    </a:srgbClr>
                  </a:gs>
                </a:gsLst>
                <a:lin ang="162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1311" name="Google Shape;298;p6"/>
              <p:cNvSpPr/>
              <p:nvPr/>
            </p:nvSpPr>
            <p:spPr>
              <a:xfrm rot="10800000">
                <a:off x="-343800" y="3562920"/>
                <a:ext cx="1265760" cy="2976480"/>
              </a:xfrm>
              <a:custGeom>
                <a:avLst/>
                <a:gdLst>
                  <a:gd name="textAreaLeft" fmla="*/ 0 w 1265760"/>
                  <a:gd name="textAreaRight" fmla="*/ 1266480 w 1265760"/>
                  <a:gd name="textAreaTop" fmla="*/ 0 h 2976480"/>
                  <a:gd name="textAreaBottom" fmla="*/ 2977200 h 2976480"/>
                </a:gdLst>
                <a:ahLst/>
                <a:rect l="textAreaLeft" t="textAreaTop" r="textAreaRight" b="textAreaBottom"/>
                <a:pathLst>
                  <a:path w="23937" h="56267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c0a9e"/>
                  </a:gs>
                  <a:gs pos="100000">
                    <a:srgbClr val="ffffff">
                      <a:alpha val="0"/>
                    </a:srgbClr>
                  </a:gs>
                </a:gsLst>
                <a:lin ang="162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</p:grpSp>
        <p:grpSp>
          <p:nvGrpSpPr>
            <p:cNvPr id="1312" name="Google Shape;299;p6"/>
            <p:cNvGrpSpPr/>
            <p:nvPr/>
          </p:nvGrpSpPr>
          <p:grpSpPr>
            <a:xfrm>
              <a:off x="409680" y="5115960"/>
              <a:ext cx="1047600" cy="716760"/>
              <a:chOff x="409680" y="5115960"/>
              <a:chExt cx="1047600" cy="716760"/>
            </a:xfrm>
          </p:grpSpPr>
          <p:grpSp>
            <p:nvGrpSpPr>
              <p:cNvPr id="1313" name="Google Shape;300;p6"/>
              <p:cNvGrpSpPr/>
              <p:nvPr/>
            </p:nvGrpSpPr>
            <p:grpSpPr>
              <a:xfrm>
                <a:off x="409680" y="5115960"/>
                <a:ext cx="716760" cy="716760"/>
                <a:chOff x="409680" y="5115960"/>
                <a:chExt cx="716760" cy="716760"/>
              </a:xfrm>
            </p:grpSpPr>
            <p:sp>
              <p:nvSpPr>
                <p:cNvPr id="1314" name="Google Shape;301;p6"/>
                <p:cNvSpPr/>
                <p:nvPr/>
              </p:nvSpPr>
              <p:spPr>
                <a:xfrm rot="2700000">
                  <a:off x="509040" y="5226120"/>
                  <a:ext cx="517680" cy="495720"/>
                </a:xfrm>
                <a:custGeom>
                  <a:avLst/>
                  <a:gdLst>
                    <a:gd name="textAreaLeft" fmla="*/ 0 w 517680"/>
                    <a:gd name="textAreaRight" fmla="*/ 518400 w 517680"/>
                    <a:gd name="textAreaTop" fmla="*/ 0 h 495720"/>
                    <a:gd name="textAreaBottom" fmla="*/ 496440 h 495720"/>
                  </a:gdLst>
                  <a:ahLst/>
                  <a:rect l="textAreaLeft" t="textAreaTop" r="textAreaRight" b="textAreaBottom"/>
                  <a:pathLst>
                    <a:path w="36902" h="35337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 rotWithShape="0">
                  <a:gsLst>
                    <a:gs pos="0">
                      <a:srgbClr val="9900ff">
                        <a:alpha val="29019"/>
                      </a:srgbClr>
                    </a:gs>
                    <a:gs pos="100000">
                      <a:srgbClr val="f5f8ff"/>
                    </a:gs>
                  </a:gsLst>
                  <a:lin ang="13500000"/>
                </a:gra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91440" bIns="9144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1400" spc="-1" strike="noStrike">
                    <a:solidFill>
                      <a:srgbClr val="000000"/>
                    </a:solidFill>
                    <a:latin typeface="Arial"/>
                    <a:ea typeface="DejaVu Sans"/>
                  </a:endParaRPr>
                </a:p>
              </p:txBody>
            </p:sp>
            <p:grpSp>
              <p:nvGrpSpPr>
                <p:cNvPr id="1315" name="Google Shape;302;p6"/>
                <p:cNvGrpSpPr/>
                <p:nvPr/>
              </p:nvGrpSpPr>
              <p:grpSpPr>
                <a:xfrm>
                  <a:off x="476280" y="5267520"/>
                  <a:ext cx="581040" cy="334440"/>
                  <a:chOff x="476280" y="5267520"/>
                  <a:chExt cx="581040" cy="334440"/>
                </a:xfrm>
              </p:grpSpPr>
              <p:sp>
                <p:nvSpPr>
                  <p:cNvPr id="1316" name="Google Shape;303;p6"/>
                  <p:cNvSpPr/>
                  <p:nvPr/>
                </p:nvSpPr>
                <p:spPr>
                  <a:xfrm rot="2700000">
                    <a:off x="525240" y="5316480"/>
                    <a:ext cx="236520" cy="236520"/>
                  </a:xfrm>
                  <a:custGeom>
                    <a:avLst/>
                    <a:gdLst>
                      <a:gd name="textAreaLeft" fmla="*/ 0 w 236520"/>
                      <a:gd name="textAreaRight" fmla="*/ 237240 w 236520"/>
                      <a:gd name="textAreaTop" fmla="*/ 0 h 236520"/>
                      <a:gd name="textAreaBottom" fmla="*/ 237240 h 236520"/>
                    </a:gdLst>
                    <a:ahLst/>
                    <a:rect l="textAreaLeft" t="textAreaTop" r="textAreaRight" b="textAreaBottom"/>
                    <a:pathLst>
                      <a:path w="27121" h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9900ff">
                          <a:alpha val="47058"/>
                        </a:srgbClr>
                      </a:gs>
                      <a:gs pos="100000">
                        <a:srgbClr val="ffffff">
                          <a:alpha val="47058"/>
                        </a:srgbClr>
                      </a:gs>
                    </a:gsLst>
                    <a:lin ang="5400000"/>
                  </a:gra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lIns="90000" rIns="90000" tIns="91440" bIns="91440" anchor="ctr">
                    <a:noAutofit/>
                  </a:bodyPr>
                  <a:p>
                    <a:pPr>
                      <a:lnSpc>
                        <a:spcPct val="100000"/>
                      </a:lnSpc>
                      <a:tabLst>
                        <a:tab algn="l" pos="0"/>
                      </a:tabLst>
                    </a:pPr>
                    <a:endParaRPr b="0" lang="en-US" sz="1400" spc="-1" strike="noStrike">
                      <a:solidFill>
                        <a:srgbClr val="000000"/>
                      </a:solidFill>
                      <a:latin typeface="Arial"/>
                      <a:ea typeface="DejaVu Sans"/>
                    </a:endParaRPr>
                  </a:p>
                </p:txBody>
              </p:sp>
              <p:sp>
                <p:nvSpPr>
                  <p:cNvPr id="1317" name="Google Shape;304;p6"/>
                  <p:cNvSpPr/>
                  <p:nvPr/>
                </p:nvSpPr>
                <p:spPr>
                  <a:xfrm rot="2700000">
                    <a:off x="586800" y="5316480"/>
                    <a:ext cx="236520" cy="236520"/>
                  </a:xfrm>
                  <a:custGeom>
                    <a:avLst/>
                    <a:gdLst>
                      <a:gd name="textAreaLeft" fmla="*/ 0 w 236520"/>
                      <a:gd name="textAreaRight" fmla="*/ 237240 w 236520"/>
                      <a:gd name="textAreaTop" fmla="*/ 0 h 236520"/>
                      <a:gd name="textAreaBottom" fmla="*/ 237240 h 236520"/>
                    </a:gdLst>
                    <a:ahLst/>
                    <a:rect l="textAreaLeft" t="textAreaTop" r="textAreaRight" b="textAreaBottom"/>
                    <a:pathLst>
                      <a:path w="27121" h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9900ff">
                          <a:alpha val="47058"/>
                        </a:srgbClr>
                      </a:gs>
                      <a:gs pos="100000">
                        <a:srgbClr val="ffffff">
                          <a:alpha val="47058"/>
                        </a:srgbClr>
                      </a:gs>
                    </a:gsLst>
                    <a:lin ang="5400000"/>
                  </a:gra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lIns="90000" rIns="90000" tIns="91440" bIns="91440" anchor="ctr">
                    <a:noAutofit/>
                  </a:bodyPr>
                  <a:p>
                    <a:pPr>
                      <a:lnSpc>
                        <a:spcPct val="100000"/>
                      </a:lnSpc>
                      <a:tabLst>
                        <a:tab algn="l" pos="0"/>
                      </a:tabLst>
                    </a:pPr>
                    <a:endParaRPr b="0" lang="en-US" sz="1400" spc="-1" strike="noStrike">
                      <a:solidFill>
                        <a:srgbClr val="000000"/>
                      </a:solidFill>
                      <a:latin typeface="Arial"/>
                      <a:ea typeface="DejaVu Sans"/>
                    </a:endParaRPr>
                  </a:p>
                </p:txBody>
              </p:sp>
              <p:sp>
                <p:nvSpPr>
                  <p:cNvPr id="1318" name="Google Shape;305;p6"/>
                  <p:cNvSpPr/>
                  <p:nvPr/>
                </p:nvSpPr>
                <p:spPr>
                  <a:xfrm rot="2700000">
                    <a:off x="648720" y="5316480"/>
                    <a:ext cx="236520" cy="236520"/>
                  </a:xfrm>
                  <a:custGeom>
                    <a:avLst/>
                    <a:gdLst>
                      <a:gd name="textAreaLeft" fmla="*/ 0 w 236520"/>
                      <a:gd name="textAreaRight" fmla="*/ 237240 w 236520"/>
                      <a:gd name="textAreaTop" fmla="*/ 0 h 236520"/>
                      <a:gd name="textAreaBottom" fmla="*/ 237240 h 236520"/>
                    </a:gdLst>
                    <a:ahLst/>
                    <a:rect l="textAreaLeft" t="textAreaTop" r="textAreaRight" b="textAreaBottom"/>
                    <a:pathLst>
                      <a:path w="27121" h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9900ff">
                          <a:alpha val="47058"/>
                        </a:srgbClr>
                      </a:gs>
                      <a:gs pos="100000">
                        <a:srgbClr val="ffffff">
                          <a:alpha val="47058"/>
                        </a:srgbClr>
                      </a:gs>
                    </a:gsLst>
                    <a:lin ang="5400000"/>
                  </a:gra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lIns="90000" rIns="90000" tIns="91440" bIns="91440" anchor="ctr">
                    <a:noAutofit/>
                  </a:bodyPr>
                  <a:p>
                    <a:pPr>
                      <a:lnSpc>
                        <a:spcPct val="100000"/>
                      </a:lnSpc>
                      <a:tabLst>
                        <a:tab algn="l" pos="0"/>
                      </a:tabLst>
                    </a:pPr>
                    <a:endParaRPr b="0" lang="en-US" sz="1400" spc="-1" strike="noStrike">
                      <a:solidFill>
                        <a:srgbClr val="000000"/>
                      </a:solidFill>
                      <a:latin typeface="Arial"/>
                      <a:ea typeface="DejaVu Sans"/>
                    </a:endParaRPr>
                  </a:p>
                </p:txBody>
              </p:sp>
              <p:sp>
                <p:nvSpPr>
                  <p:cNvPr id="1319" name="Google Shape;306;p6"/>
                  <p:cNvSpPr/>
                  <p:nvPr/>
                </p:nvSpPr>
                <p:spPr>
                  <a:xfrm rot="2700000">
                    <a:off x="709920" y="5316480"/>
                    <a:ext cx="236520" cy="236520"/>
                  </a:xfrm>
                  <a:custGeom>
                    <a:avLst/>
                    <a:gdLst>
                      <a:gd name="textAreaLeft" fmla="*/ 0 w 236520"/>
                      <a:gd name="textAreaRight" fmla="*/ 237240 w 236520"/>
                      <a:gd name="textAreaTop" fmla="*/ 0 h 236520"/>
                      <a:gd name="textAreaBottom" fmla="*/ 237240 h 236520"/>
                    </a:gdLst>
                    <a:ahLst/>
                    <a:rect l="textAreaLeft" t="textAreaTop" r="textAreaRight" b="textAreaBottom"/>
                    <a:pathLst>
                      <a:path w="27121" h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9900ff">
                          <a:alpha val="47058"/>
                        </a:srgbClr>
                      </a:gs>
                      <a:gs pos="100000">
                        <a:srgbClr val="ffffff">
                          <a:alpha val="47058"/>
                        </a:srgbClr>
                      </a:gs>
                    </a:gsLst>
                    <a:lin ang="5400000"/>
                  </a:gra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lIns="90000" rIns="90000" tIns="91440" bIns="91440" anchor="ctr">
                    <a:noAutofit/>
                  </a:bodyPr>
                  <a:p>
                    <a:pPr>
                      <a:lnSpc>
                        <a:spcPct val="100000"/>
                      </a:lnSpc>
                      <a:tabLst>
                        <a:tab algn="l" pos="0"/>
                      </a:tabLst>
                    </a:pPr>
                    <a:endParaRPr b="0" lang="en-US" sz="1400" spc="-1" strike="noStrike">
                      <a:solidFill>
                        <a:srgbClr val="000000"/>
                      </a:solidFill>
                      <a:latin typeface="Arial"/>
                      <a:ea typeface="DejaVu Sans"/>
                    </a:endParaRPr>
                  </a:p>
                </p:txBody>
              </p:sp>
              <p:sp>
                <p:nvSpPr>
                  <p:cNvPr id="1320" name="Google Shape;307;p6"/>
                  <p:cNvSpPr/>
                  <p:nvPr/>
                </p:nvSpPr>
                <p:spPr>
                  <a:xfrm rot="2700000">
                    <a:off x="771480" y="5316480"/>
                    <a:ext cx="236520" cy="236520"/>
                  </a:xfrm>
                  <a:custGeom>
                    <a:avLst/>
                    <a:gdLst>
                      <a:gd name="textAreaLeft" fmla="*/ 0 w 236520"/>
                      <a:gd name="textAreaRight" fmla="*/ 237240 w 236520"/>
                      <a:gd name="textAreaTop" fmla="*/ 0 h 236520"/>
                      <a:gd name="textAreaBottom" fmla="*/ 237240 h 236520"/>
                    </a:gdLst>
                    <a:ahLst/>
                    <a:rect l="textAreaLeft" t="textAreaTop" r="textAreaRight" b="textAreaBottom"/>
                    <a:pathLst>
                      <a:path w="27121" h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9900ff">
                          <a:alpha val="47058"/>
                        </a:srgbClr>
                      </a:gs>
                      <a:gs pos="100000">
                        <a:srgbClr val="ffffff">
                          <a:alpha val="47058"/>
                        </a:srgbClr>
                      </a:gs>
                    </a:gsLst>
                    <a:lin ang="5400000"/>
                  </a:gra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lIns="90000" rIns="90000" tIns="91440" bIns="91440" anchor="ctr">
                    <a:noAutofit/>
                  </a:bodyPr>
                  <a:p>
                    <a:pPr>
                      <a:lnSpc>
                        <a:spcPct val="100000"/>
                      </a:lnSpc>
                      <a:tabLst>
                        <a:tab algn="l" pos="0"/>
                      </a:tabLst>
                    </a:pPr>
                    <a:endParaRPr b="0" lang="en-US" sz="1400" spc="-1" strike="noStrike">
                      <a:solidFill>
                        <a:srgbClr val="000000"/>
                      </a:solidFill>
                      <a:latin typeface="Arial"/>
                      <a:ea typeface="DejaVu Sans"/>
                    </a:endParaRPr>
                  </a:p>
                </p:txBody>
              </p:sp>
            </p:grpSp>
          </p:grpSp>
          <p:sp>
            <p:nvSpPr>
              <p:cNvPr id="1321" name="Google Shape;308;p6"/>
              <p:cNvSpPr/>
              <p:nvPr/>
            </p:nvSpPr>
            <p:spPr>
              <a:xfrm rot="18900000">
                <a:off x="905400" y="5235120"/>
                <a:ext cx="486360" cy="386280"/>
              </a:xfrm>
              <a:custGeom>
                <a:avLst/>
                <a:gdLst>
                  <a:gd name="textAreaLeft" fmla="*/ 0 w 486360"/>
                  <a:gd name="textAreaRight" fmla="*/ 487080 w 486360"/>
                  <a:gd name="textAreaTop" fmla="*/ 0 h 386280"/>
                  <a:gd name="textAreaBottom" fmla="*/ 387000 h 386280"/>
                </a:gdLst>
                <a:ahLst/>
                <a:rect l="textAreaLeft" t="textAreaTop" r="textAreaRight" b="textAreaBottom"/>
                <a:pathLst>
                  <a:path w="44612" h="3544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9900ff">
                      <a:alpha val="47058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</p:grpSp>
        <p:grpSp>
          <p:nvGrpSpPr>
            <p:cNvPr id="1322" name="Google Shape;309;p6"/>
            <p:cNvGrpSpPr/>
            <p:nvPr/>
          </p:nvGrpSpPr>
          <p:grpSpPr>
            <a:xfrm>
              <a:off x="-492840" y="3182040"/>
              <a:ext cx="1569240" cy="2025720"/>
              <a:chOff x="-492840" y="3182040"/>
              <a:chExt cx="1569240" cy="2025720"/>
            </a:xfrm>
          </p:grpSpPr>
          <p:sp>
            <p:nvSpPr>
              <p:cNvPr id="1323" name="Google Shape;310;p6"/>
              <p:cNvSpPr/>
              <p:nvPr/>
            </p:nvSpPr>
            <p:spPr>
              <a:xfrm rot="2700000">
                <a:off x="-315360" y="3363840"/>
                <a:ext cx="872280" cy="862920"/>
              </a:xfrm>
              <a:custGeom>
                <a:avLst/>
                <a:gdLst>
                  <a:gd name="textAreaLeft" fmla="*/ 0 w 872280"/>
                  <a:gd name="textAreaRight" fmla="*/ 873000 w 872280"/>
                  <a:gd name="textAreaTop" fmla="*/ 0 h 862920"/>
                  <a:gd name="textAreaBottom" fmla="*/ 863640 h 862920"/>
                </a:gdLst>
                <a:ahLst/>
                <a:rect l="textAreaLeft" t="textAreaTop" r="textAreaRight" b="textAreaBottom"/>
                <a:pathLst>
                  <a:path w="36171" h="3579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 rotWithShape="0">
                <a:gsLst>
                  <a:gs pos="22000">
                    <a:srgbClr val="f5f8ff">
                      <a:alpha val="47058"/>
                    </a:srgbClr>
                  </a:gs>
                  <a:gs pos="100000">
                    <a:srgbClr val="eb9109">
                      <a:alpha val="47058"/>
                    </a:srgbClr>
                  </a:gs>
                </a:gsLst>
                <a:lin ang="135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1324" name="Google Shape;311;p6"/>
              <p:cNvSpPr/>
              <p:nvPr/>
            </p:nvSpPr>
            <p:spPr>
              <a:xfrm rot="2700000">
                <a:off x="-201240" y="3640320"/>
                <a:ext cx="872280" cy="862920"/>
              </a:xfrm>
              <a:custGeom>
                <a:avLst/>
                <a:gdLst>
                  <a:gd name="textAreaLeft" fmla="*/ 0 w 872280"/>
                  <a:gd name="textAreaRight" fmla="*/ 873000 w 872280"/>
                  <a:gd name="textAreaTop" fmla="*/ 0 h 862920"/>
                  <a:gd name="textAreaBottom" fmla="*/ 863640 h 862920"/>
                </a:gdLst>
                <a:ahLst/>
                <a:rect l="textAreaLeft" t="textAreaTop" r="textAreaRight" b="textAreaBottom"/>
                <a:pathLst>
                  <a:path w="36171" h="3579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 rotWithShape="0">
                <a:gsLst>
                  <a:gs pos="22000">
                    <a:srgbClr val="f5f8ff">
                      <a:alpha val="47058"/>
                    </a:srgbClr>
                  </a:gs>
                  <a:gs pos="100000">
                    <a:srgbClr val="eb9109">
                      <a:alpha val="47058"/>
                    </a:srgbClr>
                  </a:gs>
                </a:gsLst>
                <a:lin ang="135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1325" name="Google Shape;312;p6"/>
              <p:cNvSpPr/>
              <p:nvPr/>
            </p:nvSpPr>
            <p:spPr>
              <a:xfrm rot="2700000">
                <a:off x="-86760" y="3886200"/>
                <a:ext cx="872280" cy="862920"/>
              </a:xfrm>
              <a:custGeom>
                <a:avLst/>
                <a:gdLst>
                  <a:gd name="textAreaLeft" fmla="*/ 0 w 872280"/>
                  <a:gd name="textAreaRight" fmla="*/ 873000 w 872280"/>
                  <a:gd name="textAreaTop" fmla="*/ 0 h 862920"/>
                  <a:gd name="textAreaBottom" fmla="*/ 863640 h 862920"/>
                </a:gdLst>
                <a:ahLst/>
                <a:rect l="textAreaLeft" t="textAreaTop" r="textAreaRight" b="textAreaBottom"/>
                <a:pathLst>
                  <a:path w="36171" h="3579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 rotWithShape="0">
                <a:gsLst>
                  <a:gs pos="22000">
                    <a:srgbClr val="f5f8ff">
                      <a:alpha val="47058"/>
                    </a:srgbClr>
                  </a:gs>
                  <a:gs pos="100000">
                    <a:srgbClr val="eb9109">
                      <a:alpha val="47058"/>
                    </a:srgbClr>
                  </a:gs>
                </a:gsLst>
                <a:lin ang="135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1326" name="Google Shape;313;p6"/>
              <p:cNvSpPr/>
              <p:nvPr/>
            </p:nvSpPr>
            <p:spPr>
              <a:xfrm rot="2700000">
                <a:off x="26640" y="4162680"/>
                <a:ext cx="872280" cy="862920"/>
              </a:xfrm>
              <a:custGeom>
                <a:avLst/>
                <a:gdLst>
                  <a:gd name="textAreaLeft" fmla="*/ 0 w 872280"/>
                  <a:gd name="textAreaRight" fmla="*/ 873000 w 872280"/>
                  <a:gd name="textAreaTop" fmla="*/ 0 h 862920"/>
                  <a:gd name="textAreaBottom" fmla="*/ 863640 h 862920"/>
                </a:gdLst>
                <a:ahLst/>
                <a:rect l="textAreaLeft" t="textAreaTop" r="textAreaRight" b="textAreaBottom"/>
                <a:pathLst>
                  <a:path w="36171" h="3579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 rotWithShape="0">
                <a:gsLst>
                  <a:gs pos="22000">
                    <a:srgbClr val="f5f8ff">
                      <a:alpha val="47058"/>
                    </a:srgbClr>
                  </a:gs>
                  <a:gs pos="100000">
                    <a:srgbClr val="eb9109">
                      <a:alpha val="47058"/>
                    </a:srgbClr>
                  </a:gs>
                </a:gsLst>
                <a:lin ang="135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</p:grpSp>
        <p:grpSp>
          <p:nvGrpSpPr>
            <p:cNvPr id="1327" name="Google Shape;314;p6"/>
            <p:cNvGrpSpPr/>
            <p:nvPr/>
          </p:nvGrpSpPr>
          <p:grpSpPr>
            <a:xfrm>
              <a:off x="523080" y="4606920"/>
              <a:ext cx="1047600" cy="716760"/>
              <a:chOff x="523080" y="4606920"/>
              <a:chExt cx="1047600" cy="716760"/>
            </a:xfrm>
          </p:grpSpPr>
          <p:grpSp>
            <p:nvGrpSpPr>
              <p:cNvPr id="1328" name="Google Shape;315;p6"/>
              <p:cNvGrpSpPr/>
              <p:nvPr/>
            </p:nvGrpSpPr>
            <p:grpSpPr>
              <a:xfrm>
                <a:off x="523080" y="4606920"/>
                <a:ext cx="716760" cy="716760"/>
                <a:chOff x="523080" y="4606920"/>
                <a:chExt cx="716760" cy="716760"/>
              </a:xfrm>
            </p:grpSpPr>
            <p:sp>
              <p:nvSpPr>
                <p:cNvPr id="1329" name="Google Shape;316;p6"/>
                <p:cNvSpPr/>
                <p:nvPr/>
              </p:nvSpPr>
              <p:spPr>
                <a:xfrm rot="2700000">
                  <a:off x="622440" y="4717080"/>
                  <a:ext cx="517680" cy="495720"/>
                </a:xfrm>
                <a:custGeom>
                  <a:avLst/>
                  <a:gdLst>
                    <a:gd name="textAreaLeft" fmla="*/ 0 w 517680"/>
                    <a:gd name="textAreaRight" fmla="*/ 518400 w 517680"/>
                    <a:gd name="textAreaTop" fmla="*/ 0 h 495720"/>
                    <a:gd name="textAreaBottom" fmla="*/ 496440 h 495720"/>
                  </a:gdLst>
                  <a:ahLst/>
                  <a:rect l="textAreaLeft" t="textAreaTop" r="textAreaRight" b="textAreaBottom"/>
                  <a:pathLst>
                    <a:path w="36902" h="35337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 rotWithShape="0">
                  <a:gsLst>
                    <a:gs pos="0">
                      <a:srgbClr val="9900ff">
                        <a:alpha val="29019"/>
                      </a:srgbClr>
                    </a:gs>
                    <a:gs pos="100000">
                      <a:srgbClr val="f5f8ff"/>
                    </a:gs>
                  </a:gsLst>
                  <a:lin ang="13500000"/>
                </a:gra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91440" bIns="9144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1400" spc="-1" strike="noStrike">
                    <a:solidFill>
                      <a:srgbClr val="000000"/>
                    </a:solidFill>
                    <a:latin typeface="Arial"/>
                    <a:ea typeface="DejaVu Sans"/>
                  </a:endParaRPr>
                </a:p>
              </p:txBody>
            </p:sp>
            <p:grpSp>
              <p:nvGrpSpPr>
                <p:cNvPr id="1330" name="Google Shape;317;p6"/>
                <p:cNvGrpSpPr/>
                <p:nvPr/>
              </p:nvGrpSpPr>
              <p:grpSpPr>
                <a:xfrm>
                  <a:off x="590040" y="4758480"/>
                  <a:ext cx="581040" cy="334440"/>
                  <a:chOff x="590040" y="4758480"/>
                  <a:chExt cx="581040" cy="334440"/>
                </a:xfrm>
              </p:grpSpPr>
              <p:sp>
                <p:nvSpPr>
                  <p:cNvPr id="1331" name="Google Shape;318;p6"/>
                  <p:cNvSpPr/>
                  <p:nvPr/>
                </p:nvSpPr>
                <p:spPr>
                  <a:xfrm rot="2700000">
                    <a:off x="639000" y="4807440"/>
                    <a:ext cx="236520" cy="236520"/>
                  </a:xfrm>
                  <a:custGeom>
                    <a:avLst/>
                    <a:gdLst>
                      <a:gd name="textAreaLeft" fmla="*/ 0 w 236520"/>
                      <a:gd name="textAreaRight" fmla="*/ 237240 w 236520"/>
                      <a:gd name="textAreaTop" fmla="*/ 0 h 236520"/>
                      <a:gd name="textAreaBottom" fmla="*/ 237240 h 236520"/>
                    </a:gdLst>
                    <a:ahLst/>
                    <a:rect l="textAreaLeft" t="textAreaTop" r="textAreaRight" b="textAreaBottom"/>
                    <a:pathLst>
                      <a:path w="27121" h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9900ff">
                          <a:alpha val="47058"/>
                        </a:srgbClr>
                      </a:gs>
                      <a:gs pos="100000">
                        <a:srgbClr val="ffffff">
                          <a:alpha val="47058"/>
                        </a:srgbClr>
                      </a:gs>
                    </a:gsLst>
                    <a:lin ang="5400000"/>
                  </a:gra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lIns="90000" rIns="90000" tIns="91440" bIns="91440" anchor="ctr">
                    <a:noAutofit/>
                  </a:bodyPr>
                  <a:p>
                    <a:pPr>
                      <a:lnSpc>
                        <a:spcPct val="100000"/>
                      </a:lnSpc>
                      <a:tabLst>
                        <a:tab algn="l" pos="0"/>
                      </a:tabLst>
                    </a:pPr>
                    <a:endParaRPr b="0" lang="en-US" sz="1400" spc="-1" strike="noStrike">
                      <a:solidFill>
                        <a:srgbClr val="000000"/>
                      </a:solidFill>
                      <a:latin typeface="Arial"/>
                      <a:ea typeface="DejaVu Sans"/>
                    </a:endParaRPr>
                  </a:p>
                </p:txBody>
              </p:sp>
              <p:sp>
                <p:nvSpPr>
                  <p:cNvPr id="1332" name="Google Shape;319;p6"/>
                  <p:cNvSpPr/>
                  <p:nvPr/>
                </p:nvSpPr>
                <p:spPr>
                  <a:xfrm rot="2700000">
                    <a:off x="700560" y="4807440"/>
                    <a:ext cx="236520" cy="236520"/>
                  </a:xfrm>
                  <a:custGeom>
                    <a:avLst/>
                    <a:gdLst>
                      <a:gd name="textAreaLeft" fmla="*/ 0 w 236520"/>
                      <a:gd name="textAreaRight" fmla="*/ 237240 w 236520"/>
                      <a:gd name="textAreaTop" fmla="*/ 0 h 236520"/>
                      <a:gd name="textAreaBottom" fmla="*/ 237240 h 236520"/>
                    </a:gdLst>
                    <a:ahLst/>
                    <a:rect l="textAreaLeft" t="textAreaTop" r="textAreaRight" b="textAreaBottom"/>
                    <a:pathLst>
                      <a:path w="27121" h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9900ff">
                          <a:alpha val="47058"/>
                        </a:srgbClr>
                      </a:gs>
                      <a:gs pos="100000">
                        <a:srgbClr val="ffffff">
                          <a:alpha val="47058"/>
                        </a:srgbClr>
                      </a:gs>
                    </a:gsLst>
                    <a:lin ang="5400000"/>
                  </a:gra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lIns="90000" rIns="90000" tIns="91440" bIns="91440" anchor="ctr">
                    <a:noAutofit/>
                  </a:bodyPr>
                  <a:p>
                    <a:pPr>
                      <a:lnSpc>
                        <a:spcPct val="100000"/>
                      </a:lnSpc>
                      <a:tabLst>
                        <a:tab algn="l" pos="0"/>
                      </a:tabLst>
                    </a:pPr>
                    <a:endParaRPr b="0" lang="en-US" sz="1400" spc="-1" strike="noStrike">
                      <a:solidFill>
                        <a:srgbClr val="000000"/>
                      </a:solidFill>
                      <a:latin typeface="Arial"/>
                      <a:ea typeface="DejaVu Sans"/>
                    </a:endParaRPr>
                  </a:p>
                </p:txBody>
              </p:sp>
              <p:sp>
                <p:nvSpPr>
                  <p:cNvPr id="1333" name="Google Shape;320;p6"/>
                  <p:cNvSpPr/>
                  <p:nvPr/>
                </p:nvSpPr>
                <p:spPr>
                  <a:xfrm rot="2700000">
                    <a:off x="762120" y="4807440"/>
                    <a:ext cx="236520" cy="236520"/>
                  </a:xfrm>
                  <a:custGeom>
                    <a:avLst/>
                    <a:gdLst>
                      <a:gd name="textAreaLeft" fmla="*/ 0 w 236520"/>
                      <a:gd name="textAreaRight" fmla="*/ 237240 w 236520"/>
                      <a:gd name="textAreaTop" fmla="*/ 0 h 236520"/>
                      <a:gd name="textAreaBottom" fmla="*/ 237240 h 236520"/>
                    </a:gdLst>
                    <a:ahLst/>
                    <a:rect l="textAreaLeft" t="textAreaTop" r="textAreaRight" b="textAreaBottom"/>
                    <a:pathLst>
                      <a:path w="27121" h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9900ff">
                          <a:alpha val="47058"/>
                        </a:srgbClr>
                      </a:gs>
                      <a:gs pos="100000">
                        <a:srgbClr val="ffffff">
                          <a:alpha val="47058"/>
                        </a:srgbClr>
                      </a:gs>
                    </a:gsLst>
                    <a:lin ang="5400000"/>
                  </a:gra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lIns="90000" rIns="90000" tIns="91440" bIns="91440" anchor="ctr">
                    <a:noAutofit/>
                  </a:bodyPr>
                  <a:p>
                    <a:pPr>
                      <a:lnSpc>
                        <a:spcPct val="100000"/>
                      </a:lnSpc>
                      <a:tabLst>
                        <a:tab algn="l" pos="0"/>
                      </a:tabLst>
                    </a:pPr>
                    <a:endParaRPr b="0" lang="en-US" sz="1400" spc="-1" strike="noStrike">
                      <a:solidFill>
                        <a:srgbClr val="000000"/>
                      </a:solidFill>
                      <a:latin typeface="Arial"/>
                      <a:ea typeface="DejaVu Sans"/>
                    </a:endParaRPr>
                  </a:p>
                </p:txBody>
              </p:sp>
              <p:sp>
                <p:nvSpPr>
                  <p:cNvPr id="1334" name="Google Shape;321;p6"/>
                  <p:cNvSpPr/>
                  <p:nvPr/>
                </p:nvSpPr>
                <p:spPr>
                  <a:xfrm rot="2700000">
                    <a:off x="823680" y="4807440"/>
                    <a:ext cx="236520" cy="236520"/>
                  </a:xfrm>
                  <a:custGeom>
                    <a:avLst/>
                    <a:gdLst>
                      <a:gd name="textAreaLeft" fmla="*/ 0 w 236520"/>
                      <a:gd name="textAreaRight" fmla="*/ 237240 w 236520"/>
                      <a:gd name="textAreaTop" fmla="*/ 0 h 236520"/>
                      <a:gd name="textAreaBottom" fmla="*/ 237240 h 236520"/>
                    </a:gdLst>
                    <a:ahLst/>
                    <a:rect l="textAreaLeft" t="textAreaTop" r="textAreaRight" b="textAreaBottom"/>
                    <a:pathLst>
                      <a:path w="27121" h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9900ff">
                          <a:alpha val="47058"/>
                        </a:srgbClr>
                      </a:gs>
                      <a:gs pos="100000">
                        <a:srgbClr val="ffffff">
                          <a:alpha val="47058"/>
                        </a:srgbClr>
                      </a:gs>
                    </a:gsLst>
                    <a:lin ang="5400000"/>
                  </a:gra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lIns="90000" rIns="90000" tIns="91440" bIns="91440" anchor="ctr">
                    <a:noAutofit/>
                  </a:bodyPr>
                  <a:p>
                    <a:pPr>
                      <a:lnSpc>
                        <a:spcPct val="100000"/>
                      </a:lnSpc>
                      <a:tabLst>
                        <a:tab algn="l" pos="0"/>
                      </a:tabLst>
                    </a:pPr>
                    <a:endParaRPr b="0" lang="en-US" sz="1400" spc="-1" strike="noStrike">
                      <a:solidFill>
                        <a:srgbClr val="000000"/>
                      </a:solidFill>
                      <a:latin typeface="Arial"/>
                      <a:ea typeface="DejaVu Sans"/>
                    </a:endParaRPr>
                  </a:p>
                </p:txBody>
              </p:sp>
              <p:sp>
                <p:nvSpPr>
                  <p:cNvPr id="1335" name="Google Shape;322;p6"/>
                  <p:cNvSpPr/>
                  <p:nvPr/>
                </p:nvSpPr>
                <p:spPr>
                  <a:xfrm rot="2700000">
                    <a:off x="885240" y="4807440"/>
                    <a:ext cx="236520" cy="236520"/>
                  </a:xfrm>
                  <a:custGeom>
                    <a:avLst/>
                    <a:gdLst>
                      <a:gd name="textAreaLeft" fmla="*/ 0 w 236520"/>
                      <a:gd name="textAreaRight" fmla="*/ 237240 w 236520"/>
                      <a:gd name="textAreaTop" fmla="*/ 0 h 236520"/>
                      <a:gd name="textAreaBottom" fmla="*/ 237240 h 236520"/>
                    </a:gdLst>
                    <a:ahLst/>
                    <a:rect l="textAreaLeft" t="textAreaTop" r="textAreaRight" b="textAreaBottom"/>
                    <a:pathLst>
                      <a:path w="27121" h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9900ff">
                          <a:alpha val="47058"/>
                        </a:srgbClr>
                      </a:gs>
                      <a:gs pos="100000">
                        <a:srgbClr val="ffffff">
                          <a:alpha val="47058"/>
                        </a:srgbClr>
                      </a:gs>
                    </a:gsLst>
                    <a:lin ang="5400000"/>
                  </a:gra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lIns="90000" rIns="90000" tIns="91440" bIns="91440" anchor="ctr">
                    <a:noAutofit/>
                  </a:bodyPr>
                  <a:p>
                    <a:pPr>
                      <a:lnSpc>
                        <a:spcPct val="100000"/>
                      </a:lnSpc>
                      <a:tabLst>
                        <a:tab algn="l" pos="0"/>
                      </a:tabLst>
                    </a:pPr>
                    <a:endParaRPr b="0" lang="en-US" sz="1400" spc="-1" strike="noStrike">
                      <a:solidFill>
                        <a:srgbClr val="000000"/>
                      </a:solidFill>
                      <a:latin typeface="Arial"/>
                      <a:ea typeface="DejaVu Sans"/>
                    </a:endParaRPr>
                  </a:p>
                </p:txBody>
              </p:sp>
            </p:grpSp>
          </p:grpSp>
          <p:sp>
            <p:nvSpPr>
              <p:cNvPr id="1336" name="Google Shape;323;p6"/>
              <p:cNvSpPr/>
              <p:nvPr/>
            </p:nvSpPr>
            <p:spPr>
              <a:xfrm rot="18900000">
                <a:off x="1018800" y="4726080"/>
                <a:ext cx="486360" cy="386280"/>
              </a:xfrm>
              <a:custGeom>
                <a:avLst/>
                <a:gdLst>
                  <a:gd name="textAreaLeft" fmla="*/ 0 w 486360"/>
                  <a:gd name="textAreaRight" fmla="*/ 487080 w 486360"/>
                  <a:gd name="textAreaTop" fmla="*/ 0 h 386280"/>
                  <a:gd name="textAreaBottom" fmla="*/ 387000 h 386280"/>
                </a:gdLst>
                <a:ahLst/>
                <a:rect l="textAreaLeft" t="textAreaTop" r="textAreaRight" b="textAreaBottom"/>
                <a:pathLst>
                  <a:path w="44612" h="3544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9900ff">
                      <a:alpha val="47058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</p:grpSp>
        <p:grpSp>
          <p:nvGrpSpPr>
            <p:cNvPr id="1337" name="Google Shape;324;p6"/>
            <p:cNvGrpSpPr/>
            <p:nvPr/>
          </p:nvGrpSpPr>
          <p:grpSpPr>
            <a:xfrm>
              <a:off x="-232200" y="4691520"/>
              <a:ext cx="1047240" cy="716760"/>
              <a:chOff x="-232200" y="4691520"/>
              <a:chExt cx="1047240" cy="716760"/>
            </a:xfrm>
          </p:grpSpPr>
          <p:grpSp>
            <p:nvGrpSpPr>
              <p:cNvPr id="1338" name="Google Shape;325;p6"/>
              <p:cNvGrpSpPr/>
              <p:nvPr/>
            </p:nvGrpSpPr>
            <p:grpSpPr>
              <a:xfrm>
                <a:off x="-232200" y="4691520"/>
                <a:ext cx="716760" cy="716760"/>
                <a:chOff x="-232200" y="4691520"/>
                <a:chExt cx="716760" cy="716760"/>
              </a:xfrm>
            </p:grpSpPr>
            <p:sp>
              <p:nvSpPr>
                <p:cNvPr id="1339" name="Google Shape;326;p6"/>
                <p:cNvSpPr/>
                <p:nvPr/>
              </p:nvSpPr>
              <p:spPr>
                <a:xfrm rot="2700000">
                  <a:off x="-132480" y="4801680"/>
                  <a:ext cx="517680" cy="495720"/>
                </a:xfrm>
                <a:custGeom>
                  <a:avLst/>
                  <a:gdLst>
                    <a:gd name="textAreaLeft" fmla="*/ 0 w 517680"/>
                    <a:gd name="textAreaRight" fmla="*/ 518400 w 517680"/>
                    <a:gd name="textAreaTop" fmla="*/ 0 h 495720"/>
                    <a:gd name="textAreaBottom" fmla="*/ 496440 h 495720"/>
                  </a:gdLst>
                  <a:ahLst/>
                  <a:rect l="textAreaLeft" t="textAreaTop" r="textAreaRight" b="textAreaBottom"/>
                  <a:pathLst>
                    <a:path w="36902" h="35337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 rotWithShape="0">
                  <a:gsLst>
                    <a:gs pos="0">
                      <a:srgbClr val="9900ff">
                        <a:alpha val="29019"/>
                      </a:srgbClr>
                    </a:gs>
                    <a:gs pos="100000">
                      <a:srgbClr val="f5f8ff"/>
                    </a:gs>
                  </a:gsLst>
                  <a:lin ang="13500000"/>
                </a:gra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91440" bIns="9144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1400" spc="-1" strike="noStrike">
                    <a:solidFill>
                      <a:srgbClr val="000000"/>
                    </a:solidFill>
                    <a:latin typeface="Arial"/>
                    <a:ea typeface="DejaVu Sans"/>
                  </a:endParaRPr>
                </a:p>
              </p:txBody>
            </p:sp>
            <p:grpSp>
              <p:nvGrpSpPr>
                <p:cNvPr id="1340" name="Google Shape;327;p6"/>
                <p:cNvGrpSpPr/>
                <p:nvPr/>
              </p:nvGrpSpPr>
              <p:grpSpPr>
                <a:xfrm>
                  <a:off x="-165960" y="4843080"/>
                  <a:ext cx="580680" cy="334440"/>
                  <a:chOff x="-165960" y="4843080"/>
                  <a:chExt cx="580680" cy="334440"/>
                </a:xfrm>
              </p:grpSpPr>
              <p:sp>
                <p:nvSpPr>
                  <p:cNvPr id="1341" name="Google Shape;328;p6"/>
                  <p:cNvSpPr/>
                  <p:nvPr/>
                </p:nvSpPr>
                <p:spPr>
                  <a:xfrm rot="2700000">
                    <a:off x="-116640" y="4892040"/>
                    <a:ext cx="236520" cy="236520"/>
                  </a:xfrm>
                  <a:custGeom>
                    <a:avLst/>
                    <a:gdLst>
                      <a:gd name="textAreaLeft" fmla="*/ 0 w 236520"/>
                      <a:gd name="textAreaRight" fmla="*/ 237240 w 236520"/>
                      <a:gd name="textAreaTop" fmla="*/ 0 h 236520"/>
                      <a:gd name="textAreaBottom" fmla="*/ 237240 h 236520"/>
                    </a:gdLst>
                    <a:ahLst/>
                    <a:rect l="textAreaLeft" t="textAreaTop" r="textAreaRight" b="textAreaBottom"/>
                    <a:pathLst>
                      <a:path w="27121" h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9900ff">
                          <a:alpha val="47058"/>
                        </a:srgbClr>
                      </a:gs>
                      <a:gs pos="100000">
                        <a:srgbClr val="ffffff">
                          <a:alpha val="47058"/>
                        </a:srgbClr>
                      </a:gs>
                    </a:gsLst>
                    <a:lin ang="5400000"/>
                  </a:gra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lIns="90000" rIns="90000" tIns="91440" bIns="91440" anchor="ctr">
                    <a:noAutofit/>
                  </a:bodyPr>
                  <a:p>
                    <a:pPr>
                      <a:lnSpc>
                        <a:spcPct val="100000"/>
                      </a:lnSpc>
                      <a:tabLst>
                        <a:tab algn="l" pos="0"/>
                      </a:tabLst>
                    </a:pPr>
                    <a:endParaRPr b="0" lang="en-US" sz="1400" spc="-1" strike="noStrike">
                      <a:solidFill>
                        <a:srgbClr val="000000"/>
                      </a:solidFill>
                      <a:latin typeface="Arial"/>
                      <a:ea typeface="DejaVu Sans"/>
                    </a:endParaRPr>
                  </a:p>
                </p:txBody>
              </p:sp>
              <p:sp>
                <p:nvSpPr>
                  <p:cNvPr id="1342" name="Google Shape;329;p6"/>
                  <p:cNvSpPr/>
                  <p:nvPr/>
                </p:nvSpPr>
                <p:spPr>
                  <a:xfrm rot="2700000">
                    <a:off x="-55080" y="4892040"/>
                    <a:ext cx="236520" cy="236520"/>
                  </a:xfrm>
                  <a:custGeom>
                    <a:avLst/>
                    <a:gdLst>
                      <a:gd name="textAreaLeft" fmla="*/ 0 w 236520"/>
                      <a:gd name="textAreaRight" fmla="*/ 237240 w 236520"/>
                      <a:gd name="textAreaTop" fmla="*/ 0 h 236520"/>
                      <a:gd name="textAreaBottom" fmla="*/ 237240 h 236520"/>
                    </a:gdLst>
                    <a:ahLst/>
                    <a:rect l="textAreaLeft" t="textAreaTop" r="textAreaRight" b="textAreaBottom"/>
                    <a:pathLst>
                      <a:path w="27121" h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9900ff">
                          <a:alpha val="47058"/>
                        </a:srgbClr>
                      </a:gs>
                      <a:gs pos="100000">
                        <a:srgbClr val="ffffff">
                          <a:alpha val="47058"/>
                        </a:srgbClr>
                      </a:gs>
                    </a:gsLst>
                    <a:lin ang="5400000"/>
                  </a:gra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lIns="90000" rIns="90000" tIns="91440" bIns="91440" anchor="ctr">
                    <a:noAutofit/>
                  </a:bodyPr>
                  <a:p>
                    <a:pPr>
                      <a:lnSpc>
                        <a:spcPct val="100000"/>
                      </a:lnSpc>
                      <a:tabLst>
                        <a:tab algn="l" pos="0"/>
                      </a:tabLst>
                    </a:pPr>
                    <a:endParaRPr b="0" lang="en-US" sz="1400" spc="-1" strike="noStrike">
                      <a:solidFill>
                        <a:srgbClr val="000000"/>
                      </a:solidFill>
                      <a:latin typeface="Arial"/>
                      <a:ea typeface="DejaVu Sans"/>
                    </a:endParaRPr>
                  </a:p>
                </p:txBody>
              </p:sp>
              <p:sp>
                <p:nvSpPr>
                  <p:cNvPr id="1343" name="Google Shape;330;p6"/>
                  <p:cNvSpPr/>
                  <p:nvPr/>
                </p:nvSpPr>
                <p:spPr>
                  <a:xfrm rot="2700000">
                    <a:off x="6120" y="4892040"/>
                    <a:ext cx="236520" cy="236520"/>
                  </a:xfrm>
                  <a:custGeom>
                    <a:avLst/>
                    <a:gdLst>
                      <a:gd name="textAreaLeft" fmla="*/ 0 w 236520"/>
                      <a:gd name="textAreaRight" fmla="*/ 237240 w 236520"/>
                      <a:gd name="textAreaTop" fmla="*/ 0 h 236520"/>
                      <a:gd name="textAreaBottom" fmla="*/ 237240 h 236520"/>
                    </a:gdLst>
                    <a:ahLst/>
                    <a:rect l="textAreaLeft" t="textAreaTop" r="textAreaRight" b="textAreaBottom"/>
                    <a:pathLst>
                      <a:path w="27121" h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9900ff">
                          <a:alpha val="47058"/>
                        </a:srgbClr>
                      </a:gs>
                      <a:gs pos="100000">
                        <a:srgbClr val="ffffff">
                          <a:alpha val="47058"/>
                        </a:srgbClr>
                      </a:gs>
                    </a:gsLst>
                    <a:lin ang="5400000"/>
                  </a:gra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lIns="90000" rIns="90000" tIns="91440" bIns="91440" anchor="ctr">
                    <a:noAutofit/>
                  </a:bodyPr>
                  <a:p>
                    <a:pPr>
                      <a:lnSpc>
                        <a:spcPct val="100000"/>
                      </a:lnSpc>
                      <a:tabLst>
                        <a:tab algn="l" pos="0"/>
                      </a:tabLst>
                    </a:pPr>
                    <a:endParaRPr b="0" lang="en-US" sz="1400" spc="-1" strike="noStrike">
                      <a:solidFill>
                        <a:srgbClr val="000000"/>
                      </a:solidFill>
                      <a:latin typeface="Arial"/>
                      <a:ea typeface="DejaVu Sans"/>
                    </a:endParaRPr>
                  </a:p>
                </p:txBody>
              </p:sp>
              <p:sp>
                <p:nvSpPr>
                  <p:cNvPr id="1344" name="Google Shape;331;p6"/>
                  <p:cNvSpPr/>
                  <p:nvPr/>
                </p:nvSpPr>
                <p:spPr>
                  <a:xfrm rot="2700000">
                    <a:off x="67320" y="4892040"/>
                    <a:ext cx="236520" cy="236520"/>
                  </a:xfrm>
                  <a:custGeom>
                    <a:avLst/>
                    <a:gdLst>
                      <a:gd name="textAreaLeft" fmla="*/ 0 w 236520"/>
                      <a:gd name="textAreaRight" fmla="*/ 237240 w 236520"/>
                      <a:gd name="textAreaTop" fmla="*/ 0 h 236520"/>
                      <a:gd name="textAreaBottom" fmla="*/ 237240 h 236520"/>
                    </a:gdLst>
                    <a:ahLst/>
                    <a:rect l="textAreaLeft" t="textAreaTop" r="textAreaRight" b="textAreaBottom"/>
                    <a:pathLst>
                      <a:path w="27121" h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9900ff">
                          <a:alpha val="47058"/>
                        </a:srgbClr>
                      </a:gs>
                      <a:gs pos="100000">
                        <a:srgbClr val="ffffff">
                          <a:alpha val="47058"/>
                        </a:srgbClr>
                      </a:gs>
                    </a:gsLst>
                    <a:lin ang="5400000"/>
                  </a:gra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lIns="90000" rIns="90000" tIns="91440" bIns="91440" anchor="ctr">
                    <a:noAutofit/>
                  </a:bodyPr>
                  <a:p>
                    <a:pPr>
                      <a:lnSpc>
                        <a:spcPct val="100000"/>
                      </a:lnSpc>
                      <a:tabLst>
                        <a:tab algn="l" pos="0"/>
                      </a:tabLst>
                    </a:pPr>
                    <a:endParaRPr b="0" lang="en-US" sz="1400" spc="-1" strike="noStrike">
                      <a:solidFill>
                        <a:srgbClr val="000000"/>
                      </a:solidFill>
                      <a:latin typeface="Arial"/>
                      <a:ea typeface="DejaVu Sans"/>
                    </a:endParaRPr>
                  </a:p>
                </p:txBody>
              </p:sp>
              <p:sp>
                <p:nvSpPr>
                  <p:cNvPr id="1345" name="Google Shape;332;p6"/>
                  <p:cNvSpPr/>
                  <p:nvPr/>
                </p:nvSpPr>
                <p:spPr>
                  <a:xfrm rot="2700000">
                    <a:off x="128880" y="4892040"/>
                    <a:ext cx="236520" cy="236520"/>
                  </a:xfrm>
                  <a:custGeom>
                    <a:avLst/>
                    <a:gdLst>
                      <a:gd name="textAreaLeft" fmla="*/ 0 w 236520"/>
                      <a:gd name="textAreaRight" fmla="*/ 237240 w 236520"/>
                      <a:gd name="textAreaTop" fmla="*/ 0 h 236520"/>
                      <a:gd name="textAreaBottom" fmla="*/ 237240 h 236520"/>
                    </a:gdLst>
                    <a:ahLst/>
                    <a:rect l="textAreaLeft" t="textAreaTop" r="textAreaRight" b="textAreaBottom"/>
                    <a:pathLst>
                      <a:path w="27121" h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9900ff">
                          <a:alpha val="47058"/>
                        </a:srgbClr>
                      </a:gs>
                      <a:gs pos="100000">
                        <a:srgbClr val="ffffff">
                          <a:alpha val="47058"/>
                        </a:srgbClr>
                      </a:gs>
                    </a:gsLst>
                    <a:lin ang="5400000"/>
                  </a:gra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lIns="90000" rIns="90000" tIns="91440" bIns="91440" anchor="ctr">
                    <a:noAutofit/>
                  </a:bodyPr>
                  <a:p>
                    <a:pPr>
                      <a:lnSpc>
                        <a:spcPct val="100000"/>
                      </a:lnSpc>
                      <a:tabLst>
                        <a:tab algn="l" pos="0"/>
                      </a:tabLst>
                    </a:pPr>
                    <a:endParaRPr b="0" lang="en-US" sz="1400" spc="-1" strike="noStrike">
                      <a:solidFill>
                        <a:srgbClr val="000000"/>
                      </a:solidFill>
                      <a:latin typeface="Arial"/>
                      <a:ea typeface="DejaVu Sans"/>
                    </a:endParaRPr>
                  </a:p>
                </p:txBody>
              </p:sp>
            </p:grpSp>
          </p:grpSp>
          <p:sp>
            <p:nvSpPr>
              <p:cNvPr id="1346" name="Google Shape;333;p6"/>
              <p:cNvSpPr/>
              <p:nvPr/>
            </p:nvSpPr>
            <p:spPr>
              <a:xfrm rot="18900000">
                <a:off x="263160" y="4810680"/>
                <a:ext cx="486360" cy="386280"/>
              </a:xfrm>
              <a:custGeom>
                <a:avLst/>
                <a:gdLst>
                  <a:gd name="textAreaLeft" fmla="*/ 0 w 486360"/>
                  <a:gd name="textAreaRight" fmla="*/ 487080 w 486360"/>
                  <a:gd name="textAreaTop" fmla="*/ 0 h 386280"/>
                  <a:gd name="textAreaBottom" fmla="*/ 387000 h 386280"/>
                </a:gdLst>
                <a:ahLst/>
                <a:rect l="textAreaLeft" t="textAreaTop" r="textAreaRight" b="textAreaBottom"/>
                <a:pathLst>
                  <a:path w="44612" h="3544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9900ff">
                      <a:alpha val="47058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</p:grpSp>
        <p:grpSp>
          <p:nvGrpSpPr>
            <p:cNvPr id="1347" name="Google Shape;334;p6"/>
            <p:cNvGrpSpPr/>
            <p:nvPr/>
          </p:nvGrpSpPr>
          <p:grpSpPr>
            <a:xfrm>
              <a:off x="-1498680" y="4898880"/>
              <a:ext cx="4557960" cy="133560"/>
              <a:chOff x="-1498680" y="4898880"/>
              <a:chExt cx="4557960" cy="133560"/>
            </a:xfrm>
          </p:grpSpPr>
          <p:sp>
            <p:nvSpPr>
              <p:cNvPr id="1348" name="Google Shape;335;p6"/>
              <p:cNvSpPr/>
              <p:nvPr/>
            </p:nvSpPr>
            <p:spPr>
              <a:xfrm>
                <a:off x="2925720" y="4898880"/>
                <a:ext cx="133560" cy="133560"/>
              </a:xfrm>
              <a:prstGeom prst="ellipse">
                <a:avLst/>
              </a:prstGeom>
              <a:noFill/>
              <a:ln w="9525">
                <a:solidFill>
                  <a:srgbClr val="0c0a9e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7160" bIns="4716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cxnSp>
            <p:nvCxnSpPr>
              <p:cNvPr id="1349" name="Google Shape;336;p6"/>
              <p:cNvCxnSpPr/>
              <p:nvPr/>
            </p:nvCxnSpPr>
            <p:spPr>
              <a:xfrm>
                <a:off x="-1498680" y="4965840"/>
                <a:ext cx="4462920" cy="720"/>
              </a:xfrm>
              <a:prstGeom prst="straightConnector1">
                <a:avLst/>
              </a:prstGeom>
              <a:ln w="9525">
                <a:solidFill>
                  <a:srgbClr val="0c0a9e"/>
                </a:solidFill>
                <a:round/>
              </a:ln>
            </p:spPr>
          </p:cxnSp>
          <p:sp>
            <p:nvSpPr>
              <p:cNvPr id="1350" name="Google Shape;337;p6"/>
              <p:cNvSpPr/>
              <p:nvPr/>
            </p:nvSpPr>
            <p:spPr>
              <a:xfrm>
                <a:off x="2955960" y="4929120"/>
                <a:ext cx="73080" cy="73080"/>
              </a:xfrm>
              <a:prstGeom prst="ellipse">
                <a:avLst/>
              </a:pr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5920" bIns="2592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ffffff"/>
                  </a:solidFill>
                  <a:latin typeface="Arial"/>
                  <a:ea typeface="DejaVu Sans"/>
                </a:endParaRPr>
              </a:p>
            </p:txBody>
          </p:sp>
        </p:grpSp>
      </p:grpSp>
      <p:sp>
        <p:nvSpPr>
          <p:cNvPr id="13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70" r:id="rId3"/>
    <p:sldLayoutId id="2147483871" r:id="rId4"/>
    <p:sldLayoutId id="2147483872" r:id="rId5"/>
    <p:sldLayoutId id="2147483873" r:id="rId6"/>
    <p:sldLayoutId id="2147483874" r:id="rId7"/>
    <p:sldLayoutId id="2147483875" r:id="rId8"/>
    <p:sldLayoutId id="2147483876" r:id="rId9"/>
    <p:sldLayoutId id="2147483877" r:id="rId10"/>
    <p:sldLayoutId id="2147483878" r:id="rId11"/>
    <p:sldLayoutId id="2147483879" r:id="rId12"/>
    <p:sldLayoutId id="2147483880" r:id="rId13"/>
    <p:sldLayoutId id="2147483881" r:id="rId14"/>
  </p:sldLayoutIdLst>
</p:sldMaster>
</file>

<file path=ppt/slideMasters/slideMaster1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9" name="Google Shape;549;p15"/>
          <p:cNvGrpSpPr/>
          <p:nvPr/>
        </p:nvGrpSpPr>
        <p:grpSpPr>
          <a:xfrm>
            <a:off x="4967640" y="4931640"/>
            <a:ext cx="438480" cy="438480"/>
            <a:chOff x="4967640" y="4931640"/>
            <a:chExt cx="438480" cy="438480"/>
          </a:xfrm>
        </p:grpSpPr>
        <p:sp>
          <p:nvSpPr>
            <p:cNvPr id="1390" name="Google Shape;550;p15"/>
            <p:cNvSpPr/>
            <p:nvPr/>
          </p:nvSpPr>
          <p:spPr>
            <a:xfrm>
              <a:off x="4967640" y="4931640"/>
              <a:ext cx="438480" cy="438480"/>
            </a:xfrm>
            <a:custGeom>
              <a:avLst/>
              <a:gdLst>
                <a:gd name="textAreaLeft" fmla="*/ 0 w 438480"/>
                <a:gd name="textAreaRight" fmla="*/ 439200 w 438480"/>
                <a:gd name="textAreaTop" fmla="*/ 0 h 438480"/>
                <a:gd name="textAreaBottom" fmla="*/ 439200 h 438480"/>
              </a:gdLst>
              <a:ahLst/>
              <a:rect l="textAreaLeft" t="textAreaTop" r="textAreaRight" b="textAreaBottom"/>
              <a:pathLst>
                <a:path w="17568" h="17564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 rotWithShape="0">
              <a:gsLst>
                <a:gs pos="22000">
                  <a:srgbClr val="f5f8ff"/>
                </a:gs>
                <a:gs pos="100000">
                  <a:srgbClr val="eb9109"/>
                </a:gs>
              </a:gsLst>
              <a:lin ang="108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391" name="Google Shape;551;p15"/>
            <p:cNvSpPr/>
            <p:nvPr/>
          </p:nvSpPr>
          <p:spPr>
            <a:xfrm>
              <a:off x="5056200" y="5031720"/>
              <a:ext cx="262080" cy="239040"/>
            </a:xfrm>
            <a:custGeom>
              <a:avLst/>
              <a:gdLst>
                <a:gd name="textAreaLeft" fmla="*/ 0 w 262080"/>
                <a:gd name="textAreaRight" fmla="*/ 262800 w 262080"/>
                <a:gd name="textAreaTop" fmla="*/ 0 h 239040"/>
                <a:gd name="textAreaBottom" fmla="*/ 239760 h 239040"/>
              </a:gdLst>
              <a:ahLst/>
              <a:rect l="textAreaLeft" t="textAreaTop" r="textAreaRight" b="textAreaBottom"/>
              <a:pathLst>
                <a:path w="10514" h="9588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 rotWithShape="0">
              <a:gsLst>
                <a:gs pos="22000">
                  <a:srgbClr val="f5f8ff"/>
                </a:gs>
                <a:gs pos="100000">
                  <a:srgbClr val="eb9109"/>
                </a:gs>
              </a:gsLst>
              <a:lin ang="108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grpSp>
        <p:nvGrpSpPr>
          <p:cNvPr id="1392" name="Google Shape;552;p15"/>
          <p:cNvGrpSpPr/>
          <p:nvPr/>
        </p:nvGrpSpPr>
        <p:grpSpPr>
          <a:xfrm>
            <a:off x="2176200" y="-3695400"/>
            <a:ext cx="7318080" cy="6982920"/>
            <a:chOff x="2176200" y="-3695400"/>
            <a:chExt cx="7318080" cy="6982920"/>
          </a:xfrm>
        </p:grpSpPr>
        <p:sp>
          <p:nvSpPr>
            <p:cNvPr id="1393" name="Google Shape;553;p15"/>
            <p:cNvSpPr/>
            <p:nvPr/>
          </p:nvSpPr>
          <p:spPr>
            <a:xfrm flipH="1" rot="8100000">
              <a:off x="3853440" y="-2181600"/>
              <a:ext cx="4005720" cy="4748400"/>
            </a:xfrm>
            <a:custGeom>
              <a:avLst/>
              <a:gdLst>
                <a:gd name="textAreaLeft" fmla="*/ 360 w 4005720"/>
                <a:gd name="textAreaRight" fmla="*/ 4006800 w 4005720"/>
                <a:gd name="textAreaTop" fmla="*/ 0 h 4748400"/>
                <a:gd name="textAreaBottom" fmla="*/ 4748760 h 4748400"/>
              </a:gdLst>
              <a:ahLst/>
              <a:rect l="textAreaLeft" t="textAreaTop" r="textAreaRight" b="textAreaBottom"/>
              <a:pathLst>
                <a:path w="97678" h="115794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 rotWithShape="0">
              <a:gsLst>
                <a:gs pos="0">
                  <a:srgbClr val="0c0a9e"/>
                </a:gs>
                <a:gs pos="100000">
                  <a:srgbClr val="ffffff">
                    <a:alpha val="0"/>
                  </a:srgbClr>
                </a:gs>
              </a:gsLst>
              <a:lin ang="18906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grpSp>
          <p:nvGrpSpPr>
            <p:cNvPr id="1394" name="Google Shape;554;p15"/>
            <p:cNvGrpSpPr/>
            <p:nvPr/>
          </p:nvGrpSpPr>
          <p:grpSpPr>
            <a:xfrm>
              <a:off x="7743600" y="247680"/>
              <a:ext cx="821880" cy="174600"/>
              <a:chOff x="7743600" y="247680"/>
              <a:chExt cx="821880" cy="174600"/>
            </a:xfrm>
          </p:grpSpPr>
          <p:sp>
            <p:nvSpPr>
              <p:cNvPr id="1395" name="Google Shape;555;p15"/>
              <p:cNvSpPr/>
              <p:nvPr/>
            </p:nvSpPr>
            <p:spPr>
              <a:xfrm rot="2700000">
                <a:off x="7768800" y="273240"/>
                <a:ext cx="122760" cy="122760"/>
              </a:xfrm>
              <a:custGeom>
                <a:avLst/>
                <a:gdLst>
                  <a:gd name="textAreaLeft" fmla="*/ 0 w 122760"/>
                  <a:gd name="textAreaRight" fmla="*/ 123480 w 122760"/>
                  <a:gd name="textAreaTop" fmla="*/ 0 h 122760"/>
                  <a:gd name="textAreaBottom" fmla="*/ 123480 h 122760"/>
                </a:gdLst>
                <a:ahLst/>
                <a:rect l="textAreaLeft" t="textAreaTop" r="textAreaRight" b="textAreaBottom"/>
                <a:pathLst>
                  <a:path w="4938" h="4937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37254"/>
                    </a:srgbClr>
                  </a:gs>
                </a:gsLst>
                <a:lin ang="135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560" bIns="6156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1396" name="Google Shape;556;p15"/>
              <p:cNvSpPr/>
              <p:nvPr/>
            </p:nvSpPr>
            <p:spPr>
              <a:xfrm rot="2700000">
                <a:off x="7876440" y="272880"/>
                <a:ext cx="122760" cy="123120"/>
              </a:xfrm>
              <a:custGeom>
                <a:avLst/>
                <a:gdLst>
                  <a:gd name="textAreaLeft" fmla="*/ 0 w 122760"/>
                  <a:gd name="textAreaRight" fmla="*/ 123480 w 122760"/>
                  <a:gd name="textAreaTop" fmla="*/ 0 h 123120"/>
                  <a:gd name="textAreaBottom" fmla="*/ 123840 h 123120"/>
                </a:gdLst>
                <a:ahLst/>
                <a:rect l="textAreaLeft" t="textAreaTop" r="textAreaRight" b="textAreaBottom"/>
                <a:pathLst>
                  <a:path w="4937" h="4953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37254"/>
                    </a:srgbClr>
                  </a:gs>
                </a:gsLst>
                <a:lin ang="135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920" bIns="6192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1397" name="Google Shape;557;p15"/>
              <p:cNvSpPr/>
              <p:nvPr/>
            </p:nvSpPr>
            <p:spPr>
              <a:xfrm rot="2700000">
                <a:off x="7984440" y="273600"/>
                <a:ext cx="123120" cy="122760"/>
              </a:xfrm>
              <a:custGeom>
                <a:avLst/>
                <a:gdLst>
                  <a:gd name="textAreaLeft" fmla="*/ 0 w 123120"/>
                  <a:gd name="textAreaRight" fmla="*/ 123840 w 123120"/>
                  <a:gd name="textAreaTop" fmla="*/ 0 h 122760"/>
                  <a:gd name="textAreaBottom" fmla="*/ 123480 h 122760"/>
                </a:gdLst>
                <a:ahLst/>
                <a:rect l="textAreaLeft" t="textAreaTop" r="textAreaRight" b="textAreaBottom"/>
                <a:pathLst>
                  <a:path w="4953" h="4938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37254"/>
                    </a:srgbClr>
                  </a:gs>
                </a:gsLst>
                <a:lin ang="135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560" bIns="6156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1398" name="Google Shape;558;p15"/>
              <p:cNvSpPr/>
              <p:nvPr/>
            </p:nvSpPr>
            <p:spPr>
              <a:xfrm rot="2700000">
                <a:off x="8092440" y="273240"/>
                <a:ext cx="123120" cy="122760"/>
              </a:xfrm>
              <a:custGeom>
                <a:avLst/>
                <a:gdLst>
                  <a:gd name="textAreaLeft" fmla="*/ 0 w 123120"/>
                  <a:gd name="textAreaRight" fmla="*/ 123840 w 123120"/>
                  <a:gd name="textAreaTop" fmla="*/ 0 h 122760"/>
                  <a:gd name="textAreaBottom" fmla="*/ 123480 h 122760"/>
                </a:gdLst>
                <a:ahLst/>
                <a:rect l="textAreaLeft" t="textAreaTop" r="textAreaRight" b="textAreaBottom"/>
                <a:pathLst>
                  <a:path w="4953" h="4937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37254"/>
                    </a:srgbClr>
                  </a:gs>
                </a:gsLst>
                <a:lin ang="135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560" bIns="6156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1399" name="Google Shape;559;p15"/>
              <p:cNvSpPr/>
              <p:nvPr/>
            </p:nvSpPr>
            <p:spPr>
              <a:xfrm rot="2700000">
                <a:off x="8200800" y="273600"/>
                <a:ext cx="122760" cy="122760"/>
              </a:xfrm>
              <a:custGeom>
                <a:avLst/>
                <a:gdLst>
                  <a:gd name="textAreaLeft" fmla="*/ 0 w 122760"/>
                  <a:gd name="textAreaRight" fmla="*/ 123480 w 122760"/>
                  <a:gd name="textAreaTop" fmla="*/ 0 h 122760"/>
                  <a:gd name="textAreaBottom" fmla="*/ 123480 h 122760"/>
                </a:gdLst>
                <a:ahLst/>
                <a:rect l="textAreaLeft" t="textAreaTop" r="textAreaRight" b="textAreaBottom"/>
                <a:pathLst>
                  <a:path w="4937" h="4937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37254"/>
                    </a:srgbClr>
                  </a:gs>
                </a:gsLst>
                <a:lin ang="135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560" bIns="6156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1400" name="Google Shape;560;p15"/>
              <p:cNvSpPr/>
              <p:nvPr/>
            </p:nvSpPr>
            <p:spPr>
              <a:xfrm rot="2700000">
                <a:off x="8308800" y="273240"/>
                <a:ext cx="122760" cy="122760"/>
              </a:xfrm>
              <a:custGeom>
                <a:avLst/>
                <a:gdLst>
                  <a:gd name="textAreaLeft" fmla="*/ 0 w 122760"/>
                  <a:gd name="textAreaRight" fmla="*/ 123480 w 122760"/>
                  <a:gd name="textAreaTop" fmla="*/ 0 h 122760"/>
                  <a:gd name="textAreaBottom" fmla="*/ 123480 h 122760"/>
                </a:gdLst>
                <a:ahLst/>
                <a:rect l="textAreaLeft" t="textAreaTop" r="textAreaRight" b="textAreaBottom"/>
                <a:pathLst>
                  <a:path w="4938" h="4938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37254"/>
                    </a:srgbClr>
                  </a:gs>
                </a:gsLst>
                <a:lin ang="135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560" bIns="6156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1401" name="Google Shape;561;p15"/>
              <p:cNvSpPr/>
              <p:nvPr/>
            </p:nvSpPr>
            <p:spPr>
              <a:xfrm rot="2700000">
                <a:off x="8417160" y="272880"/>
                <a:ext cx="122760" cy="123120"/>
              </a:xfrm>
              <a:custGeom>
                <a:avLst/>
                <a:gdLst>
                  <a:gd name="textAreaLeft" fmla="*/ 0 w 122760"/>
                  <a:gd name="textAreaRight" fmla="*/ 123480 w 122760"/>
                  <a:gd name="textAreaTop" fmla="*/ 0 h 123120"/>
                  <a:gd name="textAreaBottom" fmla="*/ 123840 h 123120"/>
                </a:gdLst>
                <a:ahLst/>
                <a:rect l="textAreaLeft" t="textAreaTop" r="textAreaRight" b="textAreaBottom"/>
                <a:pathLst>
                  <a:path w="4937" h="4953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37254"/>
                    </a:srgbClr>
                  </a:gs>
                </a:gsLst>
                <a:lin ang="135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920" bIns="6192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</p:grpSp>
        <p:grpSp>
          <p:nvGrpSpPr>
            <p:cNvPr id="1402" name="Google Shape;562;p15"/>
            <p:cNvGrpSpPr/>
            <p:nvPr/>
          </p:nvGrpSpPr>
          <p:grpSpPr>
            <a:xfrm>
              <a:off x="8266680" y="51840"/>
              <a:ext cx="822240" cy="174600"/>
              <a:chOff x="8266680" y="51840"/>
              <a:chExt cx="822240" cy="174600"/>
            </a:xfrm>
          </p:grpSpPr>
          <p:sp>
            <p:nvSpPr>
              <p:cNvPr id="1403" name="Google Shape;563;p15"/>
              <p:cNvSpPr/>
              <p:nvPr/>
            </p:nvSpPr>
            <p:spPr>
              <a:xfrm rot="2700000">
                <a:off x="8291880" y="77400"/>
                <a:ext cx="122760" cy="122760"/>
              </a:xfrm>
              <a:custGeom>
                <a:avLst/>
                <a:gdLst>
                  <a:gd name="textAreaLeft" fmla="*/ 0 w 122760"/>
                  <a:gd name="textAreaRight" fmla="*/ 123480 w 122760"/>
                  <a:gd name="textAreaTop" fmla="*/ 0 h 122760"/>
                  <a:gd name="textAreaBottom" fmla="*/ 123480 h 122760"/>
                </a:gdLst>
                <a:ahLst/>
                <a:rect l="textAreaLeft" t="textAreaTop" r="textAreaRight" b="textAreaBottom"/>
                <a:pathLst>
                  <a:path w="4938" h="4937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37254"/>
                    </a:srgbClr>
                  </a:gs>
                </a:gsLst>
                <a:lin ang="135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560" bIns="6156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1404" name="Google Shape;564;p15"/>
              <p:cNvSpPr/>
              <p:nvPr/>
            </p:nvSpPr>
            <p:spPr>
              <a:xfrm rot="2700000">
                <a:off x="8399520" y="77040"/>
                <a:ext cx="122760" cy="123120"/>
              </a:xfrm>
              <a:custGeom>
                <a:avLst/>
                <a:gdLst>
                  <a:gd name="textAreaLeft" fmla="*/ 0 w 122760"/>
                  <a:gd name="textAreaRight" fmla="*/ 123480 w 122760"/>
                  <a:gd name="textAreaTop" fmla="*/ 0 h 123120"/>
                  <a:gd name="textAreaBottom" fmla="*/ 123840 h 123120"/>
                </a:gdLst>
                <a:ahLst/>
                <a:rect l="textAreaLeft" t="textAreaTop" r="textAreaRight" b="textAreaBottom"/>
                <a:pathLst>
                  <a:path w="4937" h="4953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37254"/>
                    </a:srgbClr>
                  </a:gs>
                </a:gsLst>
                <a:lin ang="135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920" bIns="6192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1405" name="Google Shape;565;p15"/>
              <p:cNvSpPr/>
              <p:nvPr/>
            </p:nvSpPr>
            <p:spPr>
              <a:xfrm rot="2700000">
                <a:off x="8507520" y="77760"/>
                <a:ext cx="123120" cy="122760"/>
              </a:xfrm>
              <a:custGeom>
                <a:avLst/>
                <a:gdLst>
                  <a:gd name="textAreaLeft" fmla="*/ 0 w 123120"/>
                  <a:gd name="textAreaRight" fmla="*/ 123840 w 123120"/>
                  <a:gd name="textAreaTop" fmla="*/ 0 h 122760"/>
                  <a:gd name="textAreaBottom" fmla="*/ 123480 h 122760"/>
                </a:gdLst>
                <a:ahLst/>
                <a:rect l="textAreaLeft" t="textAreaTop" r="textAreaRight" b="textAreaBottom"/>
                <a:pathLst>
                  <a:path w="4953" h="4938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37254"/>
                    </a:srgbClr>
                  </a:gs>
                </a:gsLst>
                <a:lin ang="135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560" bIns="6156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1406" name="Google Shape;566;p15"/>
              <p:cNvSpPr/>
              <p:nvPr/>
            </p:nvSpPr>
            <p:spPr>
              <a:xfrm rot="2700000">
                <a:off x="8615520" y="77400"/>
                <a:ext cx="123120" cy="122760"/>
              </a:xfrm>
              <a:custGeom>
                <a:avLst/>
                <a:gdLst>
                  <a:gd name="textAreaLeft" fmla="*/ 0 w 123120"/>
                  <a:gd name="textAreaRight" fmla="*/ 123840 w 123120"/>
                  <a:gd name="textAreaTop" fmla="*/ 0 h 122760"/>
                  <a:gd name="textAreaBottom" fmla="*/ 123480 h 122760"/>
                </a:gdLst>
                <a:ahLst/>
                <a:rect l="textAreaLeft" t="textAreaTop" r="textAreaRight" b="textAreaBottom"/>
                <a:pathLst>
                  <a:path w="4953" h="4937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37254"/>
                    </a:srgbClr>
                  </a:gs>
                </a:gsLst>
                <a:lin ang="135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560" bIns="6156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1407" name="Google Shape;567;p15"/>
              <p:cNvSpPr/>
              <p:nvPr/>
            </p:nvSpPr>
            <p:spPr>
              <a:xfrm rot="2700000">
                <a:off x="8724240" y="77760"/>
                <a:ext cx="122760" cy="122760"/>
              </a:xfrm>
              <a:custGeom>
                <a:avLst/>
                <a:gdLst>
                  <a:gd name="textAreaLeft" fmla="*/ 0 w 122760"/>
                  <a:gd name="textAreaRight" fmla="*/ 123480 w 122760"/>
                  <a:gd name="textAreaTop" fmla="*/ 0 h 122760"/>
                  <a:gd name="textAreaBottom" fmla="*/ 123480 h 122760"/>
                </a:gdLst>
                <a:ahLst/>
                <a:rect l="textAreaLeft" t="textAreaTop" r="textAreaRight" b="textAreaBottom"/>
                <a:pathLst>
                  <a:path w="4937" h="4937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37254"/>
                    </a:srgbClr>
                  </a:gs>
                </a:gsLst>
                <a:lin ang="135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560" bIns="6156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1408" name="Google Shape;568;p15"/>
              <p:cNvSpPr/>
              <p:nvPr/>
            </p:nvSpPr>
            <p:spPr>
              <a:xfrm rot="2700000">
                <a:off x="8832240" y="77400"/>
                <a:ext cx="122760" cy="122760"/>
              </a:xfrm>
              <a:custGeom>
                <a:avLst/>
                <a:gdLst>
                  <a:gd name="textAreaLeft" fmla="*/ 0 w 122760"/>
                  <a:gd name="textAreaRight" fmla="*/ 123480 w 122760"/>
                  <a:gd name="textAreaTop" fmla="*/ 0 h 122760"/>
                  <a:gd name="textAreaBottom" fmla="*/ 123480 h 122760"/>
                </a:gdLst>
                <a:ahLst/>
                <a:rect l="textAreaLeft" t="textAreaTop" r="textAreaRight" b="textAreaBottom"/>
                <a:pathLst>
                  <a:path w="4938" h="4938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37254"/>
                    </a:srgbClr>
                  </a:gs>
                </a:gsLst>
                <a:lin ang="135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560" bIns="6156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1409" name="Google Shape;569;p15"/>
              <p:cNvSpPr/>
              <p:nvPr/>
            </p:nvSpPr>
            <p:spPr>
              <a:xfrm rot="2700000">
                <a:off x="8940600" y="77040"/>
                <a:ext cx="122760" cy="123120"/>
              </a:xfrm>
              <a:custGeom>
                <a:avLst/>
                <a:gdLst>
                  <a:gd name="textAreaLeft" fmla="*/ 0 w 122760"/>
                  <a:gd name="textAreaRight" fmla="*/ 123480 w 122760"/>
                  <a:gd name="textAreaTop" fmla="*/ 0 h 123120"/>
                  <a:gd name="textAreaBottom" fmla="*/ 123840 h 123120"/>
                </a:gdLst>
                <a:ahLst/>
                <a:rect l="textAreaLeft" t="textAreaTop" r="textAreaRight" b="textAreaBottom"/>
                <a:pathLst>
                  <a:path w="4937" h="4953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37254"/>
                    </a:srgbClr>
                  </a:gs>
                </a:gsLst>
                <a:lin ang="135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920" bIns="6192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</p:grpSp>
        <p:sp>
          <p:nvSpPr>
            <p:cNvPr id="1410" name="Google Shape;570;p15"/>
            <p:cNvSpPr/>
            <p:nvPr/>
          </p:nvSpPr>
          <p:spPr>
            <a:xfrm rot="5400000">
              <a:off x="8218800" y="-651240"/>
              <a:ext cx="576720" cy="1973880"/>
            </a:xfrm>
            <a:custGeom>
              <a:avLst/>
              <a:gdLst>
                <a:gd name="textAreaLeft" fmla="*/ 0 w 576720"/>
                <a:gd name="textAreaRight" fmla="*/ 577440 w 576720"/>
                <a:gd name="textAreaTop" fmla="*/ 0 h 1973880"/>
                <a:gd name="textAreaBottom" fmla="*/ 1974600 h 1973880"/>
              </a:gdLst>
              <a:ahLst/>
              <a:rect l="textAreaLeft" t="textAreaTop" r="textAreaRight" b="textAreaBottom"/>
              <a:pathLst>
                <a:path w="14079" h="48146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 rotWithShape="0">
              <a:gsLst>
                <a:gs pos="0">
                  <a:srgbClr val="9900ff">
                    <a:alpha val="4705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411" name="Google Shape;571;p15"/>
            <p:cNvSpPr/>
            <p:nvPr/>
          </p:nvSpPr>
          <p:spPr>
            <a:xfrm rot="10800000">
              <a:off x="8442360" y="-365400"/>
              <a:ext cx="576720" cy="1973880"/>
            </a:xfrm>
            <a:custGeom>
              <a:avLst/>
              <a:gdLst>
                <a:gd name="textAreaLeft" fmla="*/ 0 w 576720"/>
                <a:gd name="textAreaRight" fmla="*/ 577440 w 576720"/>
                <a:gd name="textAreaTop" fmla="*/ 0 h 1973880"/>
                <a:gd name="textAreaBottom" fmla="*/ 1974600 h 1973880"/>
              </a:gdLst>
              <a:ahLst/>
              <a:rect l="textAreaLeft" t="textAreaTop" r="textAreaRight" b="textAreaBottom"/>
              <a:pathLst>
                <a:path w="14079" h="48146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 rotWithShape="0">
              <a:gsLst>
                <a:gs pos="22000">
                  <a:srgbClr val="f5f8ff"/>
                </a:gs>
                <a:gs pos="100000">
                  <a:srgbClr val="eb9109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412" name="Google Shape;572;p15"/>
            <p:cNvSpPr/>
            <p:nvPr/>
          </p:nvSpPr>
          <p:spPr>
            <a:xfrm rot="10800000">
              <a:off x="8566920" y="-75240"/>
              <a:ext cx="576720" cy="1973880"/>
            </a:xfrm>
            <a:custGeom>
              <a:avLst/>
              <a:gdLst>
                <a:gd name="textAreaLeft" fmla="*/ 0 w 576720"/>
                <a:gd name="textAreaRight" fmla="*/ 577440 w 576720"/>
                <a:gd name="textAreaTop" fmla="*/ 0 h 1973880"/>
                <a:gd name="textAreaBottom" fmla="*/ 1974600 h 1973880"/>
              </a:gdLst>
              <a:ahLst/>
              <a:rect l="textAreaLeft" t="textAreaTop" r="textAreaRight" b="textAreaBottom"/>
              <a:pathLst>
                <a:path w="14079" h="48146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 rotWithShape="0">
              <a:gsLst>
                <a:gs pos="22000">
                  <a:srgbClr val="f5f8ff"/>
                </a:gs>
                <a:gs pos="100000">
                  <a:srgbClr val="eb9109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413" name="Google Shape;573;p15"/>
            <p:cNvSpPr/>
            <p:nvPr/>
          </p:nvSpPr>
          <p:spPr>
            <a:xfrm flipH="1" rot="18900000">
              <a:off x="3268080" y="-2974320"/>
              <a:ext cx="4005720" cy="4748400"/>
            </a:xfrm>
            <a:custGeom>
              <a:avLst/>
              <a:gdLst>
                <a:gd name="textAreaLeft" fmla="*/ 360 w 4005720"/>
                <a:gd name="textAreaRight" fmla="*/ 4006800 w 4005720"/>
                <a:gd name="textAreaTop" fmla="*/ 0 h 4748400"/>
                <a:gd name="textAreaBottom" fmla="*/ 4748760 h 4748400"/>
              </a:gdLst>
              <a:ahLst/>
              <a:rect l="textAreaLeft" t="textAreaTop" r="textAreaRight" b="textAreaBottom"/>
              <a:pathLst>
                <a:path w="97678" h="115794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 rotWithShape="0">
              <a:gsLst>
                <a:gs pos="0">
                  <a:srgbClr val="0c0a9e"/>
                </a:gs>
                <a:gs pos="100000">
                  <a:srgbClr val="ffffff">
                    <a:alpha val="0"/>
                  </a:srgbClr>
                </a:gs>
              </a:gsLst>
              <a:lin ang="8106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grpSp>
        <p:nvGrpSpPr>
          <p:cNvPr id="1414" name="Google Shape;574;p15"/>
          <p:cNvGrpSpPr/>
          <p:nvPr/>
        </p:nvGrpSpPr>
        <p:grpSpPr>
          <a:xfrm>
            <a:off x="-2423880" y="2074320"/>
            <a:ext cx="6274440" cy="6143400"/>
            <a:chOff x="-2423880" y="2074320"/>
            <a:chExt cx="6274440" cy="6143400"/>
          </a:xfrm>
        </p:grpSpPr>
        <p:grpSp>
          <p:nvGrpSpPr>
            <p:cNvPr id="1415" name="Google Shape;575;p15"/>
            <p:cNvGrpSpPr/>
            <p:nvPr/>
          </p:nvGrpSpPr>
          <p:grpSpPr>
            <a:xfrm>
              <a:off x="-1440" y="4457880"/>
              <a:ext cx="1537200" cy="970560"/>
              <a:chOff x="-1440" y="4457880"/>
              <a:chExt cx="1537200" cy="970560"/>
            </a:xfrm>
          </p:grpSpPr>
          <p:grpSp>
            <p:nvGrpSpPr>
              <p:cNvPr id="1416" name="Google Shape;576;p15"/>
              <p:cNvGrpSpPr/>
              <p:nvPr/>
            </p:nvGrpSpPr>
            <p:grpSpPr>
              <a:xfrm>
                <a:off x="-1440" y="4457880"/>
                <a:ext cx="903600" cy="865080"/>
                <a:chOff x="-1440" y="4457880"/>
                <a:chExt cx="903600" cy="865080"/>
              </a:xfrm>
            </p:grpSpPr>
            <p:grpSp>
              <p:nvGrpSpPr>
                <p:cNvPr id="1417" name="Google Shape;577;p15"/>
                <p:cNvGrpSpPr/>
                <p:nvPr/>
              </p:nvGrpSpPr>
              <p:grpSpPr>
                <a:xfrm>
                  <a:off x="56160" y="4532040"/>
                  <a:ext cx="716760" cy="716400"/>
                  <a:chOff x="56160" y="4532040"/>
                  <a:chExt cx="716760" cy="716400"/>
                </a:xfrm>
              </p:grpSpPr>
              <p:sp>
                <p:nvSpPr>
                  <p:cNvPr id="1418" name="Google Shape;578;p15"/>
                  <p:cNvSpPr/>
                  <p:nvPr/>
                </p:nvSpPr>
                <p:spPr>
                  <a:xfrm flipV="1">
                    <a:off x="56160" y="4531680"/>
                    <a:ext cx="412920" cy="412920"/>
                  </a:xfrm>
                  <a:custGeom>
                    <a:avLst/>
                    <a:gdLst>
                      <a:gd name="textAreaLeft" fmla="*/ 0 w 412920"/>
                      <a:gd name="textAreaRight" fmla="*/ 413640 w 412920"/>
                      <a:gd name="textAreaTop" fmla="*/ 360 h 412920"/>
                      <a:gd name="textAreaBottom" fmla="*/ 414000 h 412920"/>
                    </a:gdLst>
                    <a:ahLst/>
                    <a:rect l="textAreaLeft" t="textAreaTop" r="textAreaRight" b="textAreaBottom"/>
                    <a:pathLst>
                      <a:path w="27121" h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ffffff">
                          <a:alpha val="47058"/>
                        </a:srgbClr>
                      </a:gs>
                      <a:gs pos="100000">
                        <a:srgbClr val="0c0a9e">
                          <a:alpha val="47058"/>
                        </a:srgbClr>
                      </a:gs>
                    </a:gsLst>
                    <a:lin ang="2694000"/>
                  </a:gra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lIns="90000" rIns="90000" tIns="91440" bIns="91440" anchor="ctr">
                    <a:noAutofit/>
                  </a:bodyPr>
                  <a:p>
                    <a:pPr>
                      <a:lnSpc>
                        <a:spcPct val="100000"/>
                      </a:lnSpc>
                      <a:tabLst>
                        <a:tab algn="l" pos="0"/>
                      </a:tabLst>
                    </a:pPr>
                    <a:endParaRPr b="0" lang="en-US" sz="1400" spc="-1" strike="noStrike">
                      <a:solidFill>
                        <a:srgbClr val="000000"/>
                      </a:solidFill>
                      <a:latin typeface="Arial"/>
                      <a:ea typeface="DejaVu Sans"/>
                    </a:endParaRPr>
                  </a:p>
                </p:txBody>
              </p:sp>
              <p:sp>
                <p:nvSpPr>
                  <p:cNvPr id="1419" name="Google Shape;579;p15"/>
                  <p:cNvSpPr/>
                  <p:nvPr/>
                </p:nvSpPr>
                <p:spPr>
                  <a:xfrm flipV="1">
                    <a:off x="132120" y="4607640"/>
                    <a:ext cx="412920" cy="412920"/>
                  </a:xfrm>
                  <a:custGeom>
                    <a:avLst/>
                    <a:gdLst>
                      <a:gd name="textAreaLeft" fmla="*/ 0 w 412920"/>
                      <a:gd name="textAreaRight" fmla="*/ 413640 w 412920"/>
                      <a:gd name="textAreaTop" fmla="*/ 360 h 412920"/>
                      <a:gd name="textAreaBottom" fmla="*/ 414000 h 412920"/>
                    </a:gdLst>
                    <a:ahLst/>
                    <a:rect l="textAreaLeft" t="textAreaTop" r="textAreaRight" b="textAreaBottom"/>
                    <a:pathLst>
                      <a:path w="27121" h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ffffff">
                          <a:alpha val="47058"/>
                        </a:srgbClr>
                      </a:gs>
                      <a:gs pos="100000">
                        <a:srgbClr val="0c0a9e">
                          <a:alpha val="47058"/>
                        </a:srgbClr>
                      </a:gs>
                    </a:gsLst>
                    <a:lin ang="2694000"/>
                  </a:gra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lIns="90000" rIns="90000" tIns="91440" bIns="91440" anchor="ctr">
                    <a:noAutofit/>
                  </a:bodyPr>
                  <a:p>
                    <a:pPr>
                      <a:lnSpc>
                        <a:spcPct val="100000"/>
                      </a:lnSpc>
                      <a:tabLst>
                        <a:tab algn="l" pos="0"/>
                      </a:tabLst>
                    </a:pPr>
                    <a:endParaRPr b="0" lang="en-US" sz="1400" spc="-1" strike="noStrike">
                      <a:solidFill>
                        <a:srgbClr val="000000"/>
                      </a:solidFill>
                      <a:latin typeface="Arial"/>
                      <a:ea typeface="DejaVu Sans"/>
                    </a:endParaRPr>
                  </a:p>
                </p:txBody>
              </p:sp>
              <p:sp>
                <p:nvSpPr>
                  <p:cNvPr id="1420" name="Google Shape;580;p15"/>
                  <p:cNvSpPr/>
                  <p:nvPr/>
                </p:nvSpPr>
                <p:spPr>
                  <a:xfrm flipV="1">
                    <a:off x="208080" y="4683600"/>
                    <a:ext cx="412920" cy="412920"/>
                  </a:xfrm>
                  <a:custGeom>
                    <a:avLst/>
                    <a:gdLst>
                      <a:gd name="textAreaLeft" fmla="*/ 0 w 412920"/>
                      <a:gd name="textAreaRight" fmla="*/ 413640 w 412920"/>
                      <a:gd name="textAreaTop" fmla="*/ 360 h 412920"/>
                      <a:gd name="textAreaBottom" fmla="*/ 414000 h 412920"/>
                    </a:gdLst>
                    <a:ahLst/>
                    <a:rect l="textAreaLeft" t="textAreaTop" r="textAreaRight" b="textAreaBottom"/>
                    <a:pathLst>
                      <a:path w="27121" h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ffffff">
                          <a:alpha val="47058"/>
                        </a:srgbClr>
                      </a:gs>
                      <a:gs pos="100000">
                        <a:srgbClr val="0c0a9e">
                          <a:alpha val="47058"/>
                        </a:srgbClr>
                      </a:gs>
                    </a:gsLst>
                    <a:lin ang="2694000"/>
                  </a:gra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lIns="90000" rIns="90000" tIns="91440" bIns="91440" anchor="ctr">
                    <a:noAutofit/>
                  </a:bodyPr>
                  <a:p>
                    <a:pPr>
                      <a:lnSpc>
                        <a:spcPct val="100000"/>
                      </a:lnSpc>
                      <a:tabLst>
                        <a:tab algn="l" pos="0"/>
                      </a:tabLst>
                    </a:pPr>
                    <a:endParaRPr b="0" lang="en-US" sz="1400" spc="-1" strike="noStrike">
                      <a:solidFill>
                        <a:srgbClr val="000000"/>
                      </a:solidFill>
                      <a:latin typeface="Arial"/>
                      <a:ea typeface="DejaVu Sans"/>
                    </a:endParaRPr>
                  </a:p>
                </p:txBody>
              </p:sp>
              <p:sp>
                <p:nvSpPr>
                  <p:cNvPr id="1421" name="Google Shape;581;p15"/>
                  <p:cNvSpPr/>
                  <p:nvPr/>
                </p:nvSpPr>
                <p:spPr>
                  <a:xfrm flipV="1">
                    <a:off x="284040" y="4759560"/>
                    <a:ext cx="412920" cy="412920"/>
                  </a:xfrm>
                  <a:custGeom>
                    <a:avLst/>
                    <a:gdLst>
                      <a:gd name="textAreaLeft" fmla="*/ 0 w 412920"/>
                      <a:gd name="textAreaRight" fmla="*/ 413640 w 412920"/>
                      <a:gd name="textAreaTop" fmla="*/ 360 h 412920"/>
                      <a:gd name="textAreaBottom" fmla="*/ 414000 h 412920"/>
                    </a:gdLst>
                    <a:ahLst/>
                    <a:rect l="textAreaLeft" t="textAreaTop" r="textAreaRight" b="textAreaBottom"/>
                    <a:pathLst>
                      <a:path w="27121" h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ffffff">
                          <a:alpha val="47058"/>
                        </a:srgbClr>
                      </a:gs>
                      <a:gs pos="100000">
                        <a:srgbClr val="0c0a9e">
                          <a:alpha val="47058"/>
                        </a:srgbClr>
                      </a:gs>
                    </a:gsLst>
                    <a:lin ang="2694000"/>
                  </a:gra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lIns="90000" rIns="90000" tIns="91440" bIns="91440" anchor="ctr">
                    <a:noAutofit/>
                  </a:bodyPr>
                  <a:p>
                    <a:pPr>
                      <a:lnSpc>
                        <a:spcPct val="100000"/>
                      </a:lnSpc>
                      <a:tabLst>
                        <a:tab algn="l" pos="0"/>
                      </a:tabLst>
                    </a:pPr>
                    <a:endParaRPr b="0" lang="en-US" sz="1400" spc="-1" strike="noStrike">
                      <a:solidFill>
                        <a:srgbClr val="000000"/>
                      </a:solidFill>
                      <a:latin typeface="Arial"/>
                      <a:ea typeface="DejaVu Sans"/>
                    </a:endParaRPr>
                  </a:p>
                </p:txBody>
              </p:sp>
              <p:sp>
                <p:nvSpPr>
                  <p:cNvPr id="1422" name="Google Shape;582;p15"/>
                  <p:cNvSpPr/>
                  <p:nvPr/>
                </p:nvSpPr>
                <p:spPr>
                  <a:xfrm flipV="1">
                    <a:off x="360000" y="4835160"/>
                    <a:ext cx="412920" cy="412920"/>
                  </a:xfrm>
                  <a:custGeom>
                    <a:avLst/>
                    <a:gdLst>
                      <a:gd name="textAreaLeft" fmla="*/ 0 w 412920"/>
                      <a:gd name="textAreaRight" fmla="*/ 413640 w 412920"/>
                      <a:gd name="textAreaTop" fmla="*/ 360 h 412920"/>
                      <a:gd name="textAreaBottom" fmla="*/ 414000 h 412920"/>
                    </a:gdLst>
                    <a:ahLst/>
                    <a:rect l="textAreaLeft" t="textAreaTop" r="textAreaRight" b="textAreaBottom"/>
                    <a:pathLst>
                      <a:path w="27121" h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ffffff">
                          <a:alpha val="47058"/>
                        </a:srgbClr>
                      </a:gs>
                      <a:gs pos="100000">
                        <a:srgbClr val="0c0a9e">
                          <a:alpha val="47058"/>
                        </a:srgbClr>
                      </a:gs>
                    </a:gsLst>
                    <a:lin ang="2694000"/>
                  </a:gra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lIns="90000" rIns="90000" tIns="91440" bIns="91440" anchor="ctr">
                    <a:noAutofit/>
                  </a:bodyPr>
                  <a:p>
                    <a:pPr>
                      <a:lnSpc>
                        <a:spcPct val="100000"/>
                      </a:lnSpc>
                      <a:tabLst>
                        <a:tab algn="l" pos="0"/>
                      </a:tabLst>
                    </a:pPr>
                    <a:endParaRPr b="0" lang="en-US" sz="1400" spc="-1" strike="noStrike">
                      <a:solidFill>
                        <a:srgbClr val="000000"/>
                      </a:solidFill>
                      <a:latin typeface="Arial"/>
                      <a:ea typeface="DejaVu Sans"/>
                    </a:endParaRPr>
                  </a:p>
                </p:txBody>
              </p:sp>
            </p:grpSp>
            <p:sp>
              <p:nvSpPr>
                <p:cNvPr id="1423" name="Google Shape;583;p15"/>
                <p:cNvSpPr/>
                <p:nvPr/>
              </p:nvSpPr>
              <p:spPr>
                <a:xfrm flipV="1">
                  <a:off x="-1080" y="4457520"/>
                  <a:ext cx="903600" cy="865080"/>
                </a:xfrm>
                <a:custGeom>
                  <a:avLst/>
                  <a:gdLst>
                    <a:gd name="textAreaLeft" fmla="*/ 0 w 903600"/>
                    <a:gd name="textAreaRight" fmla="*/ 904320 w 903600"/>
                    <a:gd name="textAreaTop" fmla="*/ 360 h 865080"/>
                    <a:gd name="textAreaBottom" fmla="*/ 866160 h 865080"/>
                  </a:gdLst>
                  <a:ahLst/>
                  <a:rect l="textAreaLeft" t="textAreaTop" r="textAreaRight" b="textAreaBottom"/>
                  <a:pathLst>
                    <a:path w="36902" h="35337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 rotWithShape="0">
                  <a:gsLst>
                    <a:gs pos="0">
                      <a:srgbClr val="0c0a9e">
                        <a:alpha val="20000"/>
                      </a:srgbClr>
                    </a:gs>
                    <a:gs pos="100000">
                      <a:srgbClr val="f5f8ff"/>
                    </a:gs>
                  </a:gsLst>
                  <a:lin ang="8100000"/>
                </a:gra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91440" bIns="9144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1400" spc="-1" strike="noStrike">
                    <a:solidFill>
                      <a:srgbClr val="000000"/>
                    </a:solidFill>
                    <a:latin typeface="Arial"/>
                    <a:ea typeface="DejaVu Sans"/>
                  </a:endParaRPr>
                </a:p>
              </p:txBody>
            </p:sp>
          </p:grpSp>
          <p:grpSp>
            <p:nvGrpSpPr>
              <p:cNvPr id="1424" name="Google Shape;584;p15"/>
              <p:cNvGrpSpPr/>
              <p:nvPr/>
            </p:nvGrpSpPr>
            <p:grpSpPr>
              <a:xfrm>
                <a:off x="773640" y="4975920"/>
                <a:ext cx="472680" cy="452520"/>
                <a:chOff x="773640" y="4975920"/>
                <a:chExt cx="472680" cy="452520"/>
              </a:xfrm>
            </p:grpSpPr>
            <p:grpSp>
              <p:nvGrpSpPr>
                <p:cNvPr id="1425" name="Google Shape;585;p15"/>
                <p:cNvGrpSpPr/>
                <p:nvPr/>
              </p:nvGrpSpPr>
              <p:grpSpPr>
                <a:xfrm>
                  <a:off x="804240" y="5014440"/>
                  <a:ext cx="375120" cy="375120"/>
                  <a:chOff x="804240" y="5014440"/>
                  <a:chExt cx="375120" cy="375120"/>
                </a:xfrm>
              </p:grpSpPr>
              <p:sp>
                <p:nvSpPr>
                  <p:cNvPr id="1426" name="Google Shape;586;p15"/>
                  <p:cNvSpPr/>
                  <p:nvPr/>
                </p:nvSpPr>
                <p:spPr>
                  <a:xfrm flipV="1">
                    <a:off x="804240" y="5014440"/>
                    <a:ext cx="216000" cy="216000"/>
                  </a:xfrm>
                  <a:custGeom>
                    <a:avLst/>
                    <a:gdLst>
                      <a:gd name="textAreaLeft" fmla="*/ 0 w 216000"/>
                      <a:gd name="textAreaRight" fmla="*/ 216720 w 216000"/>
                      <a:gd name="textAreaTop" fmla="*/ -360 h 216000"/>
                      <a:gd name="textAreaBottom" fmla="*/ 216360 h 216000"/>
                    </a:gdLst>
                    <a:ahLst/>
                    <a:rect l="textAreaLeft" t="textAreaTop" r="textAreaRight" b="textAreaBottom"/>
                    <a:pathLst>
                      <a:path w="27121" h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ffffff">
                          <a:alpha val="47058"/>
                        </a:srgbClr>
                      </a:gs>
                      <a:gs pos="100000">
                        <a:srgbClr val="0c0a9e">
                          <a:alpha val="47058"/>
                        </a:srgbClr>
                      </a:gs>
                    </a:gsLst>
                    <a:lin ang="2694000"/>
                  </a:gra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lIns="90000" rIns="90000" tIns="91440" bIns="91440" anchor="ctr">
                    <a:noAutofit/>
                  </a:bodyPr>
                  <a:p>
                    <a:pPr>
                      <a:lnSpc>
                        <a:spcPct val="100000"/>
                      </a:lnSpc>
                      <a:tabLst>
                        <a:tab algn="l" pos="0"/>
                      </a:tabLst>
                    </a:pPr>
                    <a:endParaRPr b="0" lang="en-US" sz="1400" spc="-1" strike="noStrike">
                      <a:solidFill>
                        <a:srgbClr val="000000"/>
                      </a:solidFill>
                      <a:latin typeface="Arial"/>
                      <a:ea typeface="DejaVu Sans"/>
                    </a:endParaRPr>
                  </a:p>
                </p:txBody>
              </p:sp>
              <p:sp>
                <p:nvSpPr>
                  <p:cNvPr id="1427" name="Google Shape;587;p15"/>
                  <p:cNvSpPr/>
                  <p:nvPr/>
                </p:nvSpPr>
                <p:spPr>
                  <a:xfrm flipV="1">
                    <a:off x="843840" y="5054040"/>
                    <a:ext cx="216000" cy="216000"/>
                  </a:xfrm>
                  <a:custGeom>
                    <a:avLst/>
                    <a:gdLst>
                      <a:gd name="textAreaLeft" fmla="*/ 0 w 216000"/>
                      <a:gd name="textAreaRight" fmla="*/ 216720 w 216000"/>
                      <a:gd name="textAreaTop" fmla="*/ -360 h 216000"/>
                      <a:gd name="textAreaBottom" fmla="*/ 216360 h 216000"/>
                    </a:gdLst>
                    <a:ahLst/>
                    <a:rect l="textAreaLeft" t="textAreaTop" r="textAreaRight" b="textAreaBottom"/>
                    <a:pathLst>
                      <a:path w="27121" h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ffffff">
                          <a:alpha val="47058"/>
                        </a:srgbClr>
                      </a:gs>
                      <a:gs pos="100000">
                        <a:srgbClr val="0c0a9e">
                          <a:alpha val="47058"/>
                        </a:srgbClr>
                      </a:gs>
                    </a:gsLst>
                    <a:lin ang="2694000"/>
                  </a:gra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lIns="90000" rIns="90000" tIns="91440" bIns="91440" anchor="ctr">
                    <a:noAutofit/>
                  </a:bodyPr>
                  <a:p>
                    <a:pPr>
                      <a:lnSpc>
                        <a:spcPct val="100000"/>
                      </a:lnSpc>
                      <a:tabLst>
                        <a:tab algn="l" pos="0"/>
                      </a:tabLst>
                    </a:pPr>
                    <a:endParaRPr b="0" lang="en-US" sz="1400" spc="-1" strike="noStrike">
                      <a:solidFill>
                        <a:srgbClr val="000000"/>
                      </a:solidFill>
                      <a:latin typeface="Arial"/>
                      <a:ea typeface="DejaVu Sans"/>
                    </a:endParaRPr>
                  </a:p>
                </p:txBody>
              </p:sp>
              <p:sp>
                <p:nvSpPr>
                  <p:cNvPr id="1428" name="Google Shape;588;p15"/>
                  <p:cNvSpPr/>
                  <p:nvPr/>
                </p:nvSpPr>
                <p:spPr>
                  <a:xfrm flipV="1">
                    <a:off x="883800" y="5094000"/>
                    <a:ext cx="216000" cy="216000"/>
                  </a:xfrm>
                  <a:custGeom>
                    <a:avLst/>
                    <a:gdLst>
                      <a:gd name="textAreaLeft" fmla="*/ 0 w 216000"/>
                      <a:gd name="textAreaRight" fmla="*/ 216720 w 216000"/>
                      <a:gd name="textAreaTop" fmla="*/ -360 h 216000"/>
                      <a:gd name="textAreaBottom" fmla="*/ 216360 h 216000"/>
                    </a:gdLst>
                    <a:ahLst/>
                    <a:rect l="textAreaLeft" t="textAreaTop" r="textAreaRight" b="textAreaBottom"/>
                    <a:pathLst>
                      <a:path w="27121" h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ffffff">
                          <a:alpha val="47058"/>
                        </a:srgbClr>
                      </a:gs>
                      <a:gs pos="100000">
                        <a:srgbClr val="0c0a9e">
                          <a:alpha val="47058"/>
                        </a:srgbClr>
                      </a:gs>
                    </a:gsLst>
                    <a:lin ang="2694000"/>
                  </a:gra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lIns="90000" rIns="90000" tIns="91440" bIns="91440" anchor="ctr">
                    <a:noAutofit/>
                  </a:bodyPr>
                  <a:p>
                    <a:pPr>
                      <a:lnSpc>
                        <a:spcPct val="100000"/>
                      </a:lnSpc>
                      <a:tabLst>
                        <a:tab algn="l" pos="0"/>
                      </a:tabLst>
                    </a:pPr>
                    <a:endParaRPr b="0" lang="en-US" sz="1400" spc="-1" strike="noStrike">
                      <a:solidFill>
                        <a:srgbClr val="000000"/>
                      </a:solidFill>
                      <a:latin typeface="Arial"/>
                      <a:ea typeface="DejaVu Sans"/>
                    </a:endParaRPr>
                  </a:p>
                </p:txBody>
              </p:sp>
              <p:sp>
                <p:nvSpPr>
                  <p:cNvPr id="1429" name="Google Shape;589;p15"/>
                  <p:cNvSpPr/>
                  <p:nvPr/>
                </p:nvSpPr>
                <p:spPr>
                  <a:xfrm flipV="1">
                    <a:off x="923400" y="5133600"/>
                    <a:ext cx="216000" cy="216000"/>
                  </a:xfrm>
                  <a:custGeom>
                    <a:avLst/>
                    <a:gdLst>
                      <a:gd name="textAreaLeft" fmla="*/ 0 w 216000"/>
                      <a:gd name="textAreaRight" fmla="*/ 216720 w 216000"/>
                      <a:gd name="textAreaTop" fmla="*/ -360 h 216000"/>
                      <a:gd name="textAreaBottom" fmla="*/ 216360 h 216000"/>
                    </a:gdLst>
                    <a:ahLst/>
                    <a:rect l="textAreaLeft" t="textAreaTop" r="textAreaRight" b="textAreaBottom"/>
                    <a:pathLst>
                      <a:path w="27121" h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ffffff">
                          <a:alpha val="47058"/>
                        </a:srgbClr>
                      </a:gs>
                      <a:gs pos="100000">
                        <a:srgbClr val="0c0a9e">
                          <a:alpha val="47058"/>
                        </a:srgbClr>
                      </a:gs>
                    </a:gsLst>
                    <a:lin ang="2694000"/>
                  </a:gra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lIns="90000" rIns="90000" tIns="91440" bIns="91440" anchor="ctr">
                    <a:noAutofit/>
                  </a:bodyPr>
                  <a:p>
                    <a:pPr>
                      <a:lnSpc>
                        <a:spcPct val="100000"/>
                      </a:lnSpc>
                      <a:tabLst>
                        <a:tab algn="l" pos="0"/>
                      </a:tabLst>
                    </a:pPr>
                    <a:endParaRPr b="0" lang="en-US" sz="1400" spc="-1" strike="noStrike">
                      <a:solidFill>
                        <a:srgbClr val="000000"/>
                      </a:solidFill>
                      <a:latin typeface="Arial"/>
                      <a:ea typeface="DejaVu Sans"/>
                    </a:endParaRPr>
                  </a:p>
                </p:txBody>
              </p:sp>
              <p:sp>
                <p:nvSpPr>
                  <p:cNvPr id="1430" name="Google Shape;590;p15"/>
                  <p:cNvSpPr/>
                  <p:nvPr/>
                </p:nvSpPr>
                <p:spPr>
                  <a:xfrm flipV="1">
                    <a:off x="963360" y="5173560"/>
                    <a:ext cx="216000" cy="216000"/>
                  </a:xfrm>
                  <a:custGeom>
                    <a:avLst/>
                    <a:gdLst>
                      <a:gd name="textAreaLeft" fmla="*/ 0 w 216000"/>
                      <a:gd name="textAreaRight" fmla="*/ 216720 w 216000"/>
                      <a:gd name="textAreaTop" fmla="*/ -360 h 216000"/>
                      <a:gd name="textAreaBottom" fmla="*/ 216360 h 216000"/>
                    </a:gdLst>
                    <a:ahLst/>
                    <a:rect l="textAreaLeft" t="textAreaTop" r="textAreaRight" b="textAreaBottom"/>
                    <a:pathLst>
                      <a:path w="27121" h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ffffff">
                          <a:alpha val="47058"/>
                        </a:srgbClr>
                      </a:gs>
                      <a:gs pos="100000">
                        <a:srgbClr val="0c0a9e">
                          <a:alpha val="47058"/>
                        </a:srgbClr>
                      </a:gs>
                    </a:gsLst>
                    <a:lin ang="2694000"/>
                  </a:gra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lIns="90000" rIns="90000" tIns="91440" bIns="91440" anchor="ctr">
                    <a:noAutofit/>
                  </a:bodyPr>
                  <a:p>
                    <a:pPr>
                      <a:lnSpc>
                        <a:spcPct val="100000"/>
                      </a:lnSpc>
                      <a:tabLst>
                        <a:tab algn="l" pos="0"/>
                      </a:tabLst>
                    </a:pPr>
                    <a:endParaRPr b="0" lang="en-US" sz="1400" spc="-1" strike="noStrike">
                      <a:solidFill>
                        <a:srgbClr val="000000"/>
                      </a:solidFill>
                      <a:latin typeface="Arial"/>
                      <a:ea typeface="DejaVu Sans"/>
                    </a:endParaRPr>
                  </a:p>
                </p:txBody>
              </p:sp>
            </p:grpSp>
            <p:sp>
              <p:nvSpPr>
                <p:cNvPr id="1431" name="Google Shape;591;p15"/>
                <p:cNvSpPr/>
                <p:nvPr/>
              </p:nvSpPr>
              <p:spPr>
                <a:xfrm flipV="1">
                  <a:off x="773640" y="4975560"/>
                  <a:ext cx="472680" cy="452520"/>
                </a:xfrm>
                <a:custGeom>
                  <a:avLst/>
                  <a:gdLst>
                    <a:gd name="textAreaLeft" fmla="*/ 0 w 472680"/>
                    <a:gd name="textAreaRight" fmla="*/ 473400 w 472680"/>
                    <a:gd name="textAreaTop" fmla="*/ 360 h 452520"/>
                    <a:gd name="textAreaBottom" fmla="*/ 453600 h 452520"/>
                  </a:gdLst>
                  <a:ahLst/>
                  <a:rect l="textAreaLeft" t="textAreaTop" r="textAreaRight" b="textAreaBottom"/>
                  <a:pathLst>
                    <a:path w="36902" h="35337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 rotWithShape="0">
                  <a:gsLst>
                    <a:gs pos="0">
                      <a:srgbClr val="0c0a9e">
                        <a:alpha val="20000"/>
                      </a:srgbClr>
                    </a:gs>
                    <a:gs pos="100000">
                      <a:srgbClr val="f5f8ff"/>
                    </a:gs>
                  </a:gsLst>
                  <a:lin ang="8100000"/>
                </a:gra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91440" bIns="9144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1400" spc="-1" strike="noStrike">
                    <a:solidFill>
                      <a:srgbClr val="000000"/>
                    </a:solidFill>
                    <a:latin typeface="Arial"/>
                    <a:ea typeface="DejaVu Sans"/>
                  </a:endParaRPr>
                </a:p>
              </p:txBody>
            </p:sp>
          </p:grpSp>
          <p:grpSp>
            <p:nvGrpSpPr>
              <p:cNvPr id="1432" name="Google Shape;592;p15"/>
              <p:cNvGrpSpPr/>
              <p:nvPr/>
            </p:nvGrpSpPr>
            <p:grpSpPr>
              <a:xfrm>
                <a:off x="719640" y="4590000"/>
                <a:ext cx="472680" cy="452520"/>
                <a:chOff x="719640" y="4590000"/>
                <a:chExt cx="472680" cy="452520"/>
              </a:xfrm>
            </p:grpSpPr>
            <p:grpSp>
              <p:nvGrpSpPr>
                <p:cNvPr id="1433" name="Google Shape;593;p15"/>
                <p:cNvGrpSpPr/>
                <p:nvPr/>
              </p:nvGrpSpPr>
              <p:grpSpPr>
                <a:xfrm>
                  <a:off x="749880" y="4628520"/>
                  <a:ext cx="375120" cy="375120"/>
                  <a:chOff x="749880" y="4628520"/>
                  <a:chExt cx="375120" cy="375120"/>
                </a:xfrm>
              </p:grpSpPr>
              <p:sp>
                <p:nvSpPr>
                  <p:cNvPr id="1434" name="Google Shape;594;p15"/>
                  <p:cNvSpPr/>
                  <p:nvPr/>
                </p:nvSpPr>
                <p:spPr>
                  <a:xfrm flipV="1">
                    <a:off x="749880" y="4628520"/>
                    <a:ext cx="216000" cy="216000"/>
                  </a:xfrm>
                  <a:custGeom>
                    <a:avLst/>
                    <a:gdLst>
                      <a:gd name="textAreaLeft" fmla="*/ 0 w 216000"/>
                      <a:gd name="textAreaRight" fmla="*/ 216720 w 216000"/>
                      <a:gd name="textAreaTop" fmla="*/ -360 h 216000"/>
                      <a:gd name="textAreaBottom" fmla="*/ 216360 h 216000"/>
                    </a:gdLst>
                    <a:ahLst/>
                    <a:rect l="textAreaLeft" t="textAreaTop" r="textAreaRight" b="textAreaBottom"/>
                    <a:pathLst>
                      <a:path w="27121" h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ffffff">
                          <a:alpha val="47058"/>
                        </a:srgbClr>
                      </a:gs>
                      <a:gs pos="100000">
                        <a:srgbClr val="0c0a9e">
                          <a:alpha val="47058"/>
                        </a:srgbClr>
                      </a:gs>
                    </a:gsLst>
                    <a:lin ang="2694000"/>
                  </a:gra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lIns="90000" rIns="90000" tIns="91440" bIns="91440" anchor="ctr">
                    <a:noAutofit/>
                  </a:bodyPr>
                  <a:p>
                    <a:pPr>
                      <a:lnSpc>
                        <a:spcPct val="100000"/>
                      </a:lnSpc>
                      <a:tabLst>
                        <a:tab algn="l" pos="0"/>
                      </a:tabLst>
                    </a:pPr>
                    <a:endParaRPr b="0" lang="en-US" sz="1400" spc="-1" strike="noStrike">
                      <a:solidFill>
                        <a:srgbClr val="000000"/>
                      </a:solidFill>
                      <a:latin typeface="Arial"/>
                      <a:ea typeface="DejaVu Sans"/>
                    </a:endParaRPr>
                  </a:p>
                </p:txBody>
              </p:sp>
              <p:sp>
                <p:nvSpPr>
                  <p:cNvPr id="1435" name="Google Shape;595;p15"/>
                  <p:cNvSpPr/>
                  <p:nvPr/>
                </p:nvSpPr>
                <p:spPr>
                  <a:xfrm flipV="1">
                    <a:off x="789840" y="4668120"/>
                    <a:ext cx="216000" cy="216000"/>
                  </a:xfrm>
                  <a:custGeom>
                    <a:avLst/>
                    <a:gdLst>
                      <a:gd name="textAreaLeft" fmla="*/ 0 w 216000"/>
                      <a:gd name="textAreaRight" fmla="*/ 216720 w 216000"/>
                      <a:gd name="textAreaTop" fmla="*/ -360 h 216000"/>
                      <a:gd name="textAreaBottom" fmla="*/ 216360 h 216000"/>
                    </a:gdLst>
                    <a:ahLst/>
                    <a:rect l="textAreaLeft" t="textAreaTop" r="textAreaRight" b="textAreaBottom"/>
                    <a:pathLst>
                      <a:path w="27121" h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ffffff">
                          <a:alpha val="47058"/>
                        </a:srgbClr>
                      </a:gs>
                      <a:gs pos="100000">
                        <a:srgbClr val="0c0a9e">
                          <a:alpha val="47058"/>
                        </a:srgbClr>
                      </a:gs>
                    </a:gsLst>
                    <a:lin ang="2694000"/>
                  </a:gra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lIns="90000" rIns="90000" tIns="91440" bIns="91440" anchor="ctr">
                    <a:noAutofit/>
                  </a:bodyPr>
                  <a:p>
                    <a:pPr>
                      <a:lnSpc>
                        <a:spcPct val="100000"/>
                      </a:lnSpc>
                      <a:tabLst>
                        <a:tab algn="l" pos="0"/>
                      </a:tabLst>
                    </a:pPr>
                    <a:endParaRPr b="0" lang="en-US" sz="1400" spc="-1" strike="noStrike">
                      <a:solidFill>
                        <a:srgbClr val="000000"/>
                      </a:solidFill>
                      <a:latin typeface="Arial"/>
                      <a:ea typeface="DejaVu Sans"/>
                    </a:endParaRPr>
                  </a:p>
                </p:txBody>
              </p:sp>
              <p:sp>
                <p:nvSpPr>
                  <p:cNvPr id="1436" name="Google Shape;596;p15"/>
                  <p:cNvSpPr/>
                  <p:nvPr/>
                </p:nvSpPr>
                <p:spPr>
                  <a:xfrm flipV="1">
                    <a:off x="829800" y="4708080"/>
                    <a:ext cx="216000" cy="216000"/>
                  </a:xfrm>
                  <a:custGeom>
                    <a:avLst/>
                    <a:gdLst>
                      <a:gd name="textAreaLeft" fmla="*/ 0 w 216000"/>
                      <a:gd name="textAreaRight" fmla="*/ 216720 w 216000"/>
                      <a:gd name="textAreaTop" fmla="*/ -360 h 216000"/>
                      <a:gd name="textAreaBottom" fmla="*/ 216360 h 216000"/>
                    </a:gdLst>
                    <a:ahLst/>
                    <a:rect l="textAreaLeft" t="textAreaTop" r="textAreaRight" b="textAreaBottom"/>
                    <a:pathLst>
                      <a:path w="27121" h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ffffff">
                          <a:alpha val="47058"/>
                        </a:srgbClr>
                      </a:gs>
                      <a:gs pos="100000">
                        <a:srgbClr val="0c0a9e">
                          <a:alpha val="47058"/>
                        </a:srgbClr>
                      </a:gs>
                    </a:gsLst>
                    <a:lin ang="2694000"/>
                  </a:gra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lIns="90000" rIns="90000" tIns="91440" bIns="91440" anchor="ctr">
                    <a:noAutofit/>
                  </a:bodyPr>
                  <a:p>
                    <a:pPr>
                      <a:lnSpc>
                        <a:spcPct val="100000"/>
                      </a:lnSpc>
                      <a:tabLst>
                        <a:tab algn="l" pos="0"/>
                      </a:tabLst>
                    </a:pPr>
                    <a:endParaRPr b="0" lang="en-US" sz="1400" spc="-1" strike="noStrike">
                      <a:solidFill>
                        <a:srgbClr val="000000"/>
                      </a:solidFill>
                      <a:latin typeface="Arial"/>
                      <a:ea typeface="DejaVu Sans"/>
                    </a:endParaRPr>
                  </a:p>
                </p:txBody>
              </p:sp>
              <p:sp>
                <p:nvSpPr>
                  <p:cNvPr id="1437" name="Google Shape;597;p15"/>
                  <p:cNvSpPr/>
                  <p:nvPr/>
                </p:nvSpPr>
                <p:spPr>
                  <a:xfrm flipV="1">
                    <a:off x="869400" y="4747680"/>
                    <a:ext cx="216000" cy="216000"/>
                  </a:xfrm>
                  <a:custGeom>
                    <a:avLst/>
                    <a:gdLst>
                      <a:gd name="textAreaLeft" fmla="*/ 0 w 216000"/>
                      <a:gd name="textAreaRight" fmla="*/ 216720 w 216000"/>
                      <a:gd name="textAreaTop" fmla="*/ -360 h 216000"/>
                      <a:gd name="textAreaBottom" fmla="*/ 216360 h 216000"/>
                    </a:gdLst>
                    <a:ahLst/>
                    <a:rect l="textAreaLeft" t="textAreaTop" r="textAreaRight" b="textAreaBottom"/>
                    <a:pathLst>
                      <a:path w="27121" h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ffffff">
                          <a:alpha val="47058"/>
                        </a:srgbClr>
                      </a:gs>
                      <a:gs pos="100000">
                        <a:srgbClr val="0c0a9e">
                          <a:alpha val="47058"/>
                        </a:srgbClr>
                      </a:gs>
                    </a:gsLst>
                    <a:lin ang="2694000"/>
                  </a:gra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lIns="90000" rIns="90000" tIns="91440" bIns="91440" anchor="ctr">
                    <a:noAutofit/>
                  </a:bodyPr>
                  <a:p>
                    <a:pPr>
                      <a:lnSpc>
                        <a:spcPct val="100000"/>
                      </a:lnSpc>
                      <a:tabLst>
                        <a:tab algn="l" pos="0"/>
                      </a:tabLst>
                    </a:pPr>
                    <a:endParaRPr b="0" lang="en-US" sz="1400" spc="-1" strike="noStrike">
                      <a:solidFill>
                        <a:srgbClr val="000000"/>
                      </a:solidFill>
                      <a:latin typeface="Arial"/>
                      <a:ea typeface="DejaVu Sans"/>
                    </a:endParaRPr>
                  </a:p>
                </p:txBody>
              </p:sp>
              <p:sp>
                <p:nvSpPr>
                  <p:cNvPr id="1438" name="Google Shape;598;p15"/>
                  <p:cNvSpPr/>
                  <p:nvPr/>
                </p:nvSpPr>
                <p:spPr>
                  <a:xfrm flipV="1">
                    <a:off x="909000" y="4787640"/>
                    <a:ext cx="216000" cy="216000"/>
                  </a:xfrm>
                  <a:custGeom>
                    <a:avLst/>
                    <a:gdLst>
                      <a:gd name="textAreaLeft" fmla="*/ 0 w 216000"/>
                      <a:gd name="textAreaRight" fmla="*/ 216720 w 216000"/>
                      <a:gd name="textAreaTop" fmla="*/ -360 h 216000"/>
                      <a:gd name="textAreaBottom" fmla="*/ 216360 h 216000"/>
                    </a:gdLst>
                    <a:ahLst/>
                    <a:rect l="textAreaLeft" t="textAreaTop" r="textAreaRight" b="textAreaBottom"/>
                    <a:pathLst>
                      <a:path w="27121" h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ffffff">
                          <a:alpha val="47058"/>
                        </a:srgbClr>
                      </a:gs>
                      <a:gs pos="100000">
                        <a:srgbClr val="0c0a9e">
                          <a:alpha val="47058"/>
                        </a:srgbClr>
                      </a:gs>
                    </a:gsLst>
                    <a:lin ang="2694000"/>
                  </a:gra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lIns="90000" rIns="90000" tIns="91440" bIns="91440" anchor="ctr">
                    <a:noAutofit/>
                  </a:bodyPr>
                  <a:p>
                    <a:pPr>
                      <a:lnSpc>
                        <a:spcPct val="100000"/>
                      </a:lnSpc>
                      <a:tabLst>
                        <a:tab algn="l" pos="0"/>
                      </a:tabLst>
                    </a:pPr>
                    <a:endParaRPr b="0" lang="en-US" sz="1400" spc="-1" strike="noStrike">
                      <a:solidFill>
                        <a:srgbClr val="000000"/>
                      </a:solidFill>
                      <a:latin typeface="Arial"/>
                      <a:ea typeface="DejaVu Sans"/>
                    </a:endParaRPr>
                  </a:p>
                </p:txBody>
              </p:sp>
            </p:grpSp>
            <p:sp>
              <p:nvSpPr>
                <p:cNvPr id="1439" name="Google Shape;599;p15"/>
                <p:cNvSpPr/>
                <p:nvPr/>
              </p:nvSpPr>
              <p:spPr>
                <a:xfrm flipV="1">
                  <a:off x="719640" y="4589640"/>
                  <a:ext cx="472680" cy="452520"/>
                </a:xfrm>
                <a:custGeom>
                  <a:avLst/>
                  <a:gdLst>
                    <a:gd name="textAreaLeft" fmla="*/ 0 w 472680"/>
                    <a:gd name="textAreaRight" fmla="*/ 473400 w 472680"/>
                    <a:gd name="textAreaTop" fmla="*/ 360 h 452520"/>
                    <a:gd name="textAreaBottom" fmla="*/ 453600 h 452520"/>
                  </a:gdLst>
                  <a:ahLst/>
                  <a:rect l="textAreaLeft" t="textAreaTop" r="textAreaRight" b="textAreaBottom"/>
                  <a:pathLst>
                    <a:path w="36902" h="35337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 rotWithShape="0">
                  <a:gsLst>
                    <a:gs pos="0">
                      <a:srgbClr val="0c0a9e">
                        <a:alpha val="20000"/>
                      </a:srgbClr>
                    </a:gs>
                    <a:gs pos="100000">
                      <a:srgbClr val="f5f8ff"/>
                    </a:gs>
                  </a:gsLst>
                  <a:lin ang="8100000"/>
                </a:gra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91440" bIns="9144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1400" spc="-1" strike="noStrike">
                    <a:solidFill>
                      <a:srgbClr val="000000"/>
                    </a:solidFill>
                    <a:latin typeface="Arial"/>
                    <a:ea typeface="DejaVu Sans"/>
                  </a:endParaRPr>
                </a:p>
              </p:txBody>
            </p:sp>
          </p:grpSp>
          <p:grpSp>
            <p:nvGrpSpPr>
              <p:cNvPr id="1440" name="Google Shape;600;p15"/>
              <p:cNvGrpSpPr/>
              <p:nvPr/>
            </p:nvGrpSpPr>
            <p:grpSpPr>
              <a:xfrm>
                <a:off x="1063080" y="4759200"/>
                <a:ext cx="472680" cy="452520"/>
                <a:chOff x="1063080" y="4759200"/>
                <a:chExt cx="472680" cy="452520"/>
              </a:xfrm>
            </p:grpSpPr>
            <p:grpSp>
              <p:nvGrpSpPr>
                <p:cNvPr id="1441" name="Google Shape;601;p15"/>
                <p:cNvGrpSpPr/>
                <p:nvPr/>
              </p:nvGrpSpPr>
              <p:grpSpPr>
                <a:xfrm>
                  <a:off x="1093680" y="4797720"/>
                  <a:ext cx="375120" cy="374760"/>
                  <a:chOff x="1093680" y="4797720"/>
                  <a:chExt cx="375120" cy="374760"/>
                </a:xfrm>
              </p:grpSpPr>
              <p:sp>
                <p:nvSpPr>
                  <p:cNvPr id="1442" name="Google Shape;602;p15"/>
                  <p:cNvSpPr/>
                  <p:nvPr/>
                </p:nvSpPr>
                <p:spPr>
                  <a:xfrm flipV="1">
                    <a:off x="1093680" y="4797720"/>
                    <a:ext cx="216000" cy="216000"/>
                  </a:xfrm>
                  <a:custGeom>
                    <a:avLst/>
                    <a:gdLst>
                      <a:gd name="textAreaLeft" fmla="*/ 0 w 216000"/>
                      <a:gd name="textAreaRight" fmla="*/ 216720 w 216000"/>
                      <a:gd name="textAreaTop" fmla="*/ -360 h 216000"/>
                      <a:gd name="textAreaBottom" fmla="*/ 216360 h 216000"/>
                    </a:gdLst>
                    <a:ahLst/>
                    <a:rect l="textAreaLeft" t="textAreaTop" r="textAreaRight" b="textAreaBottom"/>
                    <a:pathLst>
                      <a:path w="27121" h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ffffff">
                          <a:alpha val="47058"/>
                        </a:srgbClr>
                      </a:gs>
                      <a:gs pos="100000">
                        <a:srgbClr val="0c0a9e">
                          <a:alpha val="47058"/>
                        </a:srgbClr>
                      </a:gs>
                    </a:gsLst>
                    <a:lin ang="2694000"/>
                  </a:gra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lIns="90000" rIns="90000" tIns="91440" bIns="91440" anchor="ctr">
                    <a:noAutofit/>
                  </a:bodyPr>
                  <a:p>
                    <a:pPr>
                      <a:lnSpc>
                        <a:spcPct val="100000"/>
                      </a:lnSpc>
                      <a:tabLst>
                        <a:tab algn="l" pos="0"/>
                      </a:tabLst>
                    </a:pPr>
                    <a:endParaRPr b="0" lang="en-US" sz="1400" spc="-1" strike="noStrike">
                      <a:solidFill>
                        <a:srgbClr val="000000"/>
                      </a:solidFill>
                      <a:latin typeface="Arial"/>
                      <a:ea typeface="DejaVu Sans"/>
                    </a:endParaRPr>
                  </a:p>
                </p:txBody>
              </p:sp>
              <p:sp>
                <p:nvSpPr>
                  <p:cNvPr id="1443" name="Google Shape;603;p15"/>
                  <p:cNvSpPr/>
                  <p:nvPr/>
                </p:nvSpPr>
                <p:spPr>
                  <a:xfrm flipV="1">
                    <a:off x="1133280" y="4837320"/>
                    <a:ext cx="216000" cy="216000"/>
                  </a:xfrm>
                  <a:custGeom>
                    <a:avLst/>
                    <a:gdLst>
                      <a:gd name="textAreaLeft" fmla="*/ 0 w 216000"/>
                      <a:gd name="textAreaRight" fmla="*/ 216720 w 216000"/>
                      <a:gd name="textAreaTop" fmla="*/ -360 h 216000"/>
                      <a:gd name="textAreaBottom" fmla="*/ 216360 h 216000"/>
                    </a:gdLst>
                    <a:ahLst/>
                    <a:rect l="textAreaLeft" t="textAreaTop" r="textAreaRight" b="textAreaBottom"/>
                    <a:pathLst>
                      <a:path w="27121" h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ffffff">
                          <a:alpha val="47058"/>
                        </a:srgbClr>
                      </a:gs>
                      <a:gs pos="100000">
                        <a:srgbClr val="0c0a9e">
                          <a:alpha val="47058"/>
                        </a:srgbClr>
                      </a:gs>
                    </a:gsLst>
                    <a:lin ang="2694000"/>
                  </a:gra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lIns="90000" rIns="90000" tIns="91440" bIns="91440" anchor="ctr">
                    <a:noAutofit/>
                  </a:bodyPr>
                  <a:p>
                    <a:pPr>
                      <a:lnSpc>
                        <a:spcPct val="100000"/>
                      </a:lnSpc>
                      <a:tabLst>
                        <a:tab algn="l" pos="0"/>
                      </a:tabLst>
                    </a:pPr>
                    <a:endParaRPr b="0" lang="en-US" sz="1400" spc="-1" strike="noStrike">
                      <a:solidFill>
                        <a:srgbClr val="000000"/>
                      </a:solidFill>
                      <a:latin typeface="Arial"/>
                      <a:ea typeface="DejaVu Sans"/>
                    </a:endParaRPr>
                  </a:p>
                </p:txBody>
              </p:sp>
              <p:sp>
                <p:nvSpPr>
                  <p:cNvPr id="1444" name="Google Shape;604;p15"/>
                  <p:cNvSpPr/>
                  <p:nvPr/>
                </p:nvSpPr>
                <p:spPr>
                  <a:xfrm flipV="1">
                    <a:off x="1173240" y="4877280"/>
                    <a:ext cx="216000" cy="216000"/>
                  </a:xfrm>
                  <a:custGeom>
                    <a:avLst/>
                    <a:gdLst>
                      <a:gd name="textAreaLeft" fmla="*/ 0 w 216000"/>
                      <a:gd name="textAreaRight" fmla="*/ 216720 w 216000"/>
                      <a:gd name="textAreaTop" fmla="*/ -360 h 216000"/>
                      <a:gd name="textAreaBottom" fmla="*/ 216360 h 216000"/>
                    </a:gdLst>
                    <a:ahLst/>
                    <a:rect l="textAreaLeft" t="textAreaTop" r="textAreaRight" b="textAreaBottom"/>
                    <a:pathLst>
                      <a:path w="27121" h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ffffff">
                          <a:alpha val="47058"/>
                        </a:srgbClr>
                      </a:gs>
                      <a:gs pos="100000">
                        <a:srgbClr val="0c0a9e">
                          <a:alpha val="47058"/>
                        </a:srgbClr>
                      </a:gs>
                    </a:gsLst>
                    <a:lin ang="2694000"/>
                  </a:gra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lIns="90000" rIns="90000" tIns="91440" bIns="91440" anchor="ctr">
                    <a:noAutofit/>
                  </a:bodyPr>
                  <a:p>
                    <a:pPr>
                      <a:lnSpc>
                        <a:spcPct val="100000"/>
                      </a:lnSpc>
                      <a:tabLst>
                        <a:tab algn="l" pos="0"/>
                      </a:tabLst>
                    </a:pPr>
                    <a:endParaRPr b="0" lang="en-US" sz="1400" spc="-1" strike="noStrike">
                      <a:solidFill>
                        <a:srgbClr val="000000"/>
                      </a:solidFill>
                      <a:latin typeface="Arial"/>
                      <a:ea typeface="DejaVu Sans"/>
                    </a:endParaRPr>
                  </a:p>
                </p:txBody>
              </p:sp>
              <p:sp>
                <p:nvSpPr>
                  <p:cNvPr id="1445" name="Google Shape;605;p15"/>
                  <p:cNvSpPr/>
                  <p:nvPr/>
                </p:nvSpPr>
                <p:spPr>
                  <a:xfrm flipV="1">
                    <a:off x="1212840" y="4916880"/>
                    <a:ext cx="216000" cy="216000"/>
                  </a:xfrm>
                  <a:custGeom>
                    <a:avLst/>
                    <a:gdLst>
                      <a:gd name="textAreaLeft" fmla="*/ 0 w 216000"/>
                      <a:gd name="textAreaRight" fmla="*/ 216720 w 216000"/>
                      <a:gd name="textAreaTop" fmla="*/ -360 h 216000"/>
                      <a:gd name="textAreaBottom" fmla="*/ 216360 h 216000"/>
                    </a:gdLst>
                    <a:ahLst/>
                    <a:rect l="textAreaLeft" t="textAreaTop" r="textAreaRight" b="textAreaBottom"/>
                    <a:pathLst>
                      <a:path w="27121" h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ffffff">
                          <a:alpha val="47058"/>
                        </a:srgbClr>
                      </a:gs>
                      <a:gs pos="100000">
                        <a:srgbClr val="0c0a9e">
                          <a:alpha val="47058"/>
                        </a:srgbClr>
                      </a:gs>
                    </a:gsLst>
                    <a:lin ang="2694000"/>
                  </a:gra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lIns="90000" rIns="90000" tIns="91440" bIns="91440" anchor="ctr">
                    <a:noAutofit/>
                  </a:bodyPr>
                  <a:p>
                    <a:pPr>
                      <a:lnSpc>
                        <a:spcPct val="100000"/>
                      </a:lnSpc>
                      <a:tabLst>
                        <a:tab algn="l" pos="0"/>
                      </a:tabLst>
                    </a:pPr>
                    <a:endParaRPr b="0" lang="en-US" sz="1400" spc="-1" strike="noStrike">
                      <a:solidFill>
                        <a:srgbClr val="000000"/>
                      </a:solidFill>
                      <a:latin typeface="Arial"/>
                      <a:ea typeface="DejaVu Sans"/>
                    </a:endParaRPr>
                  </a:p>
                </p:txBody>
              </p:sp>
              <p:sp>
                <p:nvSpPr>
                  <p:cNvPr id="1446" name="Google Shape;606;p15"/>
                  <p:cNvSpPr/>
                  <p:nvPr/>
                </p:nvSpPr>
                <p:spPr>
                  <a:xfrm flipV="1">
                    <a:off x="1252800" y="4956480"/>
                    <a:ext cx="216000" cy="216000"/>
                  </a:xfrm>
                  <a:custGeom>
                    <a:avLst/>
                    <a:gdLst>
                      <a:gd name="textAreaLeft" fmla="*/ 0 w 216000"/>
                      <a:gd name="textAreaRight" fmla="*/ 216720 w 216000"/>
                      <a:gd name="textAreaTop" fmla="*/ -360 h 216000"/>
                      <a:gd name="textAreaBottom" fmla="*/ 216360 h 216000"/>
                    </a:gdLst>
                    <a:ahLst/>
                    <a:rect l="textAreaLeft" t="textAreaTop" r="textAreaRight" b="textAreaBottom"/>
                    <a:pathLst>
                      <a:path w="27121" h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ffffff">
                          <a:alpha val="47058"/>
                        </a:srgbClr>
                      </a:gs>
                      <a:gs pos="100000">
                        <a:srgbClr val="0c0a9e">
                          <a:alpha val="47058"/>
                        </a:srgbClr>
                      </a:gs>
                    </a:gsLst>
                    <a:lin ang="2694000"/>
                  </a:gra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lIns="90000" rIns="90000" tIns="91440" bIns="91440" anchor="ctr">
                    <a:noAutofit/>
                  </a:bodyPr>
                  <a:p>
                    <a:pPr>
                      <a:lnSpc>
                        <a:spcPct val="100000"/>
                      </a:lnSpc>
                      <a:tabLst>
                        <a:tab algn="l" pos="0"/>
                      </a:tabLst>
                    </a:pPr>
                    <a:endParaRPr b="0" lang="en-US" sz="1400" spc="-1" strike="noStrike">
                      <a:solidFill>
                        <a:srgbClr val="000000"/>
                      </a:solidFill>
                      <a:latin typeface="Arial"/>
                      <a:ea typeface="DejaVu Sans"/>
                    </a:endParaRPr>
                  </a:p>
                </p:txBody>
              </p:sp>
            </p:grpSp>
            <p:sp>
              <p:nvSpPr>
                <p:cNvPr id="1447" name="Google Shape;607;p15"/>
                <p:cNvSpPr/>
                <p:nvPr/>
              </p:nvSpPr>
              <p:spPr>
                <a:xfrm flipV="1">
                  <a:off x="1063080" y="4758840"/>
                  <a:ext cx="472680" cy="452520"/>
                </a:xfrm>
                <a:custGeom>
                  <a:avLst/>
                  <a:gdLst>
                    <a:gd name="textAreaLeft" fmla="*/ 0 w 472680"/>
                    <a:gd name="textAreaRight" fmla="*/ 473400 w 472680"/>
                    <a:gd name="textAreaTop" fmla="*/ 360 h 452520"/>
                    <a:gd name="textAreaBottom" fmla="*/ 453600 h 452520"/>
                  </a:gdLst>
                  <a:ahLst/>
                  <a:rect l="textAreaLeft" t="textAreaTop" r="textAreaRight" b="textAreaBottom"/>
                  <a:pathLst>
                    <a:path w="36902" h="35337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 rotWithShape="0">
                  <a:gsLst>
                    <a:gs pos="0">
                      <a:srgbClr val="0c0a9e">
                        <a:alpha val="20000"/>
                      </a:srgbClr>
                    </a:gs>
                    <a:gs pos="100000">
                      <a:srgbClr val="f5f8ff"/>
                    </a:gs>
                  </a:gsLst>
                  <a:lin ang="8100000"/>
                </a:gra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91440" bIns="9144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1400" spc="-1" strike="noStrike">
                    <a:solidFill>
                      <a:srgbClr val="000000"/>
                    </a:solidFill>
                    <a:latin typeface="Arial"/>
                    <a:ea typeface="DejaVu Sans"/>
                  </a:endParaRPr>
                </a:p>
              </p:txBody>
            </p:sp>
          </p:grpSp>
        </p:grpSp>
        <p:grpSp>
          <p:nvGrpSpPr>
            <p:cNvPr id="1448" name="Google Shape;608;p15"/>
            <p:cNvGrpSpPr/>
            <p:nvPr/>
          </p:nvGrpSpPr>
          <p:grpSpPr>
            <a:xfrm>
              <a:off x="-2423880" y="2074320"/>
              <a:ext cx="5849280" cy="6143400"/>
              <a:chOff x="-2423880" y="2074320"/>
              <a:chExt cx="5849280" cy="6143400"/>
            </a:xfrm>
          </p:grpSpPr>
          <p:sp>
            <p:nvSpPr>
              <p:cNvPr id="1449" name="Google Shape;609;p15"/>
              <p:cNvSpPr/>
              <p:nvPr/>
            </p:nvSpPr>
            <p:spPr>
              <a:xfrm flipV="1" rot="11079000">
                <a:off x="-558360" y="3920400"/>
                <a:ext cx="2779920" cy="2407320"/>
              </a:xfrm>
              <a:custGeom>
                <a:avLst/>
                <a:gdLst>
                  <a:gd name="textAreaLeft" fmla="*/ 0 w 2779920"/>
                  <a:gd name="textAreaRight" fmla="*/ 2780640 w 2779920"/>
                  <a:gd name="textAreaTop" fmla="*/ 360 h 2407320"/>
                  <a:gd name="textAreaBottom" fmla="*/ 2408400 h 2407320"/>
                </a:gdLst>
                <a:ahLst/>
                <a:rect l="textAreaLeft" t="textAreaTop" r="textAreaRight" b="textAreaBottom"/>
                <a:pathLst>
                  <a:path w="51285" h="44413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63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pic>
            <p:nvPicPr>
              <p:cNvPr id="1450" name="Google Shape;610;p15" descr=""/>
              <p:cNvPicPr/>
              <p:nvPr/>
            </p:nvPicPr>
            <p:blipFill>
              <a:blip r:embed="rId2"/>
              <a:srcRect l="0" t="17653" r="0" b="17662"/>
              <a:stretch/>
            </p:blipFill>
            <p:spPr>
              <a:xfrm flipH="1" rot="18279000">
                <a:off x="-1943640" y="3279960"/>
                <a:ext cx="4889160" cy="3731400"/>
              </a:xfrm>
              <a:prstGeom prst="rect">
                <a:avLst/>
              </a:prstGeom>
              <a:ln w="0">
                <a:noFill/>
              </a:ln>
            </p:spPr>
          </p:pic>
        </p:grpSp>
        <p:sp>
          <p:nvSpPr>
            <p:cNvPr id="1451" name="Google Shape;611;p15"/>
            <p:cNvSpPr/>
            <p:nvPr/>
          </p:nvSpPr>
          <p:spPr>
            <a:xfrm flipH="1" rot="18900000">
              <a:off x="272880" y="3321720"/>
              <a:ext cx="2925000" cy="3057120"/>
            </a:xfrm>
            <a:custGeom>
              <a:avLst/>
              <a:gdLst>
                <a:gd name="textAreaLeft" fmla="*/ -360 w 2925000"/>
                <a:gd name="textAreaRight" fmla="*/ 2925360 w 2925000"/>
                <a:gd name="textAreaTop" fmla="*/ 0 h 3057120"/>
                <a:gd name="textAreaBottom" fmla="*/ 3057840 h 3057120"/>
              </a:gdLst>
              <a:ahLst/>
              <a:rect l="textAreaLeft" t="textAreaTop" r="textAreaRight" b="textAreaBottom"/>
              <a:pathLst>
                <a:path w="71320" h="7455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 rotWithShape="0">
              <a:gsLst>
                <a:gs pos="0">
                  <a:srgbClr val="0c0a9e"/>
                </a:gs>
                <a:gs pos="100000">
                  <a:srgbClr val="ffffff">
                    <a:alpha val="0"/>
                  </a:srgbClr>
                </a:gs>
              </a:gsLst>
              <a:lin ang="8106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grpSp>
          <p:nvGrpSpPr>
            <p:cNvPr id="1452" name="Google Shape;612;p15"/>
            <p:cNvGrpSpPr/>
            <p:nvPr/>
          </p:nvGrpSpPr>
          <p:grpSpPr>
            <a:xfrm>
              <a:off x="1486800" y="4807440"/>
              <a:ext cx="1136520" cy="87480"/>
              <a:chOff x="1486800" y="4807440"/>
              <a:chExt cx="1136520" cy="87480"/>
            </a:xfrm>
          </p:grpSpPr>
          <p:sp>
            <p:nvSpPr>
              <p:cNvPr id="1453" name="Google Shape;613;p15"/>
              <p:cNvSpPr/>
              <p:nvPr/>
            </p:nvSpPr>
            <p:spPr>
              <a:xfrm rot="5400000">
                <a:off x="2049120" y="4245120"/>
                <a:ext cx="11880" cy="1136520"/>
              </a:xfrm>
              <a:custGeom>
                <a:avLst/>
                <a:gdLst>
                  <a:gd name="textAreaLeft" fmla="*/ 0 w 11880"/>
                  <a:gd name="textAreaRight" fmla="*/ 12600 w 11880"/>
                  <a:gd name="textAreaTop" fmla="*/ 0 h 1136520"/>
                  <a:gd name="textAreaBottom" fmla="*/ 1137240 h 1136520"/>
                </a:gdLst>
                <a:ahLst/>
                <a:rect l="textAreaLeft" t="textAreaTop" r="textAreaRight" b="textAreaBottom"/>
                <a:pathLst>
                  <a:path w="306" h="27731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9900ff">
                      <a:alpha val="47058"/>
                    </a:srgbClr>
                  </a:gs>
                  <a:gs pos="100000">
                    <a:srgbClr val="ffffff">
                      <a:alpha val="47058"/>
                    </a:srgbClr>
                  </a:gs>
                </a:gsLst>
                <a:path path="circle">
                  <a:fillToRect l="50000" t="50000" r="50000" b="50000"/>
                </a:path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1454" name="Google Shape;614;p15"/>
              <p:cNvSpPr/>
              <p:nvPr/>
            </p:nvSpPr>
            <p:spPr>
              <a:xfrm rot="5400000">
                <a:off x="2049120" y="4320720"/>
                <a:ext cx="11880" cy="1136520"/>
              </a:xfrm>
              <a:custGeom>
                <a:avLst/>
                <a:gdLst>
                  <a:gd name="textAreaLeft" fmla="*/ 0 w 11880"/>
                  <a:gd name="textAreaRight" fmla="*/ 12600 w 11880"/>
                  <a:gd name="textAreaTop" fmla="*/ 0 h 1136520"/>
                  <a:gd name="textAreaBottom" fmla="*/ 1137240 h 1136520"/>
                </a:gdLst>
                <a:ahLst/>
                <a:rect l="textAreaLeft" t="textAreaTop" r="textAreaRight" b="textAreaBottom"/>
                <a:pathLst>
                  <a:path w="305" h="27731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9900ff">
                      <a:alpha val="47058"/>
                    </a:srgbClr>
                  </a:gs>
                  <a:gs pos="100000">
                    <a:srgbClr val="ffffff">
                      <a:alpha val="47058"/>
                    </a:srgbClr>
                  </a:gs>
                </a:gsLst>
                <a:path path="circle">
                  <a:fillToRect l="50000" t="50000" r="50000" b="50000"/>
                </a:path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</p:grpSp>
      </p:grpSp>
      <p:sp>
        <p:nvSpPr>
          <p:cNvPr id="14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83" r:id="rId3"/>
    <p:sldLayoutId id="2147483884" r:id="rId4"/>
    <p:sldLayoutId id="2147483885" r:id="rId5"/>
    <p:sldLayoutId id="2147483886" r:id="rId6"/>
    <p:sldLayoutId id="2147483887" r:id="rId7"/>
    <p:sldLayoutId id="2147483888" r:id="rId8"/>
    <p:sldLayoutId id="2147483889" r:id="rId9"/>
    <p:sldLayoutId id="2147483890" r:id="rId10"/>
    <p:sldLayoutId id="2147483891" r:id="rId11"/>
    <p:sldLayoutId id="2147483892" r:id="rId12"/>
    <p:sldLayoutId id="2147483893" r:id="rId13"/>
    <p:sldLayoutId id="2147483894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Google Shape;763;p19"/>
          <p:cNvGrpSpPr/>
          <p:nvPr/>
        </p:nvGrpSpPr>
        <p:grpSpPr>
          <a:xfrm>
            <a:off x="-95760" y="4888440"/>
            <a:ext cx="1589760" cy="87480"/>
            <a:chOff x="-95760" y="4888440"/>
            <a:chExt cx="1589760" cy="87480"/>
          </a:xfrm>
        </p:grpSpPr>
        <p:sp>
          <p:nvSpPr>
            <p:cNvPr id="123" name="Google Shape;764;p19"/>
            <p:cNvSpPr/>
            <p:nvPr/>
          </p:nvSpPr>
          <p:spPr>
            <a:xfrm rot="5400000">
              <a:off x="693000" y="4099320"/>
              <a:ext cx="11880" cy="1589760"/>
            </a:xfrm>
            <a:custGeom>
              <a:avLst/>
              <a:gdLst>
                <a:gd name="textAreaLeft" fmla="*/ 0 w 11880"/>
                <a:gd name="textAreaRight" fmla="*/ 12600 w 11880"/>
                <a:gd name="textAreaTop" fmla="*/ 0 h 1589760"/>
                <a:gd name="textAreaBottom" fmla="*/ 1590480 h 1589760"/>
              </a:gdLst>
              <a:ahLst/>
              <a:rect l="textAreaLeft" t="textAreaTop" r="textAreaRight" b="textAreaBottom"/>
              <a:pathLst>
                <a:path w="306" h="27731">
                  <a:moveTo>
                    <a:pt x="1" y="1"/>
                  </a:moveTo>
                  <a:lnTo>
                    <a:pt x="1" y="27730"/>
                  </a:lnTo>
                  <a:lnTo>
                    <a:pt x="305" y="27730"/>
                  </a:lnTo>
                  <a:lnTo>
                    <a:pt x="305" y="1"/>
                  </a:lnTo>
                  <a:close/>
                </a:path>
              </a:pathLst>
            </a:custGeom>
            <a:gradFill rotWithShape="0">
              <a:gsLst>
                <a:gs pos="0">
                  <a:srgbClr val="9900ff">
                    <a:alpha val="47058"/>
                  </a:srgbClr>
                </a:gs>
                <a:gs pos="100000">
                  <a:srgbClr val="ffffff">
                    <a:alpha val="47058"/>
                  </a:srgbClr>
                </a:gs>
              </a:gsLst>
              <a:path path="circle">
                <a:fillToRect l="50000" t="50000" r="50000" b="50000"/>
              </a:path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24" name="Google Shape;765;p19"/>
            <p:cNvSpPr/>
            <p:nvPr/>
          </p:nvSpPr>
          <p:spPr>
            <a:xfrm rot="5400000">
              <a:off x="693000" y="4174920"/>
              <a:ext cx="11880" cy="1589760"/>
            </a:xfrm>
            <a:custGeom>
              <a:avLst/>
              <a:gdLst>
                <a:gd name="textAreaLeft" fmla="*/ 0 w 11880"/>
                <a:gd name="textAreaRight" fmla="*/ 12600 w 11880"/>
                <a:gd name="textAreaTop" fmla="*/ 0 h 1589760"/>
                <a:gd name="textAreaBottom" fmla="*/ 1590480 h 1589760"/>
              </a:gdLst>
              <a:ahLst/>
              <a:rect l="textAreaLeft" t="textAreaTop" r="textAreaRight" b="textAreaBottom"/>
              <a:pathLst>
                <a:path w="305" h="27731">
                  <a:moveTo>
                    <a:pt x="0" y="1"/>
                  </a:moveTo>
                  <a:lnTo>
                    <a:pt x="0" y="27730"/>
                  </a:lnTo>
                  <a:lnTo>
                    <a:pt x="305" y="27730"/>
                  </a:lnTo>
                  <a:lnTo>
                    <a:pt x="305" y="1"/>
                  </a:lnTo>
                  <a:close/>
                </a:path>
              </a:pathLst>
            </a:custGeom>
            <a:gradFill rotWithShape="0">
              <a:gsLst>
                <a:gs pos="0">
                  <a:srgbClr val="9900ff">
                    <a:alpha val="47058"/>
                  </a:srgbClr>
                </a:gs>
                <a:gs pos="100000">
                  <a:srgbClr val="ffffff">
                    <a:alpha val="47058"/>
                  </a:srgbClr>
                </a:gs>
              </a:gsLst>
              <a:path path="circle">
                <a:fillToRect l="50000" t="50000" r="50000" b="50000"/>
              </a:path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grpSp>
        <p:nvGrpSpPr>
          <p:cNvPr id="125" name="Google Shape;766;p19"/>
          <p:cNvGrpSpPr/>
          <p:nvPr/>
        </p:nvGrpSpPr>
        <p:grpSpPr>
          <a:xfrm>
            <a:off x="6883560" y="1385640"/>
            <a:ext cx="4027680" cy="5283000"/>
            <a:chOff x="6883560" y="1385640"/>
            <a:chExt cx="4027680" cy="5283000"/>
          </a:xfrm>
        </p:grpSpPr>
        <p:sp>
          <p:nvSpPr>
            <p:cNvPr id="126" name="Google Shape;767;p19"/>
            <p:cNvSpPr/>
            <p:nvPr/>
          </p:nvSpPr>
          <p:spPr>
            <a:xfrm>
              <a:off x="6883560" y="1407600"/>
              <a:ext cx="4005720" cy="4748400"/>
            </a:xfrm>
            <a:custGeom>
              <a:avLst/>
              <a:gdLst>
                <a:gd name="textAreaLeft" fmla="*/ 0 w 4005720"/>
                <a:gd name="textAreaRight" fmla="*/ 4006440 w 4005720"/>
                <a:gd name="textAreaTop" fmla="*/ 0 h 4748400"/>
                <a:gd name="textAreaBottom" fmla="*/ 4749120 h 4748400"/>
              </a:gdLst>
              <a:ahLst/>
              <a:rect l="textAreaLeft" t="textAreaTop" r="textAreaRight" b="textAreaBottom"/>
              <a:pathLst>
                <a:path w="97678" h="115794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 rotWithShape="0">
              <a:gsLst>
                <a:gs pos="0">
                  <a:srgbClr val="0c0a9e"/>
                </a:gs>
                <a:gs pos="100000">
                  <a:srgbClr val="ffffff">
                    <a:alpha val="0"/>
                  </a:srgbClr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27" name="Google Shape;768;p19"/>
            <p:cNvSpPr/>
            <p:nvPr/>
          </p:nvSpPr>
          <p:spPr>
            <a:xfrm>
              <a:off x="7842240" y="1385640"/>
              <a:ext cx="2924640" cy="3057120"/>
            </a:xfrm>
            <a:custGeom>
              <a:avLst/>
              <a:gdLst>
                <a:gd name="textAreaLeft" fmla="*/ 0 w 2924640"/>
                <a:gd name="textAreaRight" fmla="*/ 2925360 w 2924640"/>
                <a:gd name="textAreaTop" fmla="*/ 0 h 3057120"/>
                <a:gd name="textAreaBottom" fmla="*/ 3057840 h 3057120"/>
              </a:gdLst>
              <a:ahLst/>
              <a:rect l="textAreaLeft" t="textAreaTop" r="textAreaRight" b="textAreaBottom"/>
              <a:pathLst>
                <a:path w="71320" h="7455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 rotWithShape="0">
              <a:gsLst>
                <a:gs pos="0">
                  <a:srgbClr val="0c0a9e"/>
                </a:gs>
                <a:gs pos="100000">
                  <a:srgbClr val="ffffff">
                    <a:alpha val="0"/>
                  </a:srgbClr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28" name="Google Shape;769;p19"/>
            <p:cNvSpPr/>
            <p:nvPr/>
          </p:nvSpPr>
          <p:spPr>
            <a:xfrm>
              <a:off x="7734240" y="2571840"/>
              <a:ext cx="1420200" cy="2832480"/>
            </a:xfrm>
            <a:custGeom>
              <a:avLst/>
              <a:gdLst>
                <a:gd name="textAreaLeft" fmla="*/ 0 w 1420200"/>
                <a:gd name="textAreaRight" fmla="*/ 1420920 w 1420200"/>
                <a:gd name="textAreaTop" fmla="*/ 0 h 2832480"/>
                <a:gd name="textAreaBottom" fmla="*/ 2833200 h 2832480"/>
              </a:gdLst>
              <a:ahLst/>
              <a:rect l="textAreaLeft" t="textAreaTop" r="textAreaRight" b="textAreaBottom"/>
              <a:pathLst>
                <a:path w="34647" h="69081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 rotWithShape="0">
              <a:gsLst>
                <a:gs pos="0">
                  <a:srgbClr val="0c0a9e"/>
                </a:gs>
                <a:gs pos="100000">
                  <a:srgbClr val="ffffff">
                    <a:alpha val="0"/>
                  </a:srgbClr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29" name="Google Shape;770;p19"/>
            <p:cNvSpPr/>
            <p:nvPr/>
          </p:nvSpPr>
          <p:spPr>
            <a:xfrm>
              <a:off x="7758720" y="1550160"/>
              <a:ext cx="3152520" cy="5118480"/>
            </a:xfrm>
            <a:custGeom>
              <a:avLst/>
              <a:gdLst>
                <a:gd name="textAreaLeft" fmla="*/ 0 w 3152520"/>
                <a:gd name="textAreaRight" fmla="*/ 3153240 w 3152520"/>
                <a:gd name="textAreaTop" fmla="*/ 0 h 5118480"/>
                <a:gd name="textAreaBottom" fmla="*/ 5119200 h 5118480"/>
              </a:gdLst>
              <a:ahLst/>
              <a:rect l="textAreaLeft" t="textAreaTop" r="textAreaRight" b="textAreaBottom"/>
              <a:pathLst>
                <a:path w="76882" h="124813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 rotWithShape="0">
              <a:gsLst>
                <a:gs pos="22000">
                  <a:srgbClr val="f5f8ff"/>
                </a:gs>
                <a:gs pos="100000">
                  <a:srgbClr val="eb9109"/>
                </a:gs>
              </a:gsLst>
              <a:lin ang="108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grpSp>
        <p:nvGrpSpPr>
          <p:cNvPr id="130" name="Google Shape;771;p19"/>
          <p:cNvGrpSpPr/>
          <p:nvPr/>
        </p:nvGrpSpPr>
        <p:grpSpPr>
          <a:xfrm>
            <a:off x="4597920" y="-1699200"/>
            <a:ext cx="5579280" cy="3202560"/>
            <a:chOff x="4597920" y="-1699200"/>
            <a:chExt cx="5579280" cy="3202560"/>
          </a:xfrm>
        </p:grpSpPr>
        <p:grpSp>
          <p:nvGrpSpPr>
            <p:cNvPr id="131" name="Google Shape;772;p19"/>
            <p:cNvGrpSpPr/>
            <p:nvPr/>
          </p:nvGrpSpPr>
          <p:grpSpPr>
            <a:xfrm>
              <a:off x="4696200" y="-306720"/>
              <a:ext cx="915840" cy="699480"/>
              <a:chOff x="4696200" y="-306720"/>
              <a:chExt cx="915840" cy="699480"/>
            </a:xfrm>
          </p:grpSpPr>
          <p:sp>
            <p:nvSpPr>
              <p:cNvPr id="132" name="Google Shape;773;p19"/>
              <p:cNvSpPr/>
              <p:nvPr/>
            </p:nvSpPr>
            <p:spPr>
              <a:xfrm>
                <a:off x="4899600" y="-25560"/>
                <a:ext cx="483120" cy="418320"/>
              </a:xfrm>
              <a:custGeom>
                <a:avLst/>
                <a:gdLst>
                  <a:gd name="textAreaLeft" fmla="*/ 0 w 483120"/>
                  <a:gd name="textAreaRight" fmla="*/ 483840 w 483120"/>
                  <a:gd name="textAreaTop" fmla="*/ 0 h 418320"/>
                  <a:gd name="textAreaBottom" fmla="*/ 419040 h 418320"/>
                </a:gdLst>
                <a:ahLst/>
                <a:rect l="textAreaLeft" t="textAreaTop" r="textAreaRight" b="textAreaBottom"/>
                <a:pathLst>
                  <a:path w="51285" h="44413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4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133" name="Google Shape;774;p19"/>
              <p:cNvSpPr/>
              <p:nvPr/>
            </p:nvSpPr>
            <p:spPr>
              <a:xfrm>
                <a:off x="4696200" y="-267120"/>
                <a:ext cx="483120" cy="418320"/>
              </a:xfrm>
              <a:custGeom>
                <a:avLst/>
                <a:gdLst>
                  <a:gd name="textAreaLeft" fmla="*/ 0 w 483120"/>
                  <a:gd name="textAreaRight" fmla="*/ 483840 w 483120"/>
                  <a:gd name="textAreaTop" fmla="*/ 0 h 418320"/>
                  <a:gd name="textAreaBottom" fmla="*/ 419040 h 418320"/>
                </a:gdLst>
                <a:ahLst/>
                <a:rect l="textAreaLeft" t="textAreaTop" r="textAreaRight" b="textAreaBottom"/>
                <a:pathLst>
                  <a:path w="51285" h="44413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4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134" name="Google Shape;775;p19"/>
              <p:cNvSpPr/>
              <p:nvPr/>
            </p:nvSpPr>
            <p:spPr>
              <a:xfrm>
                <a:off x="5128920" y="-306720"/>
                <a:ext cx="483120" cy="418320"/>
              </a:xfrm>
              <a:custGeom>
                <a:avLst/>
                <a:gdLst>
                  <a:gd name="textAreaLeft" fmla="*/ 0 w 483120"/>
                  <a:gd name="textAreaRight" fmla="*/ 483840 w 483120"/>
                  <a:gd name="textAreaTop" fmla="*/ 0 h 418320"/>
                  <a:gd name="textAreaBottom" fmla="*/ 419040 h 418320"/>
                </a:gdLst>
                <a:ahLst/>
                <a:rect l="textAreaLeft" t="textAreaTop" r="textAreaRight" b="textAreaBottom"/>
                <a:pathLst>
                  <a:path w="51285" h="44413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4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</p:grpSp>
        <p:pic>
          <p:nvPicPr>
            <p:cNvPr id="135" name="Google Shape;776;p19" descr=""/>
            <p:cNvPicPr/>
            <p:nvPr/>
          </p:nvPicPr>
          <p:blipFill>
            <a:blip r:embed="rId2"/>
            <a:srcRect l="16959" t="24708" r="7122" b="26168"/>
            <a:stretch/>
          </p:blipFill>
          <p:spPr>
            <a:xfrm>
              <a:off x="5980680" y="-1699200"/>
              <a:ext cx="4196520" cy="32025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36" name="Google Shape;777;p19"/>
            <p:cNvSpPr/>
            <p:nvPr/>
          </p:nvSpPr>
          <p:spPr>
            <a:xfrm rot="16200000">
              <a:off x="5359320" y="-1210680"/>
              <a:ext cx="981000" cy="2307240"/>
            </a:xfrm>
            <a:custGeom>
              <a:avLst/>
              <a:gdLst>
                <a:gd name="textAreaLeft" fmla="*/ 0 w 981000"/>
                <a:gd name="textAreaRight" fmla="*/ 981720 w 981000"/>
                <a:gd name="textAreaTop" fmla="*/ 0 h 2307240"/>
                <a:gd name="textAreaBottom" fmla="*/ 2307960 h 2307240"/>
              </a:gdLst>
              <a:ahLst/>
              <a:rect l="textAreaLeft" t="textAreaTop" r="textAreaRight" b="textAreaBottom"/>
              <a:pathLst>
                <a:path w="23937" h="56267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 rotWithShape="0">
              <a:gsLst>
                <a:gs pos="0">
                  <a:srgbClr val="ff9900">
                    <a:alpha val="4117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89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37" name="Google Shape;778;p19"/>
            <p:cNvSpPr/>
            <p:nvPr/>
          </p:nvSpPr>
          <p:spPr>
            <a:xfrm rot="16200000">
              <a:off x="5358600" y="-1051200"/>
              <a:ext cx="981000" cy="2307240"/>
            </a:xfrm>
            <a:custGeom>
              <a:avLst/>
              <a:gdLst>
                <a:gd name="textAreaLeft" fmla="*/ 0 w 981000"/>
                <a:gd name="textAreaRight" fmla="*/ 981720 w 981000"/>
                <a:gd name="textAreaTop" fmla="*/ 0 h 2307240"/>
                <a:gd name="textAreaBottom" fmla="*/ 2307960 h 2307240"/>
              </a:gdLst>
              <a:ahLst/>
              <a:rect l="textAreaLeft" t="textAreaTop" r="textAreaRight" b="textAreaBottom"/>
              <a:pathLst>
                <a:path w="23937" h="56267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 rotWithShape="0">
              <a:gsLst>
                <a:gs pos="0">
                  <a:srgbClr val="9900ff">
                    <a:alpha val="4705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grpSp>
          <p:nvGrpSpPr>
            <p:cNvPr id="138" name="Google Shape;779;p19"/>
            <p:cNvGrpSpPr/>
            <p:nvPr/>
          </p:nvGrpSpPr>
          <p:grpSpPr>
            <a:xfrm>
              <a:off x="8399520" y="58680"/>
              <a:ext cx="1492920" cy="87480"/>
              <a:chOff x="8399520" y="58680"/>
              <a:chExt cx="1492920" cy="87480"/>
            </a:xfrm>
          </p:grpSpPr>
          <p:sp>
            <p:nvSpPr>
              <p:cNvPr id="139" name="Google Shape;780;p19"/>
              <p:cNvSpPr/>
              <p:nvPr/>
            </p:nvSpPr>
            <p:spPr>
              <a:xfrm rot="16200000">
                <a:off x="9140040" y="-605880"/>
                <a:ext cx="11880" cy="1492920"/>
              </a:xfrm>
              <a:custGeom>
                <a:avLst/>
                <a:gdLst>
                  <a:gd name="textAreaLeft" fmla="*/ 0 w 11880"/>
                  <a:gd name="textAreaRight" fmla="*/ 12600 w 11880"/>
                  <a:gd name="textAreaTop" fmla="*/ 0 h 1492920"/>
                  <a:gd name="textAreaBottom" fmla="*/ 1493640 h 1492920"/>
                </a:gdLst>
                <a:ahLst/>
                <a:rect l="textAreaLeft" t="textAreaTop" r="textAreaRight" b="textAreaBottom"/>
                <a:pathLst>
                  <a:path w="306" h="27731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9900ff">
                      <a:alpha val="47058"/>
                    </a:srgbClr>
                  </a:gs>
                  <a:gs pos="100000">
                    <a:srgbClr val="ffffff">
                      <a:alpha val="47058"/>
                    </a:srgbClr>
                  </a:gs>
                </a:gsLst>
                <a:path path="circle">
                  <a:fillToRect l="50000" t="50000" r="50000" b="50000"/>
                </a:path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140" name="Google Shape;781;p19"/>
              <p:cNvSpPr/>
              <p:nvPr/>
            </p:nvSpPr>
            <p:spPr>
              <a:xfrm rot="16200000">
                <a:off x="9140040" y="-681480"/>
                <a:ext cx="11880" cy="1492920"/>
              </a:xfrm>
              <a:custGeom>
                <a:avLst/>
                <a:gdLst>
                  <a:gd name="textAreaLeft" fmla="*/ 0 w 11880"/>
                  <a:gd name="textAreaRight" fmla="*/ 12600 w 11880"/>
                  <a:gd name="textAreaTop" fmla="*/ 0 h 1492920"/>
                  <a:gd name="textAreaBottom" fmla="*/ 1493640 h 1492920"/>
                </a:gdLst>
                <a:ahLst/>
                <a:rect l="textAreaLeft" t="textAreaTop" r="textAreaRight" b="textAreaBottom"/>
                <a:pathLst>
                  <a:path w="305" h="27731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9900ff">
                      <a:alpha val="47058"/>
                    </a:srgbClr>
                  </a:gs>
                  <a:gs pos="100000">
                    <a:srgbClr val="ffffff">
                      <a:alpha val="47058"/>
                    </a:srgbClr>
                  </a:gs>
                </a:gsLst>
                <a:path path="circle">
                  <a:fillToRect l="50000" t="50000" r="50000" b="50000"/>
                </a:path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</p:grpSp>
        <p:grpSp>
          <p:nvGrpSpPr>
            <p:cNvPr id="141" name="Google Shape;782;p19"/>
            <p:cNvGrpSpPr/>
            <p:nvPr/>
          </p:nvGrpSpPr>
          <p:grpSpPr>
            <a:xfrm>
              <a:off x="4695480" y="-185040"/>
              <a:ext cx="254160" cy="254520"/>
              <a:chOff x="4695480" y="-185040"/>
              <a:chExt cx="254160" cy="254520"/>
            </a:xfrm>
          </p:grpSpPr>
          <p:sp>
            <p:nvSpPr>
              <p:cNvPr id="142" name="Google Shape;783;p19"/>
              <p:cNvSpPr/>
              <p:nvPr/>
            </p:nvSpPr>
            <p:spPr>
              <a:xfrm>
                <a:off x="4695480" y="-185040"/>
                <a:ext cx="89280" cy="89280"/>
              </a:xfrm>
              <a:custGeom>
                <a:avLst/>
                <a:gdLst>
                  <a:gd name="textAreaLeft" fmla="*/ 0 w 89280"/>
                  <a:gd name="textAreaRight" fmla="*/ 90000 w 89280"/>
                  <a:gd name="textAreaTop" fmla="*/ 0 h 89280"/>
                  <a:gd name="textAreaBottom" fmla="*/ 90000 h 89280"/>
                </a:gdLst>
                <a:ahLst/>
                <a:rect l="textAreaLeft" t="textAreaTop" r="textAreaRight" b="textAreaBottom"/>
                <a:pathLst>
                  <a:path w="9995" h="9996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 rotWithShape="0">
                <a:gsLst>
                  <a:gs pos="22000">
                    <a:srgbClr val="f5f8ff">
                      <a:alpha val="47058"/>
                    </a:srgbClr>
                  </a:gs>
                  <a:gs pos="100000">
                    <a:srgbClr val="eb9109">
                      <a:alpha val="47058"/>
                    </a:srgbClr>
                  </a:gs>
                </a:gsLst>
                <a:lin ang="108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143" name="Google Shape;784;p19"/>
              <p:cNvSpPr/>
              <p:nvPr/>
            </p:nvSpPr>
            <p:spPr>
              <a:xfrm>
                <a:off x="4722840" y="-157680"/>
                <a:ext cx="89280" cy="89280"/>
              </a:xfrm>
              <a:custGeom>
                <a:avLst/>
                <a:gdLst>
                  <a:gd name="textAreaLeft" fmla="*/ 0 w 89280"/>
                  <a:gd name="textAreaRight" fmla="*/ 90000 w 89280"/>
                  <a:gd name="textAreaTop" fmla="*/ 0 h 89280"/>
                  <a:gd name="textAreaBottom" fmla="*/ 90000 h 89280"/>
                </a:gdLst>
                <a:ahLst/>
                <a:rect l="textAreaLeft" t="textAreaTop" r="textAreaRight" b="textAreaBottom"/>
                <a:pathLst>
                  <a:path w="9996" h="9995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 rotWithShape="0">
                <a:gsLst>
                  <a:gs pos="22000">
                    <a:srgbClr val="f5f8ff">
                      <a:alpha val="47058"/>
                    </a:srgbClr>
                  </a:gs>
                  <a:gs pos="100000">
                    <a:srgbClr val="eb9109">
                      <a:alpha val="47058"/>
                    </a:srgbClr>
                  </a:gs>
                </a:gsLst>
                <a:lin ang="108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144" name="Google Shape;785;p19"/>
              <p:cNvSpPr/>
              <p:nvPr/>
            </p:nvSpPr>
            <p:spPr>
              <a:xfrm>
                <a:off x="4750560" y="-129960"/>
                <a:ext cx="89280" cy="89280"/>
              </a:xfrm>
              <a:custGeom>
                <a:avLst/>
                <a:gdLst>
                  <a:gd name="textAreaLeft" fmla="*/ 0 w 89280"/>
                  <a:gd name="textAreaRight" fmla="*/ 90000 w 89280"/>
                  <a:gd name="textAreaTop" fmla="*/ 0 h 89280"/>
                  <a:gd name="textAreaBottom" fmla="*/ 90000 h 89280"/>
                </a:gdLst>
                <a:ahLst/>
                <a:rect l="textAreaLeft" t="textAreaTop" r="textAreaRight" b="textAreaBottom"/>
                <a:pathLst>
                  <a:path w="9996" h="9996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 rotWithShape="0">
                <a:gsLst>
                  <a:gs pos="22000">
                    <a:srgbClr val="f5f8ff">
                      <a:alpha val="47058"/>
                    </a:srgbClr>
                  </a:gs>
                  <a:gs pos="100000">
                    <a:srgbClr val="eb9109">
                      <a:alpha val="47058"/>
                    </a:srgbClr>
                  </a:gs>
                </a:gsLst>
                <a:lin ang="108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145" name="Google Shape;786;p19"/>
              <p:cNvSpPr/>
              <p:nvPr/>
            </p:nvSpPr>
            <p:spPr>
              <a:xfrm>
                <a:off x="4777920" y="-102600"/>
                <a:ext cx="89280" cy="89280"/>
              </a:xfrm>
              <a:custGeom>
                <a:avLst/>
                <a:gdLst>
                  <a:gd name="textAreaLeft" fmla="*/ 0 w 89280"/>
                  <a:gd name="textAreaRight" fmla="*/ 90000 w 89280"/>
                  <a:gd name="textAreaTop" fmla="*/ 0 h 89280"/>
                  <a:gd name="textAreaBottom" fmla="*/ 90000 h 89280"/>
                </a:gdLst>
                <a:ahLst/>
                <a:rect l="textAreaLeft" t="textAreaTop" r="textAreaRight" b="textAreaBottom"/>
                <a:pathLst>
                  <a:path w="9995" h="9981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 rotWithShape="0">
                <a:gsLst>
                  <a:gs pos="22000">
                    <a:srgbClr val="f5f8ff">
                      <a:alpha val="47058"/>
                    </a:srgbClr>
                  </a:gs>
                  <a:gs pos="100000">
                    <a:srgbClr val="eb9109">
                      <a:alpha val="47058"/>
                    </a:srgbClr>
                  </a:gs>
                </a:gsLst>
                <a:lin ang="108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146" name="Google Shape;787;p19"/>
              <p:cNvSpPr/>
              <p:nvPr/>
            </p:nvSpPr>
            <p:spPr>
              <a:xfrm>
                <a:off x="4805280" y="-74880"/>
                <a:ext cx="89280" cy="89280"/>
              </a:xfrm>
              <a:custGeom>
                <a:avLst/>
                <a:gdLst>
                  <a:gd name="textAreaLeft" fmla="*/ 0 w 89280"/>
                  <a:gd name="textAreaRight" fmla="*/ 90000 w 89280"/>
                  <a:gd name="textAreaTop" fmla="*/ 0 h 89280"/>
                  <a:gd name="textAreaBottom" fmla="*/ 90000 h 89280"/>
                </a:gdLst>
                <a:ahLst/>
                <a:rect l="textAreaLeft" t="textAreaTop" r="textAreaRight" b="textAreaBottom"/>
                <a:pathLst>
                  <a:path w="9996" h="9996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 rotWithShape="0">
                <a:gsLst>
                  <a:gs pos="22000">
                    <a:srgbClr val="f5f8ff">
                      <a:alpha val="47058"/>
                    </a:srgbClr>
                  </a:gs>
                  <a:gs pos="100000">
                    <a:srgbClr val="eb9109">
                      <a:alpha val="47058"/>
                    </a:srgbClr>
                  </a:gs>
                </a:gsLst>
                <a:lin ang="108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147" name="Google Shape;788;p19"/>
              <p:cNvSpPr/>
              <p:nvPr/>
            </p:nvSpPr>
            <p:spPr>
              <a:xfrm>
                <a:off x="4833000" y="-47160"/>
                <a:ext cx="89280" cy="89280"/>
              </a:xfrm>
              <a:custGeom>
                <a:avLst/>
                <a:gdLst>
                  <a:gd name="textAreaLeft" fmla="*/ 0 w 89280"/>
                  <a:gd name="textAreaRight" fmla="*/ 90000 w 89280"/>
                  <a:gd name="textAreaTop" fmla="*/ 0 h 89280"/>
                  <a:gd name="textAreaBottom" fmla="*/ 90000 h 89280"/>
                </a:gdLst>
                <a:ahLst/>
                <a:rect l="textAreaLeft" t="textAreaTop" r="textAreaRight" b="textAreaBottom"/>
                <a:pathLst>
                  <a:path w="9980" h="9981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 rotWithShape="0">
                <a:gsLst>
                  <a:gs pos="22000">
                    <a:srgbClr val="f5f8ff">
                      <a:alpha val="47058"/>
                    </a:srgbClr>
                  </a:gs>
                  <a:gs pos="100000">
                    <a:srgbClr val="eb9109">
                      <a:alpha val="47058"/>
                    </a:srgbClr>
                  </a:gs>
                </a:gsLst>
                <a:lin ang="108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148" name="Google Shape;789;p19"/>
              <p:cNvSpPr/>
              <p:nvPr/>
            </p:nvSpPr>
            <p:spPr>
              <a:xfrm>
                <a:off x="4860360" y="-19800"/>
                <a:ext cx="89280" cy="89280"/>
              </a:xfrm>
              <a:custGeom>
                <a:avLst/>
                <a:gdLst>
                  <a:gd name="textAreaLeft" fmla="*/ 0 w 89280"/>
                  <a:gd name="textAreaRight" fmla="*/ 90000 w 89280"/>
                  <a:gd name="textAreaTop" fmla="*/ 0 h 89280"/>
                  <a:gd name="textAreaBottom" fmla="*/ 90000 h 89280"/>
                </a:gdLst>
                <a:ahLst/>
                <a:rect l="textAreaLeft" t="textAreaTop" r="textAreaRight" b="textAreaBottom"/>
                <a:pathLst>
                  <a:path w="9995" h="9996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 rotWithShape="0">
                <a:gsLst>
                  <a:gs pos="22000">
                    <a:srgbClr val="f5f8ff">
                      <a:alpha val="47058"/>
                    </a:srgbClr>
                  </a:gs>
                  <a:gs pos="100000">
                    <a:srgbClr val="eb9109">
                      <a:alpha val="47058"/>
                    </a:srgbClr>
                  </a:gs>
                </a:gsLst>
                <a:lin ang="108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</p:grpSp>
        <p:grpSp>
          <p:nvGrpSpPr>
            <p:cNvPr id="149" name="Google Shape;790;p19"/>
            <p:cNvGrpSpPr/>
            <p:nvPr/>
          </p:nvGrpSpPr>
          <p:grpSpPr>
            <a:xfrm>
              <a:off x="4597920" y="-25560"/>
              <a:ext cx="254520" cy="254160"/>
              <a:chOff x="4597920" y="-25560"/>
              <a:chExt cx="254520" cy="254160"/>
            </a:xfrm>
          </p:grpSpPr>
          <p:sp>
            <p:nvSpPr>
              <p:cNvPr id="150" name="Google Shape;791;p19"/>
              <p:cNvSpPr/>
              <p:nvPr/>
            </p:nvSpPr>
            <p:spPr>
              <a:xfrm>
                <a:off x="4597920" y="-25560"/>
                <a:ext cx="89280" cy="89280"/>
              </a:xfrm>
              <a:custGeom>
                <a:avLst/>
                <a:gdLst>
                  <a:gd name="textAreaLeft" fmla="*/ 0 w 89280"/>
                  <a:gd name="textAreaRight" fmla="*/ 90000 w 89280"/>
                  <a:gd name="textAreaTop" fmla="*/ 0 h 89280"/>
                  <a:gd name="textAreaBottom" fmla="*/ 90000 h 89280"/>
                </a:gdLst>
                <a:ahLst/>
                <a:rect l="textAreaLeft" t="textAreaTop" r="textAreaRight" b="textAreaBottom"/>
                <a:pathLst>
                  <a:path w="9995" h="9996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 rotWithShape="0">
                <a:gsLst>
                  <a:gs pos="22000">
                    <a:srgbClr val="f5f8ff">
                      <a:alpha val="47058"/>
                    </a:srgbClr>
                  </a:gs>
                  <a:gs pos="100000">
                    <a:srgbClr val="eb9109">
                      <a:alpha val="47058"/>
                    </a:srgbClr>
                  </a:gs>
                </a:gsLst>
                <a:lin ang="108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151" name="Google Shape;792;p19"/>
              <p:cNvSpPr/>
              <p:nvPr/>
            </p:nvSpPr>
            <p:spPr>
              <a:xfrm>
                <a:off x="4625280" y="1800"/>
                <a:ext cx="89280" cy="89280"/>
              </a:xfrm>
              <a:custGeom>
                <a:avLst/>
                <a:gdLst>
                  <a:gd name="textAreaLeft" fmla="*/ 0 w 89280"/>
                  <a:gd name="textAreaRight" fmla="*/ 90000 w 89280"/>
                  <a:gd name="textAreaTop" fmla="*/ 0 h 89280"/>
                  <a:gd name="textAreaBottom" fmla="*/ 90000 h 89280"/>
                </a:gdLst>
                <a:ahLst/>
                <a:rect l="textAreaLeft" t="textAreaTop" r="textAreaRight" b="textAreaBottom"/>
                <a:pathLst>
                  <a:path w="9996" h="9995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 rotWithShape="0">
                <a:gsLst>
                  <a:gs pos="22000">
                    <a:srgbClr val="f5f8ff">
                      <a:alpha val="47058"/>
                    </a:srgbClr>
                  </a:gs>
                  <a:gs pos="100000">
                    <a:srgbClr val="eb9109">
                      <a:alpha val="47058"/>
                    </a:srgbClr>
                  </a:gs>
                </a:gsLst>
                <a:lin ang="108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152" name="Google Shape;793;p19"/>
              <p:cNvSpPr/>
              <p:nvPr/>
            </p:nvSpPr>
            <p:spPr>
              <a:xfrm>
                <a:off x="4653000" y="29160"/>
                <a:ext cx="89280" cy="89280"/>
              </a:xfrm>
              <a:custGeom>
                <a:avLst/>
                <a:gdLst>
                  <a:gd name="textAreaLeft" fmla="*/ 0 w 89280"/>
                  <a:gd name="textAreaRight" fmla="*/ 90000 w 89280"/>
                  <a:gd name="textAreaTop" fmla="*/ 0 h 89280"/>
                  <a:gd name="textAreaBottom" fmla="*/ 90000 h 89280"/>
                </a:gdLst>
                <a:ahLst/>
                <a:rect l="textAreaLeft" t="textAreaTop" r="textAreaRight" b="textAreaBottom"/>
                <a:pathLst>
                  <a:path w="9996" h="9996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 rotWithShape="0">
                <a:gsLst>
                  <a:gs pos="22000">
                    <a:srgbClr val="f5f8ff">
                      <a:alpha val="47058"/>
                    </a:srgbClr>
                  </a:gs>
                  <a:gs pos="100000">
                    <a:srgbClr val="eb9109">
                      <a:alpha val="47058"/>
                    </a:srgbClr>
                  </a:gs>
                </a:gsLst>
                <a:lin ang="108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153" name="Google Shape;794;p19"/>
              <p:cNvSpPr/>
              <p:nvPr/>
            </p:nvSpPr>
            <p:spPr>
              <a:xfrm>
                <a:off x="4680360" y="56880"/>
                <a:ext cx="89280" cy="89280"/>
              </a:xfrm>
              <a:custGeom>
                <a:avLst/>
                <a:gdLst>
                  <a:gd name="textAreaLeft" fmla="*/ 0 w 89280"/>
                  <a:gd name="textAreaRight" fmla="*/ 90000 w 89280"/>
                  <a:gd name="textAreaTop" fmla="*/ 0 h 89280"/>
                  <a:gd name="textAreaBottom" fmla="*/ 90000 h 89280"/>
                </a:gdLst>
                <a:ahLst/>
                <a:rect l="textAreaLeft" t="textAreaTop" r="textAreaRight" b="textAreaBottom"/>
                <a:pathLst>
                  <a:path w="9995" h="9981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 rotWithShape="0">
                <a:gsLst>
                  <a:gs pos="22000">
                    <a:srgbClr val="f5f8ff">
                      <a:alpha val="47058"/>
                    </a:srgbClr>
                  </a:gs>
                  <a:gs pos="100000">
                    <a:srgbClr val="eb9109">
                      <a:alpha val="47058"/>
                    </a:srgbClr>
                  </a:gs>
                </a:gsLst>
                <a:lin ang="108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154" name="Google Shape;795;p19"/>
              <p:cNvSpPr/>
              <p:nvPr/>
            </p:nvSpPr>
            <p:spPr>
              <a:xfrm>
                <a:off x="4708080" y="84600"/>
                <a:ext cx="89280" cy="89280"/>
              </a:xfrm>
              <a:custGeom>
                <a:avLst/>
                <a:gdLst>
                  <a:gd name="textAreaLeft" fmla="*/ 0 w 89280"/>
                  <a:gd name="textAreaRight" fmla="*/ 90000 w 89280"/>
                  <a:gd name="textAreaTop" fmla="*/ 0 h 89280"/>
                  <a:gd name="textAreaBottom" fmla="*/ 90000 h 89280"/>
                </a:gdLst>
                <a:ahLst/>
                <a:rect l="textAreaLeft" t="textAreaTop" r="textAreaRight" b="textAreaBottom"/>
                <a:pathLst>
                  <a:path w="9996" h="9996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 rotWithShape="0">
                <a:gsLst>
                  <a:gs pos="22000">
                    <a:srgbClr val="f5f8ff">
                      <a:alpha val="47058"/>
                    </a:srgbClr>
                  </a:gs>
                  <a:gs pos="100000">
                    <a:srgbClr val="eb9109">
                      <a:alpha val="47058"/>
                    </a:srgbClr>
                  </a:gs>
                </a:gsLst>
                <a:lin ang="108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155" name="Google Shape;796;p19"/>
              <p:cNvSpPr/>
              <p:nvPr/>
            </p:nvSpPr>
            <p:spPr>
              <a:xfrm>
                <a:off x="4735800" y="111960"/>
                <a:ext cx="89280" cy="89280"/>
              </a:xfrm>
              <a:custGeom>
                <a:avLst/>
                <a:gdLst>
                  <a:gd name="textAreaLeft" fmla="*/ 0 w 89280"/>
                  <a:gd name="textAreaRight" fmla="*/ 90000 w 89280"/>
                  <a:gd name="textAreaTop" fmla="*/ 0 h 89280"/>
                  <a:gd name="textAreaBottom" fmla="*/ 90000 h 89280"/>
                </a:gdLst>
                <a:ahLst/>
                <a:rect l="textAreaLeft" t="textAreaTop" r="textAreaRight" b="textAreaBottom"/>
                <a:pathLst>
                  <a:path w="9980" h="9981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 rotWithShape="0">
                <a:gsLst>
                  <a:gs pos="22000">
                    <a:srgbClr val="f5f8ff">
                      <a:alpha val="47058"/>
                    </a:srgbClr>
                  </a:gs>
                  <a:gs pos="100000">
                    <a:srgbClr val="eb9109">
                      <a:alpha val="47058"/>
                    </a:srgbClr>
                  </a:gs>
                </a:gsLst>
                <a:lin ang="108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156" name="Google Shape;797;p19"/>
              <p:cNvSpPr/>
              <p:nvPr/>
            </p:nvSpPr>
            <p:spPr>
              <a:xfrm>
                <a:off x="4763160" y="139320"/>
                <a:ext cx="89280" cy="89280"/>
              </a:xfrm>
              <a:custGeom>
                <a:avLst/>
                <a:gdLst>
                  <a:gd name="textAreaLeft" fmla="*/ 0 w 89280"/>
                  <a:gd name="textAreaRight" fmla="*/ 90000 w 89280"/>
                  <a:gd name="textAreaTop" fmla="*/ 0 h 89280"/>
                  <a:gd name="textAreaBottom" fmla="*/ 90000 h 89280"/>
                </a:gdLst>
                <a:ahLst/>
                <a:rect l="textAreaLeft" t="textAreaTop" r="textAreaRight" b="textAreaBottom"/>
                <a:pathLst>
                  <a:path w="9995" h="9996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 rotWithShape="0">
                <a:gsLst>
                  <a:gs pos="22000">
                    <a:srgbClr val="f5f8ff">
                      <a:alpha val="47058"/>
                    </a:srgbClr>
                  </a:gs>
                  <a:gs pos="100000">
                    <a:srgbClr val="eb9109">
                      <a:alpha val="47058"/>
                    </a:srgbClr>
                  </a:gs>
                </a:gsLst>
                <a:lin ang="108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</p:grpSp>
      </p:grpSp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2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3" name="Google Shape;617;p16"/>
          <p:cNvGrpSpPr/>
          <p:nvPr/>
        </p:nvGrpSpPr>
        <p:grpSpPr>
          <a:xfrm>
            <a:off x="7810200" y="-621360"/>
            <a:ext cx="2586960" cy="2724480"/>
            <a:chOff x="7810200" y="-621360"/>
            <a:chExt cx="2586960" cy="2724480"/>
          </a:xfrm>
        </p:grpSpPr>
        <p:grpSp>
          <p:nvGrpSpPr>
            <p:cNvPr id="1494" name="Google Shape;618;p16"/>
            <p:cNvGrpSpPr/>
            <p:nvPr/>
          </p:nvGrpSpPr>
          <p:grpSpPr>
            <a:xfrm>
              <a:off x="8520840" y="-90720"/>
              <a:ext cx="904320" cy="725040"/>
              <a:chOff x="8520840" y="-90720"/>
              <a:chExt cx="904320" cy="725040"/>
            </a:xfrm>
          </p:grpSpPr>
          <p:sp>
            <p:nvSpPr>
              <p:cNvPr id="1495" name="Google Shape;619;p16"/>
              <p:cNvSpPr/>
              <p:nvPr/>
            </p:nvSpPr>
            <p:spPr>
              <a:xfrm>
                <a:off x="8752680" y="52200"/>
                <a:ext cx="672480" cy="582120"/>
              </a:xfrm>
              <a:custGeom>
                <a:avLst/>
                <a:gdLst>
                  <a:gd name="textAreaLeft" fmla="*/ 0 w 672480"/>
                  <a:gd name="textAreaRight" fmla="*/ 673200 w 672480"/>
                  <a:gd name="textAreaTop" fmla="*/ 0 h 582120"/>
                  <a:gd name="textAreaBottom" fmla="*/ 582840 h 582120"/>
                </a:gdLst>
                <a:ahLst/>
                <a:rect l="textAreaLeft" t="textAreaTop" r="textAreaRight" b="textAreaBottom"/>
                <a:pathLst>
                  <a:path w="51285" h="44413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1496" name="Google Shape;620;p16"/>
              <p:cNvSpPr/>
              <p:nvPr/>
            </p:nvSpPr>
            <p:spPr>
              <a:xfrm>
                <a:off x="8740080" y="-90720"/>
                <a:ext cx="480240" cy="415800"/>
              </a:xfrm>
              <a:custGeom>
                <a:avLst/>
                <a:gdLst>
                  <a:gd name="textAreaLeft" fmla="*/ 0 w 480240"/>
                  <a:gd name="textAreaRight" fmla="*/ 480960 w 480240"/>
                  <a:gd name="textAreaTop" fmla="*/ 0 h 415800"/>
                  <a:gd name="textAreaBottom" fmla="*/ 416520 h 415800"/>
                </a:gdLst>
                <a:ahLst/>
                <a:rect l="textAreaLeft" t="textAreaTop" r="textAreaRight" b="textAreaBottom"/>
                <a:pathLst>
                  <a:path w="51285" h="44413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1497" name="Google Shape;621;p16"/>
              <p:cNvSpPr/>
              <p:nvPr/>
            </p:nvSpPr>
            <p:spPr>
              <a:xfrm>
                <a:off x="8520840" y="52200"/>
                <a:ext cx="480240" cy="415800"/>
              </a:xfrm>
              <a:custGeom>
                <a:avLst/>
                <a:gdLst>
                  <a:gd name="textAreaLeft" fmla="*/ 0 w 480240"/>
                  <a:gd name="textAreaRight" fmla="*/ 480960 w 480240"/>
                  <a:gd name="textAreaTop" fmla="*/ 0 h 415800"/>
                  <a:gd name="textAreaBottom" fmla="*/ 416520 h 415800"/>
                </a:gdLst>
                <a:ahLst/>
                <a:rect l="textAreaLeft" t="textAreaTop" r="textAreaRight" b="textAreaBottom"/>
                <a:pathLst>
                  <a:path w="51285" h="44413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</p:grpSp>
        <p:grpSp>
          <p:nvGrpSpPr>
            <p:cNvPr id="1498" name="Google Shape;622;p16"/>
            <p:cNvGrpSpPr/>
            <p:nvPr/>
          </p:nvGrpSpPr>
          <p:grpSpPr>
            <a:xfrm>
              <a:off x="8869680" y="-621360"/>
              <a:ext cx="323640" cy="1786320"/>
              <a:chOff x="8869680" y="-621360"/>
              <a:chExt cx="323640" cy="1786320"/>
            </a:xfrm>
          </p:grpSpPr>
          <p:sp>
            <p:nvSpPr>
              <p:cNvPr id="1499" name="Google Shape;623;p16"/>
              <p:cNvSpPr/>
              <p:nvPr/>
            </p:nvSpPr>
            <p:spPr>
              <a:xfrm rot="10800000">
                <a:off x="8869680" y="-621360"/>
                <a:ext cx="246240" cy="1702440"/>
              </a:xfrm>
              <a:custGeom>
                <a:avLst/>
                <a:gdLst>
                  <a:gd name="textAreaLeft" fmla="*/ 0 w 246240"/>
                  <a:gd name="textAreaRight" fmla="*/ 246960 w 246240"/>
                  <a:gd name="textAreaTop" fmla="*/ 0 h 1702440"/>
                  <a:gd name="textAreaBottom" fmla="*/ 1703160 h 1702440"/>
                </a:gdLst>
                <a:ahLst/>
                <a:rect l="textAreaLeft" t="textAreaTop" r="textAreaRight" b="textAreaBottom"/>
                <a:pathLst>
                  <a:path w="6019" h="29909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c0a9e">
                      <a:alpha val="31372"/>
                    </a:srgbClr>
                  </a:gs>
                  <a:gs pos="100000">
                    <a:srgbClr val="ffffff">
                      <a:alpha val="31372"/>
                    </a:srgbClr>
                  </a:gs>
                </a:gsLst>
                <a:lin ang="162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grpSp>
            <p:nvGrpSpPr>
              <p:cNvPr id="1500" name="Google Shape;624;p16"/>
              <p:cNvGrpSpPr/>
              <p:nvPr/>
            </p:nvGrpSpPr>
            <p:grpSpPr>
              <a:xfrm>
                <a:off x="9011520" y="983160"/>
                <a:ext cx="181800" cy="181800"/>
                <a:chOff x="9011520" y="983160"/>
                <a:chExt cx="181800" cy="181800"/>
              </a:xfrm>
            </p:grpSpPr>
            <p:sp>
              <p:nvSpPr>
                <p:cNvPr id="1501" name="Google Shape;625;p16"/>
                <p:cNvSpPr/>
                <p:nvPr/>
              </p:nvSpPr>
              <p:spPr>
                <a:xfrm rot="1800000">
                  <a:off x="9035640" y="1007280"/>
                  <a:ext cx="133200" cy="133200"/>
                </a:xfrm>
                <a:custGeom>
                  <a:avLst/>
                  <a:gdLst>
                    <a:gd name="textAreaLeft" fmla="*/ 0 w 133200"/>
                    <a:gd name="textAreaRight" fmla="*/ 133920 w 133200"/>
                    <a:gd name="textAreaTop" fmla="*/ 0 h 133200"/>
                    <a:gd name="textAreaBottom" fmla="*/ 133920 h 133200"/>
                  </a:gdLst>
                  <a:ahLst/>
                  <a:rect l="textAreaLeft" t="textAreaTop" r="textAreaRight" b="textAreaBottom"/>
                  <a:pathLst>
                    <a:path w="17568" h="17564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 rotWithShape="0">
                  <a:gsLst>
                    <a:gs pos="0">
                      <a:srgbClr val="0c0a9e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00"/>
                </a:gra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66960" bIns="6696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1400" spc="-1" strike="noStrike">
                    <a:solidFill>
                      <a:srgbClr val="000000"/>
                    </a:solidFill>
                    <a:latin typeface="Arial"/>
                    <a:ea typeface="DejaVu Sans"/>
                  </a:endParaRPr>
                </a:p>
              </p:txBody>
            </p:sp>
            <p:sp>
              <p:nvSpPr>
                <p:cNvPr id="1502" name="Google Shape;626;p16"/>
                <p:cNvSpPr/>
                <p:nvPr/>
              </p:nvSpPr>
              <p:spPr>
                <a:xfrm rot="1800000">
                  <a:off x="9061920" y="1037880"/>
                  <a:ext cx="79560" cy="72360"/>
                </a:xfrm>
                <a:custGeom>
                  <a:avLst/>
                  <a:gdLst>
                    <a:gd name="textAreaLeft" fmla="*/ 0 w 79560"/>
                    <a:gd name="textAreaRight" fmla="*/ 80280 w 79560"/>
                    <a:gd name="textAreaTop" fmla="*/ 0 h 72360"/>
                    <a:gd name="textAreaBottom" fmla="*/ 73080 h 72360"/>
                  </a:gdLst>
                  <a:ahLst/>
                  <a:rect l="textAreaLeft" t="textAreaTop" r="textAreaRight" b="textAreaBottom"/>
                  <a:pathLst>
                    <a:path w="10514" h="9588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 rotWithShape="0">
                  <a:gsLst>
                    <a:gs pos="0">
                      <a:srgbClr val="0c0a9e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00"/>
                </a:gra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36360" bIns="3636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1400" spc="-1" strike="noStrike">
                    <a:solidFill>
                      <a:srgbClr val="000000"/>
                    </a:solidFill>
                    <a:latin typeface="Arial"/>
                    <a:ea typeface="DejaVu Sans"/>
                  </a:endParaRPr>
                </a:p>
              </p:txBody>
            </p:sp>
          </p:grpSp>
        </p:grpSp>
        <p:sp>
          <p:nvSpPr>
            <p:cNvPr id="1503" name="Google Shape;627;p16"/>
            <p:cNvSpPr/>
            <p:nvPr/>
          </p:nvSpPr>
          <p:spPr>
            <a:xfrm rot="2700000">
              <a:off x="8482320" y="-422280"/>
              <a:ext cx="981000" cy="2307240"/>
            </a:xfrm>
            <a:custGeom>
              <a:avLst/>
              <a:gdLst>
                <a:gd name="textAreaLeft" fmla="*/ 0 w 981000"/>
                <a:gd name="textAreaRight" fmla="*/ 981720 w 981000"/>
                <a:gd name="textAreaTop" fmla="*/ 0 h 2307240"/>
                <a:gd name="textAreaBottom" fmla="*/ 2307960 h 2307240"/>
              </a:gdLst>
              <a:ahLst/>
              <a:rect l="textAreaLeft" t="textAreaTop" r="textAreaRight" b="textAreaBottom"/>
              <a:pathLst>
                <a:path w="23937" h="56267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 rotWithShape="0">
              <a:gsLst>
                <a:gs pos="0">
                  <a:srgbClr val="9900ff">
                    <a:alpha val="4705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35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504" name="Google Shape;628;p16"/>
            <p:cNvSpPr/>
            <p:nvPr/>
          </p:nvSpPr>
          <p:spPr>
            <a:xfrm rot="2700000">
              <a:off x="8744040" y="-213120"/>
              <a:ext cx="981000" cy="2307240"/>
            </a:xfrm>
            <a:custGeom>
              <a:avLst/>
              <a:gdLst>
                <a:gd name="textAreaLeft" fmla="*/ 0 w 981000"/>
                <a:gd name="textAreaRight" fmla="*/ 981720 w 981000"/>
                <a:gd name="textAreaTop" fmla="*/ 0 h 2307240"/>
                <a:gd name="textAreaBottom" fmla="*/ 2307960 h 2307240"/>
              </a:gdLst>
              <a:ahLst/>
              <a:rect l="textAreaLeft" t="textAreaTop" r="textAreaRight" b="textAreaBottom"/>
              <a:pathLst>
                <a:path w="23937" h="56267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 rotWithShape="0">
              <a:gsLst>
                <a:gs pos="0">
                  <a:srgbClr val="9900ff">
                    <a:alpha val="4705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35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grpSp>
        <p:nvGrpSpPr>
          <p:cNvPr id="1505" name="Google Shape;629;p16"/>
          <p:cNvGrpSpPr/>
          <p:nvPr/>
        </p:nvGrpSpPr>
        <p:grpSpPr>
          <a:xfrm>
            <a:off x="8333280" y="1440"/>
            <a:ext cx="2385360" cy="3291120"/>
            <a:chOff x="8333280" y="1440"/>
            <a:chExt cx="2385360" cy="3291120"/>
          </a:xfrm>
        </p:grpSpPr>
        <p:pic>
          <p:nvPicPr>
            <p:cNvPr id="1506" name="Google Shape;630;p16" descr=""/>
            <p:cNvPicPr/>
            <p:nvPr/>
          </p:nvPicPr>
          <p:blipFill>
            <a:blip r:embed="rId2"/>
            <a:srcRect l="16959" t="24708" r="7122" b="26168"/>
            <a:stretch/>
          </p:blipFill>
          <p:spPr>
            <a:xfrm rot="5400000">
              <a:off x="7963200" y="536760"/>
              <a:ext cx="3125520" cy="238536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1507" name="Google Shape;631;p16"/>
            <p:cNvGrpSpPr/>
            <p:nvPr/>
          </p:nvGrpSpPr>
          <p:grpSpPr>
            <a:xfrm>
              <a:off x="8529120" y="1440"/>
              <a:ext cx="324000" cy="1786320"/>
              <a:chOff x="8529120" y="1440"/>
              <a:chExt cx="324000" cy="1786320"/>
            </a:xfrm>
          </p:grpSpPr>
          <p:sp>
            <p:nvSpPr>
              <p:cNvPr id="1508" name="Google Shape;632;p16"/>
              <p:cNvSpPr/>
              <p:nvPr/>
            </p:nvSpPr>
            <p:spPr>
              <a:xfrm>
                <a:off x="8606880" y="85320"/>
                <a:ext cx="246240" cy="1702440"/>
              </a:xfrm>
              <a:custGeom>
                <a:avLst/>
                <a:gdLst>
                  <a:gd name="textAreaLeft" fmla="*/ 0 w 246240"/>
                  <a:gd name="textAreaRight" fmla="*/ 246960 w 246240"/>
                  <a:gd name="textAreaTop" fmla="*/ 0 h 1702440"/>
                  <a:gd name="textAreaBottom" fmla="*/ 1703160 h 1702440"/>
                </a:gdLst>
                <a:ahLst/>
                <a:rect l="textAreaLeft" t="textAreaTop" r="textAreaRight" b="textAreaBottom"/>
                <a:pathLst>
                  <a:path w="6019" h="29909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ff9900">
                      <a:alpha val="31372"/>
                    </a:srgbClr>
                  </a:gs>
                  <a:gs pos="100000">
                    <a:srgbClr val="ffffff">
                      <a:alpha val="31372"/>
                    </a:srgbClr>
                  </a:gs>
                </a:gsLst>
                <a:lin ang="13494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grpSp>
            <p:nvGrpSpPr>
              <p:cNvPr id="1509" name="Google Shape;633;p16"/>
              <p:cNvGrpSpPr/>
              <p:nvPr/>
            </p:nvGrpSpPr>
            <p:grpSpPr>
              <a:xfrm>
                <a:off x="8529120" y="1440"/>
                <a:ext cx="181800" cy="181800"/>
                <a:chOff x="8529120" y="1440"/>
                <a:chExt cx="181800" cy="181800"/>
              </a:xfrm>
            </p:grpSpPr>
            <p:sp>
              <p:nvSpPr>
                <p:cNvPr id="1510" name="Google Shape;634;p16"/>
                <p:cNvSpPr/>
                <p:nvPr/>
              </p:nvSpPr>
              <p:spPr>
                <a:xfrm rot="12600000">
                  <a:off x="8553240" y="25560"/>
                  <a:ext cx="133200" cy="133200"/>
                </a:xfrm>
                <a:custGeom>
                  <a:avLst/>
                  <a:gdLst>
                    <a:gd name="textAreaLeft" fmla="*/ 0 w 133200"/>
                    <a:gd name="textAreaRight" fmla="*/ 133920 w 133200"/>
                    <a:gd name="textAreaTop" fmla="*/ 0 h 133200"/>
                    <a:gd name="textAreaBottom" fmla="*/ 133920 h 133200"/>
                  </a:gdLst>
                  <a:ahLst/>
                  <a:rect l="textAreaLeft" t="textAreaTop" r="textAreaRight" b="textAreaBottom"/>
                  <a:pathLst>
                    <a:path w="17568" h="17564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 rotWithShape="0">
                  <a:gsLst>
                    <a:gs pos="0">
                      <a:srgbClr val="ff9900">
                        <a:alpha val="4117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2694000"/>
                </a:gra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66960" bIns="6696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1400" spc="-1" strike="noStrike">
                    <a:solidFill>
                      <a:srgbClr val="000000"/>
                    </a:solidFill>
                    <a:latin typeface="Arial"/>
                    <a:ea typeface="DejaVu Sans"/>
                  </a:endParaRPr>
                </a:p>
              </p:txBody>
            </p:sp>
            <p:sp>
              <p:nvSpPr>
                <p:cNvPr id="1511" name="Google Shape;635;p16"/>
                <p:cNvSpPr/>
                <p:nvPr/>
              </p:nvSpPr>
              <p:spPr>
                <a:xfrm rot="12600000">
                  <a:off x="8580600" y="55800"/>
                  <a:ext cx="79560" cy="72360"/>
                </a:xfrm>
                <a:custGeom>
                  <a:avLst/>
                  <a:gdLst>
                    <a:gd name="textAreaLeft" fmla="*/ 0 w 79560"/>
                    <a:gd name="textAreaRight" fmla="*/ 80280 w 79560"/>
                    <a:gd name="textAreaTop" fmla="*/ 0 h 72360"/>
                    <a:gd name="textAreaBottom" fmla="*/ 73080 h 72360"/>
                  </a:gdLst>
                  <a:ahLst/>
                  <a:rect l="textAreaLeft" t="textAreaTop" r="textAreaRight" b="textAreaBottom"/>
                  <a:pathLst>
                    <a:path w="10514" h="9588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 rotWithShape="0">
                  <a:gsLst>
                    <a:gs pos="0">
                      <a:srgbClr val="ff9900">
                        <a:alpha val="4117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2694000"/>
                </a:gra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36360" bIns="3636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1400" spc="-1" strike="noStrike">
                    <a:solidFill>
                      <a:srgbClr val="000000"/>
                    </a:solidFill>
                    <a:latin typeface="Arial"/>
                    <a:ea typeface="DejaVu Sans"/>
                  </a:endParaRPr>
                </a:p>
              </p:txBody>
            </p:sp>
          </p:grpSp>
        </p:grpSp>
      </p:grpSp>
      <p:grpSp>
        <p:nvGrpSpPr>
          <p:cNvPr id="1512" name="Google Shape;636;p16"/>
          <p:cNvGrpSpPr/>
          <p:nvPr/>
        </p:nvGrpSpPr>
        <p:grpSpPr>
          <a:xfrm>
            <a:off x="-213480" y="171360"/>
            <a:ext cx="438480" cy="438480"/>
            <a:chOff x="-213480" y="171360"/>
            <a:chExt cx="438480" cy="438480"/>
          </a:xfrm>
        </p:grpSpPr>
        <p:sp>
          <p:nvSpPr>
            <p:cNvPr id="1513" name="Google Shape;637;p16"/>
            <p:cNvSpPr/>
            <p:nvPr/>
          </p:nvSpPr>
          <p:spPr>
            <a:xfrm>
              <a:off x="-213480" y="171360"/>
              <a:ext cx="438480" cy="438480"/>
            </a:xfrm>
            <a:custGeom>
              <a:avLst/>
              <a:gdLst>
                <a:gd name="textAreaLeft" fmla="*/ 0 w 438480"/>
                <a:gd name="textAreaRight" fmla="*/ 439200 w 438480"/>
                <a:gd name="textAreaTop" fmla="*/ 0 h 438480"/>
                <a:gd name="textAreaBottom" fmla="*/ 439200 h 438480"/>
              </a:gdLst>
              <a:ahLst/>
              <a:rect l="textAreaLeft" t="textAreaTop" r="textAreaRight" b="textAreaBottom"/>
              <a:pathLst>
                <a:path w="17568" h="17564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9900ff">
                    <a:alpha val="4705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514" name="Google Shape;638;p16"/>
            <p:cNvSpPr/>
            <p:nvPr/>
          </p:nvSpPr>
          <p:spPr>
            <a:xfrm>
              <a:off x="-125280" y="271080"/>
              <a:ext cx="262080" cy="239040"/>
            </a:xfrm>
            <a:custGeom>
              <a:avLst/>
              <a:gdLst>
                <a:gd name="textAreaLeft" fmla="*/ 0 w 262080"/>
                <a:gd name="textAreaRight" fmla="*/ 262800 w 262080"/>
                <a:gd name="textAreaTop" fmla="*/ 0 h 239040"/>
                <a:gd name="textAreaBottom" fmla="*/ 239760 h 239040"/>
              </a:gdLst>
              <a:ahLst/>
              <a:rect l="textAreaLeft" t="textAreaTop" r="textAreaRight" b="textAreaBottom"/>
              <a:pathLst>
                <a:path w="10514" h="9588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 rotWithShape="0">
              <a:gsLst>
                <a:gs pos="0">
                  <a:srgbClr val="9900ff">
                    <a:alpha val="4705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grpSp>
        <p:nvGrpSpPr>
          <p:cNvPr id="1515" name="Google Shape;639;p16"/>
          <p:cNvGrpSpPr/>
          <p:nvPr/>
        </p:nvGrpSpPr>
        <p:grpSpPr>
          <a:xfrm>
            <a:off x="-1262160" y="3161160"/>
            <a:ext cx="4821120" cy="2933640"/>
            <a:chOff x="-1262160" y="3161160"/>
            <a:chExt cx="4821120" cy="2933640"/>
          </a:xfrm>
        </p:grpSpPr>
        <p:pic>
          <p:nvPicPr>
            <p:cNvPr id="1516" name="Google Shape;640;p16" descr=""/>
            <p:cNvPicPr/>
            <p:nvPr/>
          </p:nvPicPr>
          <p:blipFill>
            <a:blip r:embed="rId3"/>
            <a:srcRect l="16959" t="24708" r="7122" b="26168"/>
            <a:stretch/>
          </p:blipFill>
          <p:spPr>
            <a:xfrm rot="5400000">
              <a:off x="-1609560" y="3508560"/>
              <a:ext cx="2933640" cy="22388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517" name="Google Shape;641;p16"/>
            <p:cNvSpPr/>
            <p:nvPr/>
          </p:nvSpPr>
          <p:spPr>
            <a:xfrm rot="16200000">
              <a:off x="-260280" y="3597120"/>
              <a:ext cx="502200" cy="2327040"/>
            </a:xfrm>
            <a:custGeom>
              <a:avLst/>
              <a:gdLst>
                <a:gd name="textAreaLeft" fmla="*/ 0 w 502200"/>
                <a:gd name="textAreaRight" fmla="*/ 502920 w 502200"/>
                <a:gd name="textAreaTop" fmla="*/ 0 h 2327040"/>
                <a:gd name="textAreaBottom" fmla="*/ 2327760 h 2327040"/>
              </a:gdLst>
              <a:ahLst/>
              <a:rect l="textAreaLeft" t="textAreaTop" r="textAreaRight" b="textAreaBottom"/>
              <a:pathLst>
                <a:path w="12266" h="56755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 rotWithShape="0">
              <a:gsLst>
                <a:gs pos="0">
                  <a:srgbClr val="0c0a9e"/>
                </a:gs>
                <a:gs pos="100000">
                  <a:srgbClr val="ffffff">
                    <a:alpha val="0"/>
                  </a:srgbClr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grpSp>
          <p:nvGrpSpPr>
            <p:cNvPr id="1518" name="Google Shape;642;p16"/>
            <p:cNvGrpSpPr/>
            <p:nvPr/>
          </p:nvGrpSpPr>
          <p:grpSpPr>
            <a:xfrm>
              <a:off x="-16560" y="4609440"/>
              <a:ext cx="603720" cy="656280"/>
              <a:chOff x="-16560" y="4609440"/>
              <a:chExt cx="603720" cy="656280"/>
            </a:xfrm>
          </p:grpSpPr>
          <p:grpSp>
            <p:nvGrpSpPr>
              <p:cNvPr id="1519" name="Google Shape;643;p16"/>
              <p:cNvGrpSpPr/>
              <p:nvPr/>
            </p:nvGrpSpPr>
            <p:grpSpPr>
              <a:xfrm>
                <a:off x="-16560" y="4609440"/>
                <a:ext cx="327600" cy="327600"/>
                <a:chOff x="-16560" y="4609440"/>
                <a:chExt cx="327600" cy="327600"/>
              </a:xfrm>
            </p:grpSpPr>
            <p:sp>
              <p:nvSpPr>
                <p:cNvPr id="1520" name="Google Shape;644;p16"/>
                <p:cNvSpPr/>
                <p:nvPr/>
              </p:nvSpPr>
              <p:spPr>
                <a:xfrm rot="10800000">
                  <a:off x="195840" y="4821840"/>
                  <a:ext cx="115200" cy="115200"/>
                </a:xfrm>
                <a:custGeom>
                  <a:avLst/>
                  <a:gdLst>
                    <a:gd name="textAreaLeft" fmla="*/ 0 w 115200"/>
                    <a:gd name="textAreaRight" fmla="*/ 115920 w 115200"/>
                    <a:gd name="textAreaTop" fmla="*/ 0 h 115200"/>
                    <a:gd name="textAreaBottom" fmla="*/ 115920 h 115200"/>
                  </a:gdLst>
                  <a:ahLst/>
                  <a:rect l="textAreaLeft" t="textAreaTop" r="textAreaRight" b="textAreaBottom"/>
                  <a:pathLst>
                    <a:path w="9995" h="9996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 rotWithShape="0">
                  <a:gsLst>
                    <a:gs pos="22000">
                      <a:srgbClr val="f5f8ff">
                        <a:alpha val="47058"/>
                      </a:srgbClr>
                    </a:gs>
                    <a:gs pos="100000">
                      <a:srgbClr val="eb9109">
                        <a:alpha val="47058"/>
                      </a:srgbClr>
                    </a:gs>
                  </a:gsLst>
                  <a:lin ang="10800000"/>
                </a:gra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57960" bIns="5796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1400" spc="-1" strike="noStrike">
                    <a:solidFill>
                      <a:srgbClr val="000000"/>
                    </a:solidFill>
                    <a:latin typeface="Arial"/>
                    <a:ea typeface="DejaVu Sans"/>
                  </a:endParaRPr>
                </a:p>
              </p:txBody>
            </p:sp>
            <p:sp>
              <p:nvSpPr>
                <p:cNvPr id="1521" name="Google Shape;645;p16"/>
                <p:cNvSpPr/>
                <p:nvPr/>
              </p:nvSpPr>
              <p:spPr>
                <a:xfrm rot="10800000">
                  <a:off x="160560" y="4786560"/>
                  <a:ext cx="115200" cy="115200"/>
                </a:xfrm>
                <a:custGeom>
                  <a:avLst/>
                  <a:gdLst>
                    <a:gd name="textAreaLeft" fmla="*/ 0 w 115200"/>
                    <a:gd name="textAreaRight" fmla="*/ 115920 w 115200"/>
                    <a:gd name="textAreaTop" fmla="*/ 0 h 115200"/>
                    <a:gd name="textAreaBottom" fmla="*/ 115920 h 115200"/>
                  </a:gdLst>
                  <a:ahLst/>
                  <a:rect l="textAreaLeft" t="textAreaTop" r="textAreaRight" b="textAreaBottom"/>
                  <a:pathLst>
                    <a:path w="9996" h="9995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 rotWithShape="0">
                  <a:gsLst>
                    <a:gs pos="22000">
                      <a:srgbClr val="f5f8ff">
                        <a:alpha val="47058"/>
                      </a:srgbClr>
                    </a:gs>
                    <a:gs pos="100000">
                      <a:srgbClr val="eb9109">
                        <a:alpha val="47058"/>
                      </a:srgbClr>
                    </a:gs>
                  </a:gsLst>
                  <a:lin ang="10800000"/>
                </a:gra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57960" bIns="5796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1400" spc="-1" strike="noStrike">
                    <a:solidFill>
                      <a:srgbClr val="000000"/>
                    </a:solidFill>
                    <a:latin typeface="Arial"/>
                    <a:ea typeface="DejaVu Sans"/>
                  </a:endParaRPr>
                </a:p>
              </p:txBody>
            </p:sp>
            <p:sp>
              <p:nvSpPr>
                <p:cNvPr id="1522" name="Google Shape;646;p16"/>
                <p:cNvSpPr/>
                <p:nvPr/>
              </p:nvSpPr>
              <p:spPr>
                <a:xfrm rot="10800000">
                  <a:off x="124920" y="4750920"/>
                  <a:ext cx="115200" cy="115200"/>
                </a:xfrm>
                <a:custGeom>
                  <a:avLst/>
                  <a:gdLst>
                    <a:gd name="textAreaLeft" fmla="*/ 0 w 115200"/>
                    <a:gd name="textAreaRight" fmla="*/ 115920 w 115200"/>
                    <a:gd name="textAreaTop" fmla="*/ 0 h 115200"/>
                    <a:gd name="textAreaBottom" fmla="*/ 115920 h 115200"/>
                  </a:gdLst>
                  <a:ahLst/>
                  <a:rect l="textAreaLeft" t="textAreaTop" r="textAreaRight" b="textAreaBottom"/>
                  <a:pathLst>
                    <a:path w="9996" h="9996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 rotWithShape="0">
                  <a:gsLst>
                    <a:gs pos="22000">
                      <a:srgbClr val="f5f8ff">
                        <a:alpha val="47058"/>
                      </a:srgbClr>
                    </a:gs>
                    <a:gs pos="100000">
                      <a:srgbClr val="eb9109">
                        <a:alpha val="47058"/>
                      </a:srgbClr>
                    </a:gs>
                  </a:gsLst>
                  <a:lin ang="10800000"/>
                </a:gra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57960" bIns="5796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1400" spc="-1" strike="noStrike">
                    <a:solidFill>
                      <a:srgbClr val="000000"/>
                    </a:solidFill>
                    <a:latin typeface="Arial"/>
                    <a:ea typeface="DejaVu Sans"/>
                  </a:endParaRPr>
                </a:p>
              </p:txBody>
            </p:sp>
            <p:sp>
              <p:nvSpPr>
                <p:cNvPr id="1523" name="Google Shape;647;p16"/>
                <p:cNvSpPr/>
                <p:nvPr/>
              </p:nvSpPr>
              <p:spPr>
                <a:xfrm rot="10800000">
                  <a:off x="89640" y="4716000"/>
                  <a:ext cx="115200" cy="114840"/>
                </a:xfrm>
                <a:custGeom>
                  <a:avLst/>
                  <a:gdLst>
                    <a:gd name="textAreaLeft" fmla="*/ 0 w 115200"/>
                    <a:gd name="textAreaRight" fmla="*/ 115920 w 115200"/>
                    <a:gd name="textAreaTop" fmla="*/ 0 h 114840"/>
                    <a:gd name="textAreaBottom" fmla="*/ 115560 h 114840"/>
                  </a:gdLst>
                  <a:ahLst/>
                  <a:rect l="textAreaLeft" t="textAreaTop" r="textAreaRight" b="textAreaBottom"/>
                  <a:pathLst>
                    <a:path w="9995" h="9981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 rotWithShape="0">
                  <a:gsLst>
                    <a:gs pos="22000">
                      <a:srgbClr val="f5f8ff">
                        <a:alpha val="47058"/>
                      </a:srgbClr>
                    </a:gs>
                    <a:gs pos="100000">
                      <a:srgbClr val="eb9109">
                        <a:alpha val="47058"/>
                      </a:srgbClr>
                    </a:gs>
                  </a:gsLst>
                  <a:lin ang="10800000"/>
                </a:gra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57600" bIns="5760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1400" spc="-1" strike="noStrike">
                    <a:solidFill>
                      <a:srgbClr val="000000"/>
                    </a:solidFill>
                    <a:latin typeface="Arial"/>
                    <a:ea typeface="DejaVu Sans"/>
                  </a:endParaRPr>
                </a:p>
              </p:txBody>
            </p:sp>
            <p:sp>
              <p:nvSpPr>
                <p:cNvPr id="1524" name="Google Shape;648;p16"/>
                <p:cNvSpPr/>
                <p:nvPr/>
              </p:nvSpPr>
              <p:spPr>
                <a:xfrm rot="10800000">
                  <a:off x="54360" y="4680000"/>
                  <a:ext cx="115200" cy="115200"/>
                </a:xfrm>
                <a:custGeom>
                  <a:avLst/>
                  <a:gdLst>
                    <a:gd name="textAreaLeft" fmla="*/ 0 w 115200"/>
                    <a:gd name="textAreaRight" fmla="*/ 115920 w 115200"/>
                    <a:gd name="textAreaTop" fmla="*/ 0 h 115200"/>
                    <a:gd name="textAreaBottom" fmla="*/ 115920 h 115200"/>
                  </a:gdLst>
                  <a:ahLst/>
                  <a:rect l="textAreaLeft" t="textAreaTop" r="textAreaRight" b="textAreaBottom"/>
                  <a:pathLst>
                    <a:path w="9996" h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 rotWithShape="0">
                  <a:gsLst>
                    <a:gs pos="22000">
                      <a:srgbClr val="f5f8ff">
                        <a:alpha val="47058"/>
                      </a:srgbClr>
                    </a:gs>
                    <a:gs pos="100000">
                      <a:srgbClr val="eb9109">
                        <a:alpha val="47058"/>
                      </a:srgbClr>
                    </a:gs>
                  </a:gsLst>
                  <a:lin ang="10800000"/>
                </a:gra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57960" bIns="5796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1400" spc="-1" strike="noStrike">
                    <a:solidFill>
                      <a:srgbClr val="000000"/>
                    </a:solidFill>
                    <a:latin typeface="Arial"/>
                    <a:ea typeface="DejaVu Sans"/>
                  </a:endParaRPr>
                </a:p>
              </p:txBody>
            </p:sp>
            <p:sp>
              <p:nvSpPr>
                <p:cNvPr id="1525" name="Google Shape;649;p16"/>
                <p:cNvSpPr/>
                <p:nvPr/>
              </p:nvSpPr>
              <p:spPr>
                <a:xfrm rot="10800000">
                  <a:off x="18720" y="4645080"/>
                  <a:ext cx="114840" cy="114840"/>
                </a:xfrm>
                <a:custGeom>
                  <a:avLst/>
                  <a:gdLst>
                    <a:gd name="textAreaLeft" fmla="*/ 0 w 114840"/>
                    <a:gd name="textAreaRight" fmla="*/ 115560 w 114840"/>
                    <a:gd name="textAreaTop" fmla="*/ 0 h 114840"/>
                    <a:gd name="textAreaBottom" fmla="*/ 115560 h 114840"/>
                  </a:gdLst>
                  <a:ahLst/>
                  <a:rect l="textAreaLeft" t="textAreaTop" r="textAreaRight" b="textAreaBottom"/>
                  <a:pathLst>
                    <a:path w="9980" h="9981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 rotWithShape="0">
                  <a:gsLst>
                    <a:gs pos="22000">
                      <a:srgbClr val="f5f8ff">
                        <a:alpha val="47058"/>
                      </a:srgbClr>
                    </a:gs>
                    <a:gs pos="100000">
                      <a:srgbClr val="eb9109">
                        <a:alpha val="47058"/>
                      </a:srgbClr>
                    </a:gs>
                  </a:gsLst>
                  <a:lin ang="10800000"/>
                </a:gra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57600" bIns="5760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1400" spc="-1" strike="noStrike">
                    <a:solidFill>
                      <a:srgbClr val="000000"/>
                    </a:solidFill>
                    <a:latin typeface="Arial"/>
                    <a:ea typeface="DejaVu Sans"/>
                  </a:endParaRPr>
                </a:p>
              </p:txBody>
            </p:sp>
            <p:sp>
              <p:nvSpPr>
                <p:cNvPr id="1526" name="Google Shape;650;p16"/>
                <p:cNvSpPr/>
                <p:nvPr/>
              </p:nvSpPr>
              <p:spPr>
                <a:xfrm rot="10800000">
                  <a:off x="-16560" y="4609440"/>
                  <a:ext cx="115200" cy="115200"/>
                </a:xfrm>
                <a:custGeom>
                  <a:avLst/>
                  <a:gdLst>
                    <a:gd name="textAreaLeft" fmla="*/ 0 w 115200"/>
                    <a:gd name="textAreaRight" fmla="*/ 115920 w 115200"/>
                    <a:gd name="textAreaTop" fmla="*/ 0 h 115200"/>
                    <a:gd name="textAreaBottom" fmla="*/ 115920 h 115200"/>
                  </a:gdLst>
                  <a:ahLst/>
                  <a:rect l="textAreaLeft" t="textAreaTop" r="textAreaRight" b="textAreaBottom"/>
                  <a:pathLst>
                    <a:path w="9995" h="9996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 rotWithShape="0">
                  <a:gsLst>
                    <a:gs pos="22000">
                      <a:srgbClr val="f5f8ff">
                        <a:alpha val="47058"/>
                      </a:srgbClr>
                    </a:gs>
                    <a:gs pos="100000">
                      <a:srgbClr val="eb9109">
                        <a:alpha val="47058"/>
                      </a:srgbClr>
                    </a:gs>
                  </a:gsLst>
                  <a:lin ang="10800000"/>
                </a:gra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57960" bIns="5796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1400" spc="-1" strike="noStrike">
                    <a:solidFill>
                      <a:srgbClr val="000000"/>
                    </a:solidFill>
                    <a:latin typeface="Arial"/>
                    <a:ea typeface="DejaVu Sans"/>
                  </a:endParaRPr>
                </a:p>
              </p:txBody>
            </p:sp>
          </p:grpSp>
          <p:grpSp>
            <p:nvGrpSpPr>
              <p:cNvPr id="1527" name="Google Shape;651;p16"/>
              <p:cNvGrpSpPr/>
              <p:nvPr/>
            </p:nvGrpSpPr>
            <p:grpSpPr>
              <a:xfrm>
                <a:off x="259200" y="4609440"/>
                <a:ext cx="327960" cy="327600"/>
                <a:chOff x="259200" y="4609440"/>
                <a:chExt cx="327960" cy="327600"/>
              </a:xfrm>
            </p:grpSpPr>
            <p:sp>
              <p:nvSpPr>
                <p:cNvPr id="1528" name="Google Shape;652;p16"/>
                <p:cNvSpPr/>
                <p:nvPr/>
              </p:nvSpPr>
              <p:spPr>
                <a:xfrm rot="10800000">
                  <a:off x="471960" y="4821840"/>
                  <a:ext cx="115200" cy="115200"/>
                </a:xfrm>
                <a:custGeom>
                  <a:avLst/>
                  <a:gdLst>
                    <a:gd name="textAreaLeft" fmla="*/ 0 w 115200"/>
                    <a:gd name="textAreaRight" fmla="*/ 115920 w 115200"/>
                    <a:gd name="textAreaTop" fmla="*/ 0 h 115200"/>
                    <a:gd name="textAreaBottom" fmla="*/ 115920 h 115200"/>
                  </a:gdLst>
                  <a:ahLst/>
                  <a:rect l="textAreaLeft" t="textAreaTop" r="textAreaRight" b="textAreaBottom"/>
                  <a:pathLst>
                    <a:path w="9995" h="9996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rgbClr val="0c0a9e">
                        <a:alpha val="47058"/>
                      </a:srgbClr>
                    </a:gs>
                    <a:gs pos="100000">
                      <a:srgbClr val="ffffff">
                        <a:alpha val="47058"/>
                      </a:srgbClr>
                    </a:gs>
                  </a:gsLst>
                  <a:lin ang="13500000"/>
                </a:gra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57960" bIns="5796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1400" spc="-1" strike="noStrike">
                    <a:solidFill>
                      <a:srgbClr val="000000"/>
                    </a:solidFill>
                    <a:latin typeface="Arial"/>
                    <a:ea typeface="DejaVu Sans"/>
                  </a:endParaRPr>
                </a:p>
              </p:txBody>
            </p:sp>
            <p:sp>
              <p:nvSpPr>
                <p:cNvPr id="1529" name="Google Shape;653;p16"/>
                <p:cNvSpPr/>
                <p:nvPr/>
              </p:nvSpPr>
              <p:spPr>
                <a:xfrm rot="10800000">
                  <a:off x="436680" y="4786560"/>
                  <a:ext cx="115200" cy="115200"/>
                </a:xfrm>
                <a:custGeom>
                  <a:avLst/>
                  <a:gdLst>
                    <a:gd name="textAreaLeft" fmla="*/ 0 w 115200"/>
                    <a:gd name="textAreaRight" fmla="*/ 115920 w 115200"/>
                    <a:gd name="textAreaTop" fmla="*/ 0 h 115200"/>
                    <a:gd name="textAreaBottom" fmla="*/ 115920 h 115200"/>
                  </a:gdLst>
                  <a:ahLst/>
                  <a:rect l="textAreaLeft" t="textAreaTop" r="textAreaRight" b="textAreaBottom"/>
                  <a:pathLst>
                    <a:path w="9996" h="9995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rgbClr val="0c0a9e">
                        <a:alpha val="47058"/>
                      </a:srgbClr>
                    </a:gs>
                    <a:gs pos="100000">
                      <a:srgbClr val="ffffff">
                        <a:alpha val="47058"/>
                      </a:srgbClr>
                    </a:gs>
                  </a:gsLst>
                  <a:lin ang="13500000"/>
                </a:gra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57960" bIns="5796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1400" spc="-1" strike="noStrike">
                    <a:solidFill>
                      <a:srgbClr val="000000"/>
                    </a:solidFill>
                    <a:latin typeface="Arial"/>
                    <a:ea typeface="DejaVu Sans"/>
                  </a:endParaRPr>
                </a:p>
              </p:txBody>
            </p:sp>
            <p:sp>
              <p:nvSpPr>
                <p:cNvPr id="1530" name="Google Shape;654;p16"/>
                <p:cNvSpPr/>
                <p:nvPr/>
              </p:nvSpPr>
              <p:spPr>
                <a:xfrm rot="10800000">
                  <a:off x="401040" y="4750920"/>
                  <a:ext cx="115200" cy="115200"/>
                </a:xfrm>
                <a:custGeom>
                  <a:avLst/>
                  <a:gdLst>
                    <a:gd name="textAreaLeft" fmla="*/ 0 w 115200"/>
                    <a:gd name="textAreaRight" fmla="*/ 115920 w 115200"/>
                    <a:gd name="textAreaTop" fmla="*/ 0 h 115200"/>
                    <a:gd name="textAreaBottom" fmla="*/ 115920 h 115200"/>
                  </a:gdLst>
                  <a:ahLst/>
                  <a:rect l="textAreaLeft" t="textAreaTop" r="textAreaRight" b="textAreaBottom"/>
                  <a:pathLst>
                    <a:path w="9996" h="9996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rgbClr val="0c0a9e">
                        <a:alpha val="47058"/>
                      </a:srgbClr>
                    </a:gs>
                    <a:gs pos="100000">
                      <a:srgbClr val="ffffff">
                        <a:alpha val="47058"/>
                      </a:srgbClr>
                    </a:gs>
                  </a:gsLst>
                  <a:lin ang="13500000"/>
                </a:gra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57960" bIns="5796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1400" spc="-1" strike="noStrike">
                    <a:solidFill>
                      <a:srgbClr val="000000"/>
                    </a:solidFill>
                    <a:latin typeface="Arial"/>
                    <a:ea typeface="DejaVu Sans"/>
                  </a:endParaRPr>
                </a:p>
              </p:txBody>
            </p:sp>
            <p:sp>
              <p:nvSpPr>
                <p:cNvPr id="1531" name="Google Shape;655;p16"/>
                <p:cNvSpPr/>
                <p:nvPr/>
              </p:nvSpPr>
              <p:spPr>
                <a:xfrm rot="10800000">
                  <a:off x="365760" y="4716000"/>
                  <a:ext cx="115200" cy="114840"/>
                </a:xfrm>
                <a:custGeom>
                  <a:avLst/>
                  <a:gdLst>
                    <a:gd name="textAreaLeft" fmla="*/ 0 w 115200"/>
                    <a:gd name="textAreaRight" fmla="*/ 115920 w 115200"/>
                    <a:gd name="textAreaTop" fmla="*/ 0 h 114840"/>
                    <a:gd name="textAreaBottom" fmla="*/ 115560 h 114840"/>
                  </a:gdLst>
                  <a:ahLst/>
                  <a:rect l="textAreaLeft" t="textAreaTop" r="textAreaRight" b="textAreaBottom"/>
                  <a:pathLst>
                    <a:path w="9995" h="9981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rgbClr val="0c0a9e">
                        <a:alpha val="47058"/>
                      </a:srgbClr>
                    </a:gs>
                    <a:gs pos="100000">
                      <a:srgbClr val="ffffff">
                        <a:alpha val="47058"/>
                      </a:srgbClr>
                    </a:gs>
                  </a:gsLst>
                  <a:lin ang="13500000"/>
                </a:gra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57600" bIns="5760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1400" spc="-1" strike="noStrike">
                    <a:solidFill>
                      <a:srgbClr val="000000"/>
                    </a:solidFill>
                    <a:latin typeface="Arial"/>
                    <a:ea typeface="DejaVu Sans"/>
                  </a:endParaRPr>
                </a:p>
              </p:txBody>
            </p:sp>
            <p:sp>
              <p:nvSpPr>
                <p:cNvPr id="1532" name="Google Shape;656;p16"/>
                <p:cNvSpPr/>
                <p:nvPr/>
              </p:nvSpPr>
              <p:spPr>
                <a:xfrm rot="10800000">
                  <a:off x="330120" y="4680000"/>
                  <a:ext cx="115200" cy="115200"/>
                </a:xfrm>
                <a:custGeom>
                  <a:avLst/>
                  <a:gdLst>
                    <a:gd name="textAreaLeft" fmla="*/ 0 w 115200"/>
                    <a:gd name="textAreaRight" fmla="*/ 115920 w 115200"/>
                    <a:gd name="textAreaTop" fmla="*/ 0 h 115200"/>
                    <a:gd name="textAreaBottom" fmla="*/ 115920 h 115200"/>
                  </a:gdLst>
                  <a:ahLst/>
                  <a:rect l="textAreaLeft" t="textAreaTop" r="textAreaRight" b="textAreaBottom"/>
                  <a:pathLst>
                    <a:path w="9996" h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rgbClr val="0c0a9e">
                        <a:alpha val="47058"/>
                      </a:srgbClr>
                    </a:gs>
                    <a:gs pos="100000">
                      <a:srgbClr val="ffffff">
                        <a:alpha val="47058"/>
                      </a:srgbClr>
                    </a:gs>
                  </a:gsLst>
                  <a:lin ang="13500000"/>
                </a:gra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57960" bIns="5796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1400" spc="-1" strike="noStrike">
                    <a:solidFill>
                      <a:srgbClr val="000000"/>
                    </a:solidFill>
                    <a:latin typeface="Arial"/>
                    <a:ea typeface="DejaVu Sans"/>
                  </a:endParaRPr>
                </a:p>
              </p:txBody>
            </p:sp>
            <p:sp>
              <p:nvSpPr>
                <p:cNvPr id="1533" name="Google Shape;657;p16"/>
                <p:cNvSpPr/>
                <p:nvPr/>
              </p:nvSpPr>
              <p:spPr>
                <a:xfrm rot="10800000">
                  <a:off x="294840" y="4645080"/>
                  <a:ext cx="114840" cy="114840"/>
                </a:xfrm>
                <a:custGeom>
                  <a:avLst/>
                  <a:gdLst>
                    <a:gd name="textAreaLeft" fmla="*/ 0 w 114840"/>
                    <a:gd name="textAreaRight" fmla="*/ 115560 w 114840"/>
                    <a:gd name="textAreaTop" fmla="*/ 0 h 114840"/>
                    <a:gd name="textAreaBottom" fmla="*/ 115560 h 114840"/>
                  </a:gdLst>
                  <a:ahLst/>
                  <a:rect l="textAreaLeft" t="textAreaTop" r="textAreaRight" b="textAreaBottom"/>
                  <a:pathLst>
                    <a:path w="9980" h="9981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rgbClr val="0c0a9e">
                        <a:alpha val="47058"/>
                      </a:srgbClr>
                    </a:gs>
                    <a:gs pos="100000">
                      <a:srgbClr val="ffffff">
                        <a:alpha val="47058"/>
                      </a:srgbClr>
                    </a:gs>
                  </a:gsLst>
                  <a:lin ang="13500000"/>
                </a:gra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57600" bIns="5760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1400" spc="-1" strike="noStrike">
                    <a:solidFill>
                      <a:srgbClr val="000000"/>
                    </a:solidFill>
                    <a:latin typeface="Arial"/>
                    <a:ea typeface="DejaVu Sans"/>
                  </a:endParaRPr>
                </a:p>
              </p:txBody>
            </p:sp>
            <p:sp>
              <p:nvSpPr>
                <p:cNvPr id="1534" name="Google Shape;658;p16"/>
                <p:cNvSpPr/>
                <p:nvPr/>
              </p:nvSpPr>
              <p:spPr>
                <a:xfrm rot="10800000">
                  <a:off x="259200" y="4609440"/>
                  <a:ext cx="115200" cy="115200"/>
                </a:xfrm>
                <a:custGeom>
                  <a:avLst/>
                  <a:gdLst>
                    <a:gd name="textAreaLeft" fmla="*/ 0 w 115200"/>
                    <a:gd name="textAreaRight" fmla="*/ 115920 w 115200"/>
                    <a:gd name="textAreaTop" fmla="*/ 0 h 115200"/>
                    <a:gd name="textAreaBottom" fmla="*/ 115920 h 115200"/>
                  </a:gdLst>
                  <a:ahLst/>
                  <a:rect l="textAreaLeft" t="textAreaTop" r="textAreaRight" b="textAreaBottom"/>
                  <a:pathLst>
                    <a:path w="9995" h="9996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rgbClr val="0c0a9e">
                        <a:alpha val="47058"/>
                      </a:srgbClr>
                    </a:gs>
                    <a:gs pos="100000">
                      <a:srgbClr val="ffffff">
                        <a:alpha val="47058"/>
                      </a:srgbClr>
                    </a:gs>
                  </a:gsLst>
                  <a:lin ang="13500000"/>
                </a:gra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57960" bIns="5796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1400" spc="-1" strike="noStrike">
                    <a:solidFill>
                      <a:srgbClr val="000000"/>
                    </a:solidFill>
                    <a:latin typeface="Arial"/>
                    <a:ea typeface="DejaVu Sans"/>
                  </a:endParaRPr>
                </a:p>
              </p:txBody>
            </p:sp>
          </p:grpSp>
          <p:grpSp>
            <p:nvGrpSpPr>
              <p:cNvPr id="1535" name="Google Shape;659;p16"/>
              <p:cNvGrpSpPr/>
              <p:nvPr/>
            </p:nvGrpSpPr>
            <p:grpSpPr>
              <a:xfrm>
                <a:off x="207000" y="4937760"/>
                <a:ext cx="327600" cy="327960"/>
                <a:chOff x="207000" y="4937760"/>
                <a:chExt cx="327600" cy="327960"/>
              </a:xfrm>
            </p:grpSpPr>
            <p:sp>
              <p:nvSpPr>
                <p:cNvPr id="1536" name="Google Shape;660;p16"/>
                <p:cNvSpPr/>
                <p:nvPr/>
              </p:nvSpPr>
              <p:spPr>
                <a:xfrm rot="10800000">
                  <a:off x="419400" y="5150520"/>
                  <a:ext cx="115200" cy="115200"/>
                </a:xfrm>
                <a:custGeom>
                  <a:avLst/>
                  <a:gdLst>
                    <a:gd name="textAreaLeft" fmla="*/ 0 w 115200"/>
                    <a:gd name="textAreaRight" fmla="*/ 115920 w 115200"/>
                    <a:gd name="textAreaTop" fmla="*/ 0 h 115200"/>
                    <a:gd name="textAreaBottom" fmla="*/ 115920 h 115200"/>
                  </a:gdLst>
                  <a:ahLst/>
                  <a:rect l="textAreaLeft" t="textAreaTop" r="textAreaRight" b="textAreaBottom"/>
                  <a:pathLst>
                    <a:path w="9995" h="9996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rgbClr val="0c0a9e">
                        <a:alpha val="47058"/>
                      </a:srgbClr>
                    </a:gs>
                    <a:gs pos="100000">
                      <a:srgbClr val="ffffff">
                        <a:alpha val="47058"/>
                      </a:srgbClr>
                    </a:gs>
                  </a:gsLst>
                  <a:lin ang="13500000"/>
                </a:gra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57960" bIns="5796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1400" spc="-1" strike="noStrike">
                    <a:solidFill>
                      <a:srgbClr val="000000"/>
                    </a:solidFill>
                    <a:latin typeface="Arial"/>
                    <a:ea typeface="DejaVu Sans"/>
                  </a:endParaRPr>
                </a:p>
              </p:txBody>
            </p:sp>
            <p:sp>
              <p:nvSpPr>
                <p:cNvPr id="1537" name="Google Shape;661;p16"/>
                <p:cNvSpPr/>
                <p:nvPr/>
              </p:nvSpPr>
              <p:spPr>
                <a:xfrm rot="10800000">
                  <a:off x="384120" y="5115240"/>
                  <a:ext cx="115200" cy="115200"/>
                </a:xfrm>
                <a:custGeom>
                  <a:avLst/>
                  <a:gdLst>
                    <a:gd name="textAreaLeft" fmla="*/ 0 w 115200"/>
                    <a:gd name="textAreaRight" fmla="*/ 115920 w 115200"/>
                    <a:gd name="textAreaTop" fmla="*/ 0 h 115200"/>
                    <a:gd name="textAreaBottom" fmla="*/ 115920 h 115200"/>
                  </a:gdLst>
                  <a:ahLst/>
                  <a:rect l="textAreaLeft" t="textAreaTop" r="textAreaRight" b="textAreaBottom"/>
                  <a:pathLst>
                    <a:path w="9996" h="9995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rgbClr val="0c0a9e">
                        <a:alpha val="47058"/>
                      </a:srgbClr>
                    </a:gs>
                    <a:gs pos="100000">
                      <a:srgbClr val="ffffff">
                        <a:alpha val="47058"/>
                      </a:srgbClr>
                    </a:gs>
                  </a:gsLst>
                  <a:lin ang="13500000"/>
                </a:gra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57960" bIns="5796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1400" spc="-1" strike="noStrike">
                    <a:solidFill>
                      <a:srgbClr val="000000"/>
                    </a:solidFill>
                    <a:latin typeface="Arial"/>
                    <a:ea typeface="DejaVu Sans"/>
                  </a:endParaRPr>
                </a:p>
              </p:txBody>
            </p:sp>
            <p:sp>
              <p:nvSpPr>
                <p:cNvPr id="1538" name="Google Shape;662;p16"/>
                <p:cNvSpPr/>
                <p:nvPr/>
              </p:nvSpPr>
              <p:spPr>
                <a:xfrm rot="10800000">
                  <a:off x="348840" y="5079600"/>
                  <a:ext cx="115200" cy="115200"/>
                </a:xfrm>
                <a:custGeom>
                  <a:avLst/>
                  <a:gdLst>
                    <a:gd name="textAreaLeft" fmla="*/ 0 w 115200"/>
                    <a:gd name="textAreaRight" fmla="*/ 115920 w 115200"/>
                    <a:gd name="textAreaTop" fmla="*/ 0 h 115200"/>
                    <a:gd name="textAreaBottom" fmla="*/ 115920 h 115200"/>
                  </a:gdLst>
                  <a:ahLst/>
                  <a:rect l="textAreaLeft" t="textAreaTop" r="textAreaRight" b="textAreaBottom"/>
                  <a:pathLst>
                    <a:path w="9996" h="9996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rgbClr val="0c0a9e">
                        <a:alpha val="47058"/>
                      </a:srgbClr>
                    </a:gs>
                    <a:gs pos="100000">
                      <a:srgbClr val="ffffff">
                        <a:alpha val="47058"/>
                      </a:srgbClr>
                    </a:gs>
                  </a:gsLst>
                  <a:lin ang="13500000"/>
                </a:gra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57960" bIns="5796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1400" spc="-1" strike="noStrike">
                    <a:solidFill>
                      <a:srgbClr val="000000"/>
                    </a:solidFill>
                    <a:latin typeface="Arial"/>
                    <a:ea typeface="DejaVu Sans"/>
                  </a:endParaRPr>
                </a:p>
              </p:txBody>
            </p:sp>
            <p:sp>
              <p:nvSpPr>
                <p:cNvPr id="1539" name="Google Shape;663;p16"/>
                <p:cNvSpPr/>
                <p:nvPr/>
              </p:nvSpPr>
              <p:spPr>
                <a:xfrm rot="10800000">
                  <a:off x="313200" y="5044320"/>
                  <a:ext cx="115200" cy="114840"/>
                </a:xfrm>
                <a:custGeom>
                  <a:avLst/>
                  <a:gdLst>
                    <a:gd name="textAreaLeft" fmla="*/ 0 w 115200"/>
                    <a:gd name="textAreaRight" fmla="*/ 115920 w 115200"/>
                    <a:gd name="textAreaTop" fmla="*/ 0 h 114840"/>
                    <a:gd name="textAreaBottom" fmla="*/ 115560 h 114840"/>
                  </a:gdLst>
                  <a:ahLst/>
                  <a:rect l="textAreaLeft" t="textAreaTop" r="textAreaRight" b="textAreaBottom"/>
                  <a:pathLst>
                    <a:path w="9995" h="9981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rgbClr val="0c0a9e">
                        <a:alpha val="47058"/>
                      </a:srgbClr>
                    </a:gs>
                    <a:gs pos="100000">
                      <a:srgbClr val="ffffff">
                        <a:alpha val="47058"/>
                      </a:srgbClr>
                    </a:gs>
                  </a:gsLst>
                  <a:lin ang="13500000"/>
                </a:gra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57600" bIns="5760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1400" spc="-1" strike="noStrike">
                    <a:solidFill>
                      <a:srgbClr val="000000"/>
                    </a:solidFill>
                    <a:latin typeface="Arial"/>
                    <a:ea typeface="DejaVu Sans"/>
                  </a:endParaRPr>
                </a:p>
              </p:txBody>
            </p:sp>
            <p:sp>
              <p:nvSpPr>
                <p:cNvPr id="1540" name="Google Shape;664;p16"/>
                <p:cNvSpPr/>
                <p:nvPr/>
              </p:nvSpPr>
              <p:spPr>
                <a:xfrm rot="10800000">
                  <a:off x="277920" y="5008680"/>
                  <a:ext cx="115200" cy="115200"/>
                </a:xfrm>
                <a:custGeom>
                  <a:avLst/>
                  <a:gdLst>
                    <a:gd name="textAreaLeft" fmla="*/ 0 w 115200"/>
                    <a:gd name="textAreaRight" fmla="*/ 115920 w 115200"/>
                    <a:gd name="textAreaTop" fmla="*/ 0 h 115200"/>
                    <a:gd name="textAreaBottom" fmla="*/ 115920 h 115200"/>
                  </a:gdLst>
                  <a:ahLst/>
                  <a:rect l="textAreaLeft" t="textAreaTop" r="textAreaRight" b="textAreaBottom"/>
                  <a:pathLst>
                    <a:path w="9996" h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rgbClr val="0c0a9e">
                        <a:alpha val="47058"/>
                      </a:srgbClr>
                    </a:gs>
                    <a:gs pos="100000">
                      <a:srgbClr val="ffffff">
                        <a:alpha val="47058"/>
                      </a:srgbClr>
                    </a:gs>
                  </a:gsLst>
                  <a:lin ang="13500000"/>
                </a:gra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57960" bIns="5796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1400" spc="-1" strike="noStrike">
                    <a:solidFill>
                      <a:srgbClr val="000000"/>
                    </a:solidFill>
                    <a:latin typeface="Arial"/>
                    <a:ea typeface="DejaVu Sans"/>
                  </a:endParaRPr>
                </a:p>
              </p:txBody>
            </p:sp>
            <p:sp>
              <p:nvSpPr>
                <p:cNvPr id="1541" name="Google Shape;665;p16"/>
                <p:cNvSpPr/>
                <p:nvPr/>
              </p:nvSpPr>
              <p:spPr>
                <a:xfrm rot="10800000">
                  <a:off x="242640" y="4973400"/>
                  <a:ext cx="114840" cy="114840"/>
                </a:xfrm>
                <a:custGeom>
                  <a:avLst/>
                  <a:gdLst>
                    <a:gd name="textAreaLeft" fmla="*/ 0 w 114840"/>
                    <a:gd name="textAreaRight" fmla="*/ 115560 w 114840"/>
                    <a:gd name="textAreaTop" fmla="*/ 0 h 114840"/>
                    <a:gd name="textAreaBottom" fmla="*/ 115560 h 114840"/>
                  </a:gdLst>
                  <a:ahLst/>
                  <a:rect l="textAreaLeft" t="textAreaTop" r="textAreaRight" b="textAreaBottom"/>
                  <a:pathLst>
                    <a:path w="9980" h="9981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rgbClr val="0c0a9e">
                        <a:alpha val="47058"/>
                      </a:srgbClr>
                    </a:gs>
                    <a:gs pos="100000">
                      <a:srgbClr val="ffffff">
                        <a:alpha val="47058"/>
                      </a:srgbClr>
                    </a:gs>
                  </a:gsLst>
                  <a:lin ang="13500000"/>
                </a:gra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57600" bIns="5760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1400" spc="-1" strike="noStrike">
                    <a:solidFill>
                      <a:srgbClr val="000000"/>
                    </a:solidFill>
                    <a:latin typeface="Arial"/>
                    <a:ea typeface="DejaVu Sans"/>
                  </a:endParaRPr>
                </a:p>
              </p:txBody>
            </p:sp>
            <p:sp>
              <p:nvSpPr>
                <p:cNvPr id="1542" name="Google Shape;666;p16"/>
                <p:cNvSpPr/>
                <p:nvPr/>
              </p:nvSpPr>
              <p:spPr>
                <a:xfrm rot="10800000">
                  <a:off x="207000" y="4937760"/>
                  <a:ext cx="115200" cy="115200"/>
                </a:xfrm>
                <a:custGeom>
                  <a:avLst/>
                  <a:gdLst>
                    <a:gd name="textAreaLeft" fmla="*/ 0 w 115200"/>
                    <a:gd name="textAreaRight" fmla="*/ 115920 w 115200"/>
                    <a:gd name="textAreaTop" fmla="*/ 0 h 115200"/>
                    <a:gd name="textAreaBottom" fmla="*/ 115920 h 115200"/>
                  </a:gdLst>
                  <a:ahLst/>
                  <a:rect l="textAreaLeft" t="textAreaTop" r="textAreaRight" b="textAreaBottom"/>
                  <a:pathLst>
                    <a:path w="9995" h="9996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rgbClr val="0c0a9e">
                        <a:alpha val="47058"/>
                      </a:srgbClr>
                    </a:gs>
                    <a:gs pos="100000">
                      <a:srgbClr val="ffffff">
                        <a:alpha val="47058"/>
                      </a:srgbClr>
                    </a:gs>
                  </a:gsLst>
                  <a:lin ang="13500000"/>
                </a:gra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57960" bIns="5796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1400" spc="-1" strike="noStrike">
                    <a:solidFill>
                      <a:srgbClr val="000000"/>
                    </a:solidFill>
                    <a:latin typeface="Arial"/>
                    <a:ea typeface="DejaVu Sans"/>
                  </a:endParaRPr>
                </a:p>
              </p:txBody>
            </p:sp>
          </p:grpSp>
        </p:grpSp>
        <p:grpSp>
          <p:nvGrpSpPr>
            <p:cNvPr id="1543" name="Google Shape;667;p16"/>
            <p:cNvGrpSpPr/>
            <p:nvPr/>
          </p:nvGrpSpPr>
          <p:grpSpPr>
            <a:xfrm>
              <a:off x="-999000" y="4796640"/>
              <a:ext cx="4557960" cy="133560"/>
              <a:chOff x="-999000" y="4796640"/>
              <a:chExt cx="4557960" cy="133560"/>
            </a:xfrm>
          </p:grpSpPr>
          <p:sp>
            <p:nvSpPr>
              <p:cNvPr id="1544" name="Google Shape;668;p16"/>
              <p:cNvSpPr/>
              <p:nvPr/>
            </p:nvSpPr>
            <p:spPr>
              <a:xfrm>
                <a:off x="3425400" y="4796640"/>
                <a:ext cx="133560" cy="133560"/>
              </a:xfrm>
              <a:prstGeom prst="ellipse">
                <a:avLst/>
              </a:prstGeom>
              <a:noFill/>
              <a:ln w="9525">
                <a:solidFill>
                  <a:srgbClr val="0c0a9e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7160" bIns="4716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cxnSp>
            <p:nvCxnSpPr>
              <p:cNvPr id="1545" name="Google Shape;669;p16"/>
              <p:cNvCxnSpPr/>
              <p:nvPr/>
            </p:nvCxnSpPr>
            <p:spPr>
              <a:xfrm>
                <a:off x="-999000" y="4863600"/>
                <a:ext cx="4462920" cy="720"/>
              </a:xfrm>
              <a:prstGeom prst="straightConnector1">
                <a:avLst/>
              </a:prstGeom>
              <a:ln w="9525">
                <a:solidFill>
                  <a:srgbClr val="0c0a9e"/>
                </a:solidFill>
                <a:round/>
              </a:ln>
            </p:spPr>
          </p:cxnSp>
          <p:sp>
            <p:nvSpPr>
              <p:cNvPr id="1546" name="Google Shape;670;p16"/>
              <p:cNvSpPr/>
              <p:nvPr/>
            </p:nvSpPr>
            <p:spPr>
              <a:xfrm>
                <a:off x="3455640" y="4826520"/>
                <a:ext cx="73080" cy="73080"/>
              </a:xfrm>
              <a:prstGeom prst="ellipse">
                <a:avLst/>
              </a:pr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5920" bIns="2592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ffffff"/>
                  </a:solidFill>
                  <a:latin typeface="Arial"/>
                  <a:ea typeface="DejaVu Sans"/>
                </a:endParaRPr>
              </a:p>
            </p:txBody>
          </p:sp>
        </p:grpSp>
      </p:grpSp>
      <p:sp>
        <p:nvSpPr>
          <p:cNvPr id="15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96" r:id="rId4"/>
    <p:sldLayoutId id="2147483897" r:id="rId5"/>
    <p:sldLayoutId id="2147483898" r:id="rId6"/>
    <p:sldLayoutId id="2147483899" r:id="rId7"/>
    <p:sldLayoutId id="2147483900" r:id="rId8"/>
    <p:sldLayoutId id="2147483901" r:id="rId9"/>
    <p:sldLayoutId id="2147483902" r:id="rId10"/>
    <p:sldLayoutId id="2147483903" r:id="rId11"/>
    <p:sldLayoutId id="2147483904" r:id="rId12"/>
    <p:sldLayoutId id="2147483905" r:id="rId13"/>
    <p:sldLayoutId id="2147483906" r:id="rId14"/>
    <p:sldLayoutId id="2147483907" r:id="rId15"/>
  </p:sldLayoutIdLst>
</p:sldMaster>
</file>

<file path=ppt/slideMasters/slideMaster2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5" name="Google Shape;673;p17"/>
          <p:cNvGrpSpPr/>
          <p:nvPr/>
        </p:nvGrpSpPr>
        <p:grpSpPr>
          <a:xfrm>
            <a:off x="-2176560" y="-112680"/>
            <a:ext cx="4679280" cy="5934600"/>
            <a:chOff x="-2176560" y="-112680"/>
            <a:chExt cx="4679280" cy="5934600"/>
          </a:xfrm>
        </p:grpSpPr>
        <p:grpSp>
          <p:nvGrpSpPr>
            <p:cNvPr id="1586" name="Google Shape;674;p17"/>
            <p:cNvGrpSpPr/>
            <p:nvPr/>
          </p:nvGrpSpPr>
          <p:grpSpPr>
            <a:xfrm>
              <a:off x="-2176560" y="-112680"/>
              <a:ext cx="4679280" cy="5934600"/>
              <a:chOff x="-2176560" y="-112680"/>
              <a:chExt cx="4679280" cy="5934600"/>
            </a:xfrm>
          </p:grpSpPr>
          <p:sp>
            <p:nvSpPr>
              <p:cNvPr id="1587" name="Google Shape;675;p17"/>
              <p:cNvSpPr/>
              <p:nvPr/>
            </p:nvSpPr>
            <p:spPr>
              <a:xfrm rot="18900000">
                <a:off x="-1523880" y="2178360"/>
                <a:ext cx="2924640" cy="3057120"/>
              </a:xfrm>
              <a:custGeom>
                <a:avLst/>
                <a:gdLst>
                  <a:gd name="textAreaLeft" fmla="*/ 0 w 2924640"/>
                  <a:gd name="textAreaRight" fmla="*/ 2925360 w 2924640"/>
                  <a:gd name="textAreaTop" fmla="*/ 0 h 3057120"/>
                  <a:gd name="textAreaBottom" fmla="*/ 3057840 h 3057120"/>
                </a:gdLst>
                <a:ahLst/>
                <a:rect l="textAreaLeft" t="textAreaTop" r="textAreaRight" b="textAreaBottom"/>
                <a:pathLst>
                  <a:path w="71320" h="7455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9900ff">
                      <a:alpha val="47058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grpSp>
            <p:nvGrpSpPr>
              <p:cNvPr id="1588" name="Google Shape;676;p17"/>
              <p:cNvGrpSpPr/>
              <p:nvPr/>
            </p:nvGrpSpPr>
            <p:grpSpPr>
              <a:xfrm>
                <a:off x="213840" y="4320360"/>
                <a:ext cx="174240" cy="822600"/>
                <a:chOff x="213840" y="4320360"/>
                <a:chExt cx="174240" cy="822600"/>
              </a:xfrm>
            </p:grpSpPr>
            <p:sp>
              <p:nvSpPr>
                <p:cNvPr id="1589" name="Google Shape;677;p17"/>
                <p:cNvSpPr/>
                <p:nvPr/>
              </p:nvSpPr>
              <p:spPr>
                <a:xfrm rot="18900000">
                  <a:off x="239040" y="4994640"/>
                  <a:ext cx="122760" cy="122760"/>
                </a:xfrm>
                <a:custGeom>
                  <a:avLst/>
                  <a:gdLst>
                    <a:gd name="textAreaLeft" fmla="*/ 0 w 122760"/>
                    <a:gd name="textAreaRight" fmla="*/ 123480 w 122760"/>
                    <a:gd name="textAreaTop" fmla="*/ 0 h 122760"/>
                    <a:gd name="textAreaBottom" fmla="*/ 123480 h 122760"/>
                  </a:gdLst>
                  <a:ahLst/>
                  <a:rect l="textAreaLeft" t="textAreaTop" r="textAreaRight" b="textAreaBottom"/>
                  <a:pathLst>
                    <a:path w="4938" h="4937">
                      <a:moveTo>
                        <a:pt x="1403" y="0"/>
                      </a:moveTo>
                      <a:lnTo>
                        <a:pt x="1" y="1402"/>
                      </a:lnTo>
                      <a:lnTo>
                        <a:pt x="3536" y="4937"/>
                      </a:lnTo>
                      <a:lnTo>
                        <a:pt x="4937" y="3535"/>
                      </a:lnTo>
                      <a:lnTo>
                        <a:pt x="1403" y="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rgbClr val="9900ff">
                        <a:alpha val="37254"/>
                      </a:srgbClr>
                    </a:gs>
                    <a:gs pos="100000">
                      <a:srgbClr val="ffffff">
                        <a:alpha val="37254"/>
                      </a:srgbClr>
                    </a:gs>
                  </a:gsLst>
                  <a:lin ang="10800000"/>
                </a:gra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61560" bIns="6156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1400" spc="-1" strike="noStrike">
                    <a:solidFill>
                      <a:srgbClr val="000000"/>
                    </a:solidFill>
                    <a:latin typeface="Arial"/>
                    <a:ea typeface="DejaVu Sans"/>
                  </a:endParaRPr>
                </a:p>
              </p:txBody>
            </p:sp>
            <p:sp>
              <p:nvSpPr>
                <p:cNvPr id="1590" name="Google Shape;678;p17"/>
                <p:cNvSpPr/>
                <p:nvPr/>
              </p:nvSpPr>
              <p:spPr>
                <a:xfrm rot="18900000">
                  <a:off x="239400" y="4886280"/>
                  <a:ext cx="122760" cy="123120"/>
                </a:xfrm>
                <a:custGeom>
                  <a:avLst/>
                  <a:gdLst>
                    <a:gd name="textAreaLeft" fmla="*/ 0 w 122760"/>
                    <a:gd name="textAreaRight" fmla="*/ 123480 w 122760"/>
                    <a:gd name="textAreaTop" fmla="*/ 0 h 123120"/>
                    <a:gd name="textAreaBottom" fmla="*/ 123840 h 123120"/>
                  </a:gdLst>
                  <a:ahLst/>
                  <a:rect l="textAreaLeft" t="textAreaTop" r="textAreaRight" b="textAreaBottom"/>
                  <a:pathLst>
                    <a:path w="4937" h="4953">
                      <a:moveTo>
                        <a:pt x="1402" y="1"/>
                      </a:moveTo>
                      <a:lnTo>
                        <a:pt x="0" y="1403"/>
                      </a:lnTo>
                      <a:lnTo>
                        <a:pt x="3535" y="4952"/>
                      </a:lnTo>
                      <a:lnTo>
                        <a:pt x="4937" y="3551"/>
                      </a:lnTo>
                      <a:lnTo>
                        <a:pt x="1402" y="1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rgbClr val="9900ff">
                        <a:alpha val="37254"/>
                      </a:srgbClr>
                    </a:gs>
                    <a:gs pos="100000">
                      <a:srgbClr val="ffffff">
                        <a:alpha val="37254"/>
                      </a:srgbClr>
                    </a:gs>
                  </a:gsLst>
                  <a:lin ang="10800000"/>
                </a:gra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61920" bIns="6192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1400" spc="-1" strike="noStrike">
                    <a:solidFill>
                      <a:srgbClr val="000000"/>
                    </a:solidFill>
                    <a:latin typeface="Arial"/>
                    <a:ea typeface="DejaVu Sans"/>
                  </a:endParaRPr>
                </a:p>
              </p:txBody>
            </p:sp>
            <p:sp>
              <p:nvSpPr>
                <p:cNvPr id="1591" name="Google Shape;679;p17"/>
                <p:cNvSpPr/>
                <p:nvPr/>
              </p:nvSpPr>
              <p:spPr>
                <a:xfrm rot="18900000">
                  <a:off x="239040" y="4778280"/>
                  <a:ext cx="123120" cy="122760"/>
                </a:xfrm>
                <a:custGeom>
                  <a:avLst/>
                  <a:gdLst>
                    <a:gd name="textAreaLeft" fmla="*/ 0 w 123120"/>
                    <a:gd name="textAreaRight" fmla="*/ 123840 w 123120"/>
                    <a:gd name="textAreaTop" fmla="*/ 0 h 122760"/>
                    <a:gd name="textAreaBottom" fmla="*/ 123480 h 122760"/>
                  </a:gdLst>
                  <a:ahLst/>
                  <a:rect l="textAreaLeft" t="textAreaTop" r="textAreaRight" b="textAreaBottom"/>
                  <a:pathLst>
                    <a:path w="4953" h="4938">
                      <a:moveTo>
                        <a:pt x="1402" y="1"/>
                      </a:moveTo>
                      <a:lnTo>
                        <a:pt x="1" y="1402"/>
                      </a:lnTo>
                      <a:lnTo>
                        <a:pt x="3551" y="4937"/>
                      </a:lnTo>
                      <a:lnTo>
                        <a:pt x="4952" y="3535"/>
                      </a:lnTo>
                      <a:lnTo>
                        <a:pt x="1402" y="1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rgbClr val="9900ff">
                        <a:alpha val="37254"/>
                      </a:srgbClr>
                    </a:gs>
                    <a:gs pos="100000">
                      <a:srgbClr val="ffffff">
                        <a:alpha val="37254"/>
                      </a:srgbClr>
                    </a:gs>
                  </a:gsLst>
                  <a:lin ang="10800000"/>
                </a:gra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61560" bIns="6156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1400" spc="-1" strike="noStrike">
                    <a:solidFill>
                      <a:srgbClr val="000000"/>
                    </a:solidFill>
                    <a:latin typeface="Arial"/>
                    <a:ea typeface="DejaVu Sans"/>
                  </a:endParaRPr>
                </a:p>
              </p:txBody>
            </p:sp>
            <p:sp>
              <p:nvSpPr>
                <p:cNvPr id="1592" name="Google Shape;680;p17"/>
                <p:cNvSpPr/>
                <p:nvPr/>
              </p:nvSpPr>
              <p:spPr>
                <a:xfrm rot="18900000">
                  <a:off x="239040" y="4670280"/>
                  <a:ext cx="123120" cy="122760"/>
                </a:xfrm>
                <a:custGeom>
                  <a:avLst/>
                  <a:gdLst>
                    <a:gd name="textAreaLeft" fmla="*/ 0 w 123120"/>
                    <a:gd name="textAreaRight" fmla="*/ 123840 w 123120"/>
                    <a:gd name="textAreaTop" fmla="*/ 0 h 122760"/>
                    <a:gd name="textAreaBottom" fmla="*/ 123480 h 122760"/>
                  </a:gdLst>
                  <a:ahLst/>
                  <a:rect l="textAreaLeft" t="textAreaTop" r="textAreaRight" b="textAreaBottom"/>
                  <a:pathLst>
                    <a:path w="4953" h="4937">
                      <a:moveTo>
                        <a:pt x="1402" y="0"/>
                      </a:moveTo>
                      <a:lnTo>
                        <a:pt x="1" y="1402"/>
                      </a:lnTo>
                      <a:lnTo>
                        <a:pt x="3551" y="4937"/>
                      </a:lnTo>
                      <a:lnTo>
                        <a:pt x="4952" y="3550"/>
                      </a:lnTo>
                      <a:lnTo>
                        <a:pt x="1402" y="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rgbClr val="9900ff">
                        <a:alpha val="37254"/>
                      </a:srgbClr>
                    </a:gs>
                    <a:gs pos="100000">
                      <a:srgbClr val="ffffff">
                        <a:alpha val="37254"/>
                      </a:srgbClr>
                    </a:gs>
                  </a:gsLst>
                  <a:lin ang="10800000"/>
                </a:gra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61560" bIns="6156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1400" spc="-1" strike="noStrike">
                    <a:solidFill>
                      <a:srgbClr val="000000"/>
                    </a:solidFill>
                    <a:latin typeface="Arial"/>
                    <a:ea typeface="DejaVu Sans"/>
                  </a:endParaRPr>
                </a:p>
              </p:txBody>
            </p:sp>
            <p:sp>
              <p:nvSpPr>
                <p:cNvPr id="1593" name="Google Shape;681;p17"/>
                <p:cNvSpPr/>
                <p:nvPr/>
              </p:nvSpPr>
              <p:spPr>
                <a:xfrm rot="18900000">
                  <a:off x="239400" y="4562280"/>
                  <a:ext cx="122760" cy="122760"/>
                </a:xfrm>
                <a:custGeom>
                  <a:avLst/>
                  <a:gdLst>
                    <a:gd name="textAreaLeft" fmla="*/ 0 w 122760"/>
                    <a:gd name="textAreaRight" fmla="*/ 123480 w 122760"/>
                    <a:gd name="textAreaTop" fmla="*/ 0 h 122760"/>
                    <a:gd name="textAreaBottom" fmla="*/ 123480 h 122760"/>
                  </a:gdLst>
                  <a:ahLst/>
                  <a:rect l="textAreaLeft" t="textAreaTop" r="textAreaRight" b="textAreaBottom"/>
                  <a:pathLst>
                    <a:path w="4937" h="4937">
                      <a:moveTo>
                        <a:pt x="1402" y="0"/>
                      </a:moveTo>
                      <a:lnTo>
                        <a:pt x="0" y="1386"/>
                      </a:lnTo>
                      <a:lnTo>
                        <a:pt x="3535" y="4936"/>
                      </a:lnTo>
                      <a:lnTo>
                        <a:pt x="4937" y="3535"/>
                      </a:lnTo>
                      <a:lnTo>
                        <a:pt x="1402" y="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rgbClr val="9900ff">
                        <a:alpha val="37254"/>
                      </a:srgbClr>
                    </a:gs>
                    <a:gs pos="100000">
                      <a:srgbClr val="ffffff">
                        <a:alpha val="37254"/>
                      </a:srgbClr>
                    </a:gs>
                  </a:gsLst>
                  <a:lin ang="10800000"/>
                </a:gra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61560" bIns="6156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1400" spc="-1" strike="noStrike">
                    <a:solidFill>
                      <a:srgbClr val="000000"/>
                    </a:solidFill>
                    <a:latin typeface="Arial"/>
                    <a:ea typeface="DejaVu Sans"/>
                  </a:endParaRPr>
                </a:p>
              </p:txBody>
            </p:sp>
            <p:sp>
              <p:nvSpPr>
                <p:cNvPr id="1594" name="Google Shape;682;p17"/>
                <p:cNvSpPr/>
                <p:nvPr/>
              </p:nvSpPr>
              <p:spPr>
                <a:xfrm rot="18900000">
                  <a:off x="239040" y="4454280"/>
                  <a:ext cx="122760" cy="122760"/>
                </a:xfrm>
                <a:custGeom>
                  <a:avLst/>
                  <a:gdLst>
                    <a:gd name="textAreaLeft" fmla="*/ 0 w 122760"/>
                    <a:gd name="textAreaRight" fmla="*/ 123480 w 122760"/>
                    <a:gd name="textAreaTop" fmla="*/ 0 h 122760"/>
                    <a:gd name="textAreaBottom" fmla="*/ 123480 h 122760"/>
                  </a:gdLst>
                  <a:ahLst/>
                  <a:rect l="textAreaLeft" t="textAreaTop" r="textAreaRight" b="textAreaBottom"/>
                  <a:pathLst>
                    <a:path w="4938" h="4938">
                      <a:moveTo>
                        <a:pt x="1402" y="1"/>
                      </a:moveTo>
                      <a:lnTo>
                        <a:pt x="1" y="1402"/>
                      </a:lnTo>
                      <a:lnTo>
                        <a:pt x="3535" y="4937"/>
                      </a:lnTo>
                      <a:lnTo>
                        <a:pt x="4937" y="3535"/>
                      </a:lnTo>
                      <a:lnTo>
                        <a:pt x="1402" y="1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rgbClr val="9900ff">
                        <a:alpha val="37254"/>
                      </a:srgbClr>
                    </a:gs>
                    <a:gs pos="100000">
                      <a:srgbClr val="ffffff">
                        <a:alpha val="37254"/>
                      </a:srgbClr>
                    </a:gs>
                  </a:gsLst>
                  <a:lin ang="10800000"/>
                </a:gra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61560" bIns="6156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1400" spc="-1" strike="noStrike">
                    <a:solidFill>
                      <a:srgbClr val="000000"/>
                    </a:solidFill>
                    <a:latin typeface="Arial"/>
                    <a:ea typeface="DejaVu Sans"/>
                  </a:endParaRPr>
                </a:p>
              </p:txBody>
            </p:sp>
            <p:sp>
              <p:nvSpPr>
                <p:cNvPr id="1595" name="Google Shape;683;p17"/>
                <p:cNvSpPr/>
                <p:nvPr/>
              </p:nvSpPr>
              <p:spPr>
                <a:xfrm rot="18900000">
                  <a:off x="239400" y="4345560"/>
                  <a:ext cx="122760" cy="123120"/>
                </a:xfrm>
                <a:custGeom>
                  <a:avLst/>
                  <a:gdLst>
                    <a:gd name="textAreaLeft" fmla="*/ 0 w 122760"/>
                    <a:gd name="textAreaRight" fmla="*/ 123480 w 122760"/>
                    <a:gd name="textAreaTop" fmla="*/ 0 h 123120"/>
                    <a:gd name="textAreaBottom" fmla="*/ 123840 h 123120"/>
                  </a:gdLst>
                  <a:ahLst/>
                  <a:rect l="textAreaLeft" t="textAreaTop" r="textAreaRight" b="textAreaBottom"/>
                  <a:pathLst>
                    <a:path w="4937" h="4953">
                      <a:moveTo>
                        <a:pt x="1387" y="1"/>
                      </a:moveTo>
                      <a:lnTo>
                        <a:pt x="0" y="1403"/>
                      </a:lnTo>
                      <a:lnTo>
                        <a:pt x="3535" y="4953"/>
                      </a:lnTo>
                      <a:lnTo>
                        <a:pt x="4936" y="3551"/>
                      </a:lnTo>
                      <a:lnTo>
                        <a:pt x="1387" y="1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rgbClr val="9900ff">
                        <a:alpha val="37254"/>
                      </a:srgbClr>
                    </a:gs>
                    <a:gs pos="100000">
                      <a:srgbClr val="ffffff">
                        <a:alpha val="37254"/>
                      </a:srgbClr>
                    </a:gs>
                  </a:gsLst>
                  <a:lin ang="10800000"/>
                </a:gra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61920" bIns="6192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1400" spc="-1" strike="noStrike">
                    <a:solidFill>
                      <a:srgbClr val="000000"/>
                    </a:solidFill>
                    <a:latin typeface="Arial"/>
                    <a:ea typeface="DejaVu Sans"/>
                  </a:endParaRPr>
                </a:p>
              </p:txBody>
            </p:sp>
          </p:grpSp>
          <p:grpSp>
            <p:nvGrpSpPr>
              <p:cNvPr id="1596" name="Google Shape;684;p17"/>
              <p:cNvGrpSpPr/>
              <p:nvPr/>
            </p:nvGrpSpPr>
            <p:grpSpPr>
              <a:xfrm>
                <a:off x="20160" y="2584080"/>
                <a:ext cx="174240" cy="822960"/>
                <a:chOff x="20160" y="2584080"/>
                <a:chExt cx="174240" cy="822960"/>
              </a:xfrm>
            </p:grpSpPr>
            <p:sp>
              <p:nvSpPr>
                <p:cNvPr id="1597" name="Google Shape;685;p17"/>
                <p:cNvSpPr/>
                <p:nvPr/>
              </p:nvSpPr>
              <p:spPr>
                <a:xfrm rot="18900000">
                  <a:off x="45360" y="3258720"/>
                  <a:ext cx="122760" cy="122760"/>
                </a:xfrm>
                <a:custGeom>
                  <a:avLst/>
                  <a:gdLst>
                    <a:gd name="textAreaLeft" fmla="*/ 0 w 122760"/>
                    <a:gd name="textAreaRight" fmla="*/ 123480 w 122760"/>
                    <a:gd name="textAreaTop" fmla="*/ 0 h 122760"/>
                    <a:gd name="textAreaBottom" fmla="*/ 123480 h 122760"/>
                  </a:gdLst>
                  <a:ahLst/>
                  <a:rect l="textAreaLeft" t="textAreaTop" r="textAreaRight" b="textAreaBottom"/>
                  <a:pathLst>
                    <a:path w="4938" h="4937">
                      <a:moveTo>
                        <a:pt x="1403" y="0"/>
                      </a:moveTo>
                      <a:lnTo>
                        <a:pt x="1" y="1402"/>
                      </a:lnTo>
                      <a:lnTo>
                        <a:pt x="3536" y="4937"/>
                      </a:lnTo>
                      <a:lnTo>
                        <a:pt x="4937" y="3535"/>
                      </a:lnTo>
                      <a:lnTo>
                        <a:pt x="1403" y="0"/>
                      </a:lnTo>
                      <a:close/>
                    </a:path>
                  </a:pathLst>
                </a:custGeom>
                <a:gradFill rotWithShape="0">
                  <a:gsLst>
                    <a:gs pos="22000">
                      <a:srgbClr val="f5f8ff">
                        <a:alpha val="37254"/>
                      </a:srgbClr>
                    </a:gs>
                    <a:gs pos="100000">
                      <a:srgbClr val="eb9109">
                        <a:alpha val="37254"/>
                      </a:srgbClr>
                    </a:gs>
                  </a:gsLst>
                  <a:lin ang="10800000"/>
                </a:gra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61560" bIns="6156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1400" spc="-1" strike="noStrike">
                    <a:solidFill>
                      <a:srgbClr val="000000"/>
                    </a:solidFill>
                    <a:latin typeface="Arial"/>
                    <a:ea typeface="DejaVu Sans"/>
                  </a:endParaRPr>
                </a:p>
              </p:txBody>
            </p:sp>
            <p:sp>
              <p:nvSpPr>
                <p:cNvPr id="1598" name="Google Shape;686;p17"/>
                <p:cNvSpPr/>
                <p:nvPr/>
              </p:nvSpPr>
              <p:spPr>
                <a:xfrm rot="18900000">
                  <a:off x="45720" y="3150360"/>
                  <a:ext cx="122760" cy="123120"/>
                </a:xfrm>
                <a:custGeom>
                  <a:avLst/>
                  <a:gdLst>
                    <a:gd name="textAreaLeft" fmla="*/ 0 w 122760"/>
                    <a:gd name="textAreaRight" fmla="*/ 123480 w 122760"/>
                    <a:gd name="textAreaTop" fmla="*/ 0 h 123120"/>
                    <a:gd name="textAreaBottom" fmla="*/ 123840 h 123120"/>
                  </a:gdLst>
                  <a:ahLst/>
                  <a:rect l="textAreaLeft" t="textAreaTop" r="textAreaRight" b="textAreaBottom"/>
                  <a:pathLst>
                    <a:path w="4937" h="4953">
                      <a:moveTo>
                        <a:pt x="1402" y="1"/>
                      </a:moveTo>
                      <a:lnTo>
                        <a:pt x="0" y="1403"/>
                      </a:lnTo>
                      <a:lnTo>
                        <a:pt x="3535" y="4952"/>
                      </a:lnTo>
                      <a:lnTo>
                        <a:pt x="4937" y="3551"/>
                      </a:lnTo>
                      <a:lnTo>
                        <a:pt x="1402" y="1"/>
                      </a:lnTo>
                      <a:close/>
                    </a:path>
                  </a:pathLst>
                </a:custGeom>
                <a:gradFill rotWithShape="0">
                  <a:gsLst>
                    <a:gs pos="22000">
                      <a:srgbClr val="f5f8ff">
                        <a:alpha val="37254"/>
                      </a:srgbClr>
                    </a:gs>
                    <a:gs pos="100000">
                      <a:srgbClr val="eb9109">
                        <a:alpha val="37254"/>
                      </a:srgbClr>
                    </a:gs>
                  </a:gsLst>
                  <a:lin ang="10800000"/>
                </a:gra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61920" bIns="6192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1400" spc="-1" strike="noStrike">
                    <a:solidFill>
                      <a:srgbClr val="000000"/>
                    </a:solidFill>
                    <a:latin typeface="Arial"/>
                    <a:ea typeface="DejaVu Sans"/>
                  </a:endParaRPr>
                </a:p>
              </p:txBody>
            </p:sp>
            <p:sp>
              <p:nvSpPr>
                <p:cNvPr id="1599" name="Google Shape;687;p17"/>
                <p:cNvSpPr/>
                <p:nvPr/>
              </p:nvSpPr>
              <p:spPr>
                <a:xfrm rot="18900000">
                  <a:off x="45360" y="3042360"/>
                  <a:ext cx="123120" cy="122760"/>
                </a:xfrm>
                <a:custGeom>
                  <a:avLst/>
                  <a:gdLst>
                    <a:gd name="textAreaLeft" fmla="*/ 0 w 123120"/>
                    <a:gd name="textAreaRight" fmla="*/ 123840 w 123120"/>
                    <a:gd name="textAreaTop" fmla="*/ 0 h 122760"/>
                    <a:gd name="textAreaBottom" fmla="*/ 123480 h 122760"/>
                  </a:gdLst>
                  <a:ahLst/>
                  <a:rect l="textAreaLeft" t="textAreaTop" r="textAreaRight" b="textAreaBottom"/>
                  <a:pathLst>
                    <a:path w="4953" h="4938">
                      <a:moveTo>
                        <a:pt x="1402" y="1"/>
                      </a:moveTo>
                      <a:lnTo>
                        <a:pt x="1" y="1402"/>
                      </a:lnTo>
                      <a:lnTo>
                        <a:pt x="3551" y="4937"/>
                      </a:lnTo>
                      <a:lnTo>
                        <a:pt x="4952" y="3535"/>
                      </a:lnTo>
                      <a:lnTo>
                        <a:pt x="1402" y="1"/>
                      </a:lnTo>
                      <a:close/>
                    </a:path>
                  </a:pathLst>
                </a:custGeom>
                <a:gradFill rotWithShape="0">
                  <a:gsLst>
                    <a:gs pos="22000">
                      <a:srgbClr val="f5f8ff">
                        <a:alpha val="37254"/>
                      </a:srgbClr>
                    </a:gs>
                    <a:gs pos="100000">
                      <a:srgbClr val="eb9109">
                        <a:alpha val="37254"/>
                      </a:srgbClr>
                    </a:gs>
                  </a:gsLst>
                  <a:lin ang="10800000"/>
                </a:gra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61560" bIns="6156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1400" spc="-1" strike="noStrike">
                    <a:solidFill>
                      <a:srgbClr val="000000"/>
                    </a:solidFill>
                    <a:latin typeface="Arial"/>
                    <a:ea typeface="DejaVu Sans"/>
                  </a:endParaRPr>
                </a:p>
              </p:txBody>
            </p:sp>
            <p:sp>
              <p:nvSpPr>
                <p:cNvPr id="1600" name="Google Shape;688;p17"/>
                <p:cNvSpPr/>
                <p:nvPr/>
              </p:nvSpPr>
              <p:spPr>
                <a:xfrm rot="18900000">
                  <a:off x="45360" y="2934360"/>
                  <a:ext cx="123120" cy="122760"/>
                </a:xfrm>
                <a:custGeom>
                  <a:avLst/>
                  <a:gdLst>
                    <a:gd name="textAreaLeft" fmla="*/ 0 w 123120"/>
                    <a:gd name="textAreaRight" fmla="*/ 123840 w 123120"/>
                    <a:gd name="textAreaTop" fmla="*/ 0 h 122760"/>
                    <a:gd name="textAreaBottom" fmla="*/ 123480 h 122760"/>
                  </a:gdLst>
                  <a:ahLst/>
                  <a:rect l="textAreaLeft" t="textAreaTop" r="textAreaRight" b="textAreaBottom"/>
                  <a:pathLst>
                    <a:path w="4953" h="4937">
                      <a:moveTo>
                        <a:pt x="1402" y="0"/>
                      </a:moveTo>
                      <a:lnTo>
                        <a:pt x="1" y="1402"/>
                      </a:lnTo>
                      <a:lnTo>
                        <a:pt x="3551" y="4937"/>
                      </a:lnTo>
                      <a:lnTo>
                        <a:pt x="4952" y="3550"/>
                      </a:lnTo>
                      <a:lnTo>
                        <a:pt x="1402" y="0"/>
                      </a:lnTo>
                      <a:close/>
                    </a:path>
                  </a:pathLst>
                </a:custGeom>
                <a:gradFill rotWithShape="0">
                  <a:gsLst>
                    <a:gs pos="22000">
                      <a:srgbClr val="f5f8ff">
                        <a:alpha val="37254"/>
                      </a:srgbClr>
                    </a:gs>
                    <a:gs pos="100000">
                      <a:srgbClr val="eb9109">
                        <a:alpha val="37254"/>
                      </a:srgbClr>
                    </a:gs>
                  </a:gsLst>
                  <a:lin ang="10800000"/>
                </a:gra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61560" bIns="6156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1400" spc="-1" strike="noStrike">
                    <a:solidFill>
                      <a:srgbClr val="000000"/>
                    </a:solidFill>
                    <a:latin typeface="Arial"/>
                    <a:ea typeface="DejaVu Sans"/>
                  </a:endParaRPr>
                </a:p>
              </p:txBody>
            </p:sp>
            <p:sp>
              <p:nvSpPr>
                <p:cNvPr id="1601" name="Google Shape;689;p17"/>
                <p:cNvSpPr/>
                <p:nvPr/>
              </p:nvSpPr>
              <p:spPr>
                <a:xfrm rot="18900000">
                  <a:off x="45720" y="2826360"/>
                  <a:ext cx="122760" cy="122760"/>
                </a:xfrm>
                <a:custGeom>
                  <a:avLst/>
                  <a:gdLst>
                    <a:gd name="textAreaLeft" fmla="*/ 0 w 122760"/>
                    <a:gd name="textAreaRight" fmla="*/ 123480 w 122760"/>
                    <a:gd name="textAreaTop" fmla="*/ 0 h 122760"/>
                    <a:gd name="textAreaBottom" fmla="*/ 123480 h 122760"/>
                  </a:gdLst>
                  <a:ahLst/>
                  <a:rect l="textAreaLeft" t="textAreaTop" r="textAreaRight" b="textAreaBottom"/>
                  <a:pathLst>
                    <a:path w="4937" h="4937">
                      <a:moveTo>
                        <a:pt x="1402" y="0"/>
                      </a:moveTo>
                      <a:lnTo>
                        <a:pt x="0" y="1386"/>
                      </a:lnTo>
                      <a:lnTo>
                        <a:pt x="3535" y="4936"/>
                      </a:lnTo>
                      <a:lnTo>
                        <a:pt x="4937" y="3535"/>
                      </a:lnTo>
                      <a:lnTo>
                        <a:pt x="1402" y="0"/>
                      </a:lnTo>
                      <a:close/>
                    </a:path>
                  </a:pathLst>
                </a:custGeom>
                <a:gradFill rotWithShape="0">
                  <a:gsLst>
                    <a:gs pos="22000">
                      <a:srgbClr val="f5f8ff">
                        <a:alpha val="37254"/>
                      </a:srgbClr>
                    </a:gs>
                    <a:gs pos="100000">
                      <a:srgbClr val="eb9109">
                        <a:alpha val="37254"/>
                      </a:srgbClr>
                    </a:gs>
                  </a:gsLst>
                  <a:lin ang="10800000"/>
                </a:gra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61560" bIns="6156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1400" spc="-1" strike="noStrike">
                    <a:solidFill>
                      <a:srgbClr val="000000"/>
                    </a:solidFill>
                    <a:latin typeface="Arial"/>
                    <a:ea typeface="DejaVu Sans"/>
                  </a:endParaRPr>
                </a:p>
              </p:txBody>
            </p:sp>
            <p:sp>
              <p:nvSpPr>
                <p:cNvPr id="1602" name="Google Shape;690;p17"/>
                <p:cNvSpPr/>
                <p:nvPr/>
              </p:nvSpPr>
              <p:spPr>
                <a:xfrm rot="18900000">
                  <a:off x="45360" y="2718360"/>
                  <a:ext cx="122760" cy="122760"/>
                </a:xfrm>
                <a:custGeom>
                  <a:avLst/>
                  <a:gdLst>
                    <a:gd name="textAreaLeft" fmla="*/ 0 w 122760"/>
                    <a:gd name="textAreaRight" fmla="*/ 123480 w 122760"/>
                    <a:gd name="textAreaTop" fmla="*/ 0 h 122760"/>
                    <a:gd name="textAreaBottom" fmla="*/ 123480 h 122760"/>
                  </a:gdLst>
                  <a:ahLst/>
                  <a:rect l="textAreaLeft" t="textAreaTop" r="textAreaRight" b="textAreaBottom"/>
                  <a:pathLst>
                    <a:path w="4938" h="4938">
                      <a:moveTo>
                        <a:pt x="1402" y="1"/>
                      </a:moveTo>
                      <a:lnTo>
                        <a:pt x="1" y="1402"/>
                      </a:lnTo>
                      <a:lnTo>
                        <a:pt x="3535" y="4937"/>
                      </a:lnTo>
                      <a:lnTo>
                        <a:pt x="4937" y="3535"/>
                      </a:lnTo>
                      <a:lnTo>
                        <a:pt x="1402" y="1"/>
                      </a:lnTo>
                      <a:close/>
                    </a:path>
                  </a:pathLst>
                </a:custGeom>
                <a:gradFill rotWithShape="0">
                  <a:gsLst>
                    <a:gs pos="22000">
                      <a:srgbClr val="f5f8ff">
                        <a:alpha val="37254"/>
                      </a:srgbClr>
                    </a:gs>
                    <a:gs pos="100000">
                      <a:srgbClr val="eb9109">
                        <a:alpha val="37254"/>
                      </a:srgbClr>
                    </a:gs>
                  </a:gsLst>
                  <a:lin ang="10800000"/>
                </a:gra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61560" bIns="6156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1400" spc="-1" strike="noStrike">
                    <a:solidFill>
                      <a:srgbClr val="000000"/>
                    </a:solidFill>
                    <a:latin typeface="Arial"/>
                    <a:ea typeface="DejaVu Sans"/>
                  </a:endParaRPr>
                </a:p>
              </p:txBody>
            </p:sp>
            <p:sp>
              <p:nvSpPr>
                <p:cNvPr id="1603" name="Google Shape;691;p17"/>
                <p:cNvSpPr/>
                <p:nvPr/>
              </p:nvSpPr>
              <p:spPr>
                <a:xfrm rot="18900000">
                  <a:off x="45720" y="2609280"/>
                  <a:ext cx="122760" cy="123120"/>
                </a:xfrm>
                <a:custGeom>
                  <a:avLst/>
                  <a:gdLst>
                    <a:gd name="textAreaLeft" fmla="*/ 0 w 122760"/>
                    <a:gd name="textAreaRight" fmla="*/ 123480 w 122760"/>
                    <a:gd name="textAreaTop" fmla="*/ 0 h 123120"/>
                    <a:gd name="textAreaBottom" fmla="*/ 123840 h 123120"/>
                  </a:gdLst>
                  <a:ahLst/>
                  <a:rect l="textAreaLeft" t="textAreaTop" r="textAreaRight" b="textAreaBottom"/>
                  <a:pathLst>
                    <a:path w="4937" h="4953">
                      <a:moveTo>
                        <a:pt x="1387" y="1"/>
                      </a:moveTo>
                      <a:lnTo>
                        <a:pt x="0" y="1403"/>
                      </a:lnTo>
                      <a:lnTo>
                        <a:pt x="3535" y="4953"/>
                      </a:lnTo>
                      <a:lnTo>
                        <a:pt x="4936" y="3551"/>
                      </a:lnTo>
                      <a:lnTo>
                        <a:pt x="1387" y="1"/>
                      </a:lnTo>
                      <a:close/>
                    </a:path>
                  </a:pathLst>
                </a:custGeom>
                <a:gradFill rotWithShape="0">
                  <a:gsLst>
                    <a:gs pos="22000">
                      <a:srgbClr val="f5f8ff">
                        <a:alpha val="37254"/>
                      </a:srgbClr>
                    </a:gs>
                    <a:gs pos="100000">
                      <a:srgbClr val="eb9109">
                        <a:alpha val="37254"/>
                      </a:srgbClr>
                    </a:gs>
                  </a:gsLst>
                  <a:lin ang="10800000"/>
                </a:gra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61920" bIns="6192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1400" spc="-1" strike="noStrike">
                    <a:solidFill>
                      <a:srgbClr val="000000"/>
                    </a:solidFill>
                    <a:latin typeface="Arial"/>
                    <a:ea typeface="DejaVu Sans"/>
                  </a:endParaRPr>
                </a:p>
              </p:txBody>
            </p:sp>
          </p:grpSp>
          <p:sp>
            <p:nvSpPr>
              <p:cNvPr id="1604" name="Google Shape;692;p17"/>
              <p:cNvSpPr/>
              <p:nvPr/>
            </p:nvSpPr>
            <p:spPr>
              <a:xfrm flipH="1" rot="2700000">
                <a:off x="-1074600" y="473400"/>
                <a:ext cx="2925000" cy="3057120"/>
              </a:xfrm>
              <a:custGeom>
                <a:avLst/>
                <a:gdLst>
                  <a:gd name="textAreaLeft" fmla="*/ -360 w 2925000"/>
                  <a:gd name="textAreaRight" fmla="*/ 2925360 w 2925000"/>
                  <a:gd name="textAreaTop" fmla="*/ 0 h 3057120"/>
                  <a:gd name="textAreaBottom" fmla="*/ 3057840 h 3057120"/>
                </a:gdLst>
                <a:ahLst/>
                <a:rect l="textAreaLeft" t="textAreaTop" r="textAreaRight" b="textAreaBottom"/>
                <a:pathLst>
                  <a:path w="71320" h="7455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 rotWithShape="0">
                <a:gsLst>
                  <a:gs pos="22000">
                    <a:srgbClr val="f5f8ff"/>
                  </a:gs>
                  <a:gs pos="100000">
                    <a:srgbClr val="eb9109"/>
                  </a:gs>
                </a:gsLst>
                <a:lin ang="135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</p:grpSp>
        <p:grpSp>
          <p:nvGrpSpPr>
            <p:cNvPr id="1605" name="Google Shape;693;p17"/>
            <p:cNvGrpSpPr/>
            <p:nvPr/>
          </p:nvGrpSpPr>
          <p:grpSpPr>
            <a:xfrm>
              <a:off x="-234360" y="3727440"/>
              <a:ext cx="438480" cy="438480"/>
              <a:chOff x="-234360" y="3727440"/>
              <a:chExt cx="438480" cy="438480"/>
            </a:xfrm>
          </p:grpSpPr>
          <p:sp>
            <p:nvSpPr>
              <p:cNvPr id="1606" name="Google Shape;694;p17"/>
              <p:cNvSpPr/>
              <p:nvPr/>
            </p:nvSpPr>
            <p:spPr>
              <a:xfrm>
                <a:off x="-234360" y="3727440"/>
                <a:ext cx="438480" cy="438480"/>
              </a:xfrm>
              <a:custGeom>
                <a:avLst/>
                <a:gdLst>
                  <a:gd name="textAreaLeft" fmla="*/ 0 w 438480"/>
                  <a:gd name="textAreaRight" fmla="*/ 439200 w 438480"/>
                  <a:gd name="textAreaTop" fmla="*/ 0 h 438480"/>
                  <a:gd name="textAreaBottom" fmla="*/ 439200 h 438480"/>
                </a:gdLst>
                <a:ahLst/>
                <a:rect l="textAreaLeft" t="textAreaTop" r="textAreaRight" b="textAreaBottom"/>
                <a:pathLst>
                  <a:path w="17568" h="17564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9900ff">
                      <a:alpha val="47058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1607" name="Google Shape;695;p17"/>
              <p:cNvSpPr/>
              <p:nvPr/>
            </p:nvSpPr>
            <p:spPr>
              <a:xfrm>
                <a:off x="-146160" y="3827520"/>
                <a:ext cx="262080" cy="239040"/>
              </a:xfrm>
              <a:custGeom>
                <a:avLst/>
                <a:gdLst>
                  <a:gd name="textAreaLeft" fmla="*/ 0 w 262080"/>
                  <a:gd name="textAreaRight" fmla="*/ 262800 w 262080"/>
                  <a:gd name="textAreaTop" fmla="*/ 0 h 239040"/>
                  <a:gd name="textAreaBottom" fmla="*/ 239760 h 239040"/>
                </a:gdLst>
                <a:ahLst/>
                <a:rect l="textAreaLeft" t="textAreaTop" r="textAreaRight" b="textAreaBottom"/>
                <a:pathLst>
                  <a:path w="10514" h="9588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9900ff">
                      <a:alpha val="47058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</p:grpSp>
        <p:grpSp>
          <p:nvGrpSpPr>
            <p:cNvPr id="1608" name="Google Shape;696;p17"/>
            <p:cNvGrpSpPr/>
            <p:nvPr/>
          </p:nvGrpSpPr>
          <p:grpSpPr>
            <a:xfrm>
              <a:off x="713880" y="4932000"/>
              <a:ext cx="438480" cy="438480"/>
              <a:chOff x="713880" y="4932000"/>
              <a:chExt cx="438480" cy="438480"/>
            </a:xfrm>
          </p:grpSpPr>
          <p:sp>
            <p:nvSpPr>
              <p:cNvPr id="1609" name="Google Shape;697;p17"/>
              <p:cNvSpPr/>
              <p:nvPr/>
            </p:nvSpPr>
            <p:spPr>
              <a:xfrm rot="10800000">
                <a:off x="713880" y="4932000"/>
                <a:ext cx="438480" cy="438480"/>
              </a:xfrm>
              <a:custGeom>
                <a:avLst/>
                <a:gdLst>
                  <a:gd name="textAreaLeft" fmla="*/ 0 w 438480"/>
                  <a:gd name="textAreaRight" fmla="*/ 439200 w 438480"/>
                  <a:gd name="textAreaTop" fmla="*/ 0 h 438480"/>
                  <a:gd name="textAreaBottom" fmla="*/ 439200 h 438480"/>
                </a:gdLst>
                <a:ahLst/>
                <a:rect l="textAreaLeft" t="textAreaTop" r="textAreaRight" b="textAreaBottom"/>
                <a:pathLst>
                  <a:path w="17568" h="17564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9900ff">
                      <a:alpha val="47058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1610" name="Google Shape;698;p17"/>
              <p:cNvSpPr/>
              <p:nvPr/>
            </p:nvSpPr>
            <p:spPr>
              <a:xfrm rot="10800000">
                <a:off x="802080" y="5031360"/>
                <a:ext cx="262080" cy="239040"/>
              </a:xfrm>
              <a:custGeom>
                <a:avLst/>
                <a:gdLst>
                  <a:gd name="textAreaLeft" fmla="*/ 0 w 262080"/>
                  <a:gd name="textAreaRight" fmla="*/ 262800 w 262080"/>
                  <a:gd name="textAreaTop" fmla="*/ 0 h 239040"/>
                  <a:gd name="textAreaBottom" fmla="*/ 239760 h 239040"/>
                </a:gdLst>
                <a:ahLst/>
                <a:rect l="textAreaLeft" t="textAreaTop" r="textAreaRight" b="textAreaBottom"/>
                <a:pathLst>
                  <a:path w="10514" h="9588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9900ff">
                      <a:alpha val="47058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</p:grpSp>
      </p:grpSp>
      <p:grpSp>
        <p:nvGrpSpPr>
          <p:cNvPr id="1611" name="Google Shape;699;p17"/>
          <p:cNvGrpSpPr/>
          <p:nvPr/>
        </p:nvGrpSpPr>
        <p:grpSpPr>
          <a:xfrm>
            <a:off x="6642720" y="-392400"/>
            <a:ext cx="4558680" cy="1863000"/>
            <a:chOff x="6642720" y="-392400"/>
            <a:chExt cx="4558680" cy="1863000"/>
          </a:xfrm>
        </p:grpSpPr>
        <p:pic>
          <p:nvPicPr>
            <p:cNvPr id="1612" name="Google Shape;700;p17" descr=""/>
            <p:cNvPicPr/>
            <p:nvPr/>
          </p:nvPicPr>
          <p:blipFill>
            <a:blip r:embed="rId2"/>
            <a:srcRect l="16959" t="24708" r="7122" b="26168"/>
            <a:stretch/>
          </p:blipFill>
          <p:spPr>
            <a:xfrm>
              <a:off x="8354880" y="-392400"/>
              <a:ext cx="2441160" cy="186300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1613" name="Google Shape;701;p17"/>
            <p:cNvGrpSpPr/>
            <p:nvPr/>
          </p:nvGrpSpPr>
          <p:grpSpPr>
            <a:xfrm>
              <a:off x="7215840" y="-117000"/>
              <a:ext cx="2583360" cy="1135080"/>
              <a:chOff x="7215840" y="-117000"/>
              <a:chExt cx="2583360" cy="1135080"/>
            </a:xfrm>
          </p:grpSpPr>
          <p:grpSp>
            <p:nvGrpSpPr>
              <p:cNvPr id="1614" name="Google Shape;702;p17"/>
              <p:cNvGrpSpPr/>
              <p:nvPr/>
            </p:nvGrpSpPr>
            <p:grpSpPr>
              <a:xfrm>
                <a:off x="7429320" y="-117000"/>
                <a:ext cx="2369880" cy="1135080"/>
                <a:chOff x="7429320" y="-117000"/>
                <a:chExt cx="2369880" cy="1135080"/>
              </a:xfrm>
            </p:grpSpPr>
            <p:sp>
              <p:nvSpPr>
                <p:cNvPr id="1615" name="Google Shape;703;p17"/>
                <p:cNvSpPr/>
                <p:nvPr/>
              </p:nvSpPr>
              <p:spPr>
                <a:xfrm rot="16200000">
                  <a:off x="7993080" y="-679680"/>
                  <a:ext cx="1134000" cy="2261880"/>
                </a:xfrm>
                <a:custGeom>
                  <a:avLst/>
                  <a:gdLst>
                    <a:gd name="textAreaLeft" fmla="*/ 0 w 1134000"/>
                    <a:gd name="textAreaRight" fmla="*/ 1134720 w 1134000"/>
                    <a:gd name="textAreaTop" fmla="*/ 0 h 2261880"/>
                    <a:gd name="textAreaBottom" fmla="*/ 2262600 h 2261880"/>
                  </a:gdLst>
                  <a:ahLst/>
                  <a:rect l="textAreaLeft" t="textAreaTop" r="textAreaRight" b="textAreaBottom"/>
                  <a:pathLst>
                    <a:path w="34647" h="69081">
                      <a:moveTo>
                        <a:pt x="34434" y="1"/>
                      </a:moveTo>
                      <a:lnTo>
                        <a:pt x="25429" y="8990"/>
                      </a:lnTo>
                      <a:lnTo>
                        <a:pt x="25383" y="9051"/>
                      </a:lnTo>
                      <a:lnTo>
                        <a:pt x="25383" y="32651"/>
                      </a:lnTo>
                      <a:lnTo>
                        <a:pt x="15130" y="42920"/>
                      </a:lnTo>
                      <a:lnTo>
                        <a:pt x="15084" y="42951"/>
                      </a:lnTo>
                      <a:lnTo>
                        <a:pt x="15084" y="60472"/>
                      </a:lnTo>
                      <a:lnTo>
                        <a:pt x="9614" y="65957"/>
                      </a:lnTo>
                      <a:lnTo>
                        <a:pt x="0" y="65957"/>
                      </a:lnTo>
                      <a:lnTo>
                        <a:pt x="0" y="69080"/>
                      </a:lnTo>
                      <a:lnTo>
                        <a:pt x="320" y="69080"/>
                      </a:lnTo>
                      <a:lnTo>
                        <a:pt x="320" y="66262"/>
                      </a:lnTo>
                      <a:lnTo>
                        <a:pt x="9751" y="66262"/>
                      </a:lnTo>
                      <a:lnTo>
                        <a:pt x="15389" y="60609"/>
                      </a:lnTo>
                      <a:lnTo>
                        <a:pt x="15389" y="43088"/>
                      </a:lnTo>
                      <a:lnTo>
                        <a:pt x="25658" y="32819"/>
                      </a:lnTo>
                      <a:lnTo>
                        <a:pt x="25688" y="32788"/>
                      </a:lnTo>
                      <a:lnTo>
                        <a:pt x="25688" y="9188"/>
                      </a:lnTo>
                      <a:lnTo>
                        <a:pt x="34647" y="214"/>
                      </a:lnTo>
                      <a:lnTo>
                        <a:pt x="34434" y="1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rgbClr val="0c0a9e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00"/>
                </a:gra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91440" bIns="9144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1400" spc="-1" strike="noStrike">
                    <a:solidFill>
                      <a:srgbClr val="000000"/>
                    </a:solidFill>
                    <a:latin typeface="Arial"/>
                    <a:ea typeface="DejaVu Sans"/>
                  </a:endParaRPr>
                </a:p>
              </p:txBody>
            </p:sp>
            <p:sp>
              <p:nvSpPr>
                <p:cNvPr id="1616" name="Google Shape;704;p17"/>
                <p:cNvSpPr/>
                <p:nvPr/>
              </p:nvSpPr>
              <p:spPr>
                <a:xfrm rot="5400000">
                  <a:off x="8101080" y="-680760"/>
                  <a:ext cx="1134000" cy="2261880"/>
                </a:xfrm>
                <a:custGeom>
                  <a:avLst/>
                  <a:gdLst>
                    <a:gd name="textAreaLeft" fmla="*/ 0 w 1134000"/>
                    <a:gd name="textAreaRight" fmla="*/ 1134720 w 1134000"/>
                    <a:gd name="textAreaTop" fmla="*/ 0 h 2261880"/>
                    <a:gd name="textAreaBottom" fmla="*/ 2262600 h 2261880"/>
                  </a:gdLst>
                  <a:ahLst/>
                  <a:rect l="textAreaLeft" t="textAreaTop" r="textAreaRight" b="textAreaBottom"/>
                  <a:pathLst>
                    <a:path w="34647" h="69081">
                      <a:moveTo>
                        <a:pt x="34434" y="1"/>
                      </a:moveTo>
                      <a:lnTo>
                        <a:pt x="25429" y="8990"/>
                      </a:lnTo>
                      <a:lnTo>
                        <a:pt x="25383" y="9051"/>
                      </a:lnTo>
                      <a:lnTo>
                        <a:pt x="25383" y="32651"/>
                      </a:lnTo>
                      <a:lnTo>
                        <a:pt x="15130" y="42920"/>
                      </a:lnTo>
                      <a:lnTo>
                        <a:pt x="15084" y="42951"/>
                      </a:lnTo>
                      <a:lnTo>
                        <a:pt x="15084" y="60472"/>
                      </a:lnTo>
                      <a:lnTo>
                        <a:pt x="9614" y="65957"/>
                      </a:lnTo>
                      <a:lnTo>
                        <a:pt x="0" y="65957"/>
                      </a:lnTo>
                      <a:lnTo>
                        <a:pt x="0" y="69080"/>
                      </a:lnTo>
                      <a:lnTo>
                        <a:pt x="320" y="69080"/>
                      </a:lnTo>
                      <a:lnTo>
                        <a:pt x="320" y="66262"/>
                      </a:lnTo>
                      <a:lnTo>
                        <a:pt x="9751" y="66262"/>
                      </a:lnTo>
                      <a:lnTo>
                        <a:pt x="15389" y="60609"/>
                      </a:lnTo>
                      <a:lnTo>
                        <a:pt x="15389" y="43088"/>
                      </a:lnTo>
                      <a:lnTo>
                        <a:pt x="25658" y="32819"/>
                      </a:lnTo>
                      <a:lnTo>
                        <a:pt x="25688" y="32788"/>
                      </a:lnTo>
                      <a:lnTo>
                        <a:pt x="25688" y="9188"/>
                      </a:lnTo>
                      <a:lnTo>
                        <a:pt x="34647" y="214"/>
                      </a:lnTo>
                      <a:lnTo>
                        <a:pt x="34434" y="1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rgbClr val="0c0a9e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6200000"/>
                </a:gra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91440" bIns="9144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1400" spc="-1" strike="noStrike">
                    <a:solidFill>
                      <a:srgbClr val="000000"/>
                    </a:solidFill>
                    <a:latin typeface="Arial"/>
                    <a:ea typeface="DejaVu Sans"/>
                  </a:endParaRPr>
                </a:p>
              </p:txBody>
            </p:sp>
          </p:grpSp>
          <p:sp>
            <p:nvSpPr>
              <p:cNvPr id="1617" name="Google Shape;705;p17"/>
              <p:cNvSpPr/>
              <p:nvPr/>
            </p:nvSpPr>
            <p:spPr>
              <a:xfrm rot="5400000">
                <a:off x="8213760" y="-49320"/>
                <a:ext cx="581400" cy="575280"/>
              </a:xfrm>
              <a:custGeom>
                <a:avLst/>
                <a:gdLst>
                  <a:gd name="textAreaLeft" fmla="*/ 0 w 581400"/>
                  <a:gd name="textAreaRight" fmla="*/ 582120 w 581400"/>
                  <a:gd name="textAreaTop" fmla="*/ 0 h 575280"/>
                  <a:gd name="textAreaBottom" fmla="*/ 576000 h 575280"/>
                </a:gdLst>
                <a:ahLst/>
                <a:rect l="textAreaLeft" t="textAreaTop" r="textAreaRight" b="textAreaBottom"/>
                <a:pathLst>
                  <a:path w="36171" h="3579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 rotWithShape="0">
                <a:gsLst>
                  <a:gs pos="22000">
                    <a:srgbClr val="f5f8ff">
                      <a:alpha val="47058"/>
                    </a:srgbClr>
                  </a:gs>
                  <a:gs pos="100000">
                    <a:srgbClr val="eb9109">
                      <a:alpha val="47058"/>
                    </a:srgbClr>
                  </a:gs>
                </a:gsLst>
                <a:lin ang="108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1618" name="Google Shape;706;p17"/>
              <p:cNvSpPr/>
              <p:nvPr/>
            </p:nvSpPr>
            <p:spPr>
              <a:xfrm rot="5400000">
                <a:off x="8575200" y="81720"/>
                <a:ext cx="581400" cy="575280"/>
              </a:xfrm>
              <a:custGeom>
                <a:avLst/>
                <a:gdLst>
                  <a:gd name="textAreaLeft" fmla="*/ 0 w 581400"/>
                  <a:gd name="textAreaRight" fmla="*/ 582120 w 581400"/>
                  <a:gd name="textAreaTop" fmla="*/ 0 h 575280"/>
                  <a:gd name="textAreaBottom" fmla="*/ 576000 h 575280"/>
                </a:gdLst>
                <a:ahLst/>
                <a:rect l="textAreaLeft" t="textAreaTop" r="textAreaRight" b="textAreaBottom"/>
                <a:pathLst>
                  <a:path w="36171" h="3579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 rotWithShape="0">
                <a:gsLst>
                  <a:gs pos="22000">
                    <a:srgbClr val="f5f8ff">
                      <a:alpha val="47058"/>
                    </a:srgbClr>
                  </a:gs>
                  <a:gs pos="100000">
                    <a:srgbClr val="eb9109">
                      <a:alpha val="47058"/>
                    </a:srgbClr>
                  </a:gs>
                </a:gsLst>
                <a:lin ang="108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grpSp>
            <p:nvGrpSpPr>
              <p:cNvPr id="1619" name="Google Shape;707;p17"/>
              <p:cNvGrpSpPr/>
              <p:nvPr/>
            </p:nvGrpSpPr>
            <p:grpSpPr>
              <a:xfrm>
                <a:off x="7215840" y="-91440"/>
                <a:ext cx="1000440" cy="353520"/>
                <a:chOff x="7215840" y="-91440"/>
                <a:chExt cx="1000440" cy="353520"/>
              </a:xfrm>
            </p:grpSpPr>
            <p:sp>
              <p:nvSpPr>
                <p:cNvPr id="1620" name="Google Shape;708;p17"/>
                <p:cNvSpPr/>
                <p:nvPr/>
              </p:nvSpPr>
              <p:spPr>
                <a:xfrm flipV="1" rot="13500000">
                  <a:off x="7915320" y="-38880"/>
                  <a:ext cx="249120" cy="249120"/>
                </a:xfrm>
                <a:custGeom>
                  <a:avLst/>
                  <a:gdLst>
                    <a:gd name="textAreaLeft" fmla="*/ 0 w 249120"/>
                    <a:gd name="textAreaRight" fmla="*/ 249840 w 249120"/>
                    <a:gd name="textAreaTop" fmla="*/ -360 h 249120"/>
                    <a:gd name="textAreaBottom" fmla="*/ 249480 h 249120"/>
                  </a:gdLst>
                  <a:ahLst/>
                  <a:rect l="textAreaLeft" t="textAreaTop" r="textAreaRight" b="textAreaBottom"/>
                  <a:pathLst>
                    <a:path w="9995" h="9996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rgbClr val="9900ff">
                        <a:alpha val="47058"/>
                      </a:srgbClr>
                    </a:gs>
                    <a:gs pos="100000">
                      <a:srgbClr val="ffffff">
                        <a:alpha val="47058"/>
                      </a:srgbClr>
                    </a:gs>
                  </a:gsLst>
                  <a:lin ang="5400000"/>
                </a:gra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91440" bIns="9144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1400" spc="-1" strike="noStrike">
                    <a:solidFill>
                      <a:srgbClr val="000000"/>
                    </a:solidFill>
                    <a:latin typeface="Arial"/>
                    <a:ea typeface="DejaVu Sans"/>
                  </a:endParaRPr>
                </a:p>
              </p:txBody>
            </p:sp>
            <p:sp>
              <p:nvSpPr>
                <p:cNvPr id="1621" name="Google Shape;709;p17"/>
                <p:cNvSpPr/>
                <p:nvPr/>
              </p:nvSpPr>
              <p:spPr>
                <a:xfrm flipV="1" rot="13500000">
                  <a:off x="7807680" y="-38880"/>
                  <a:ext cx="249120" cy="249120"/>
                </a:xfrm>
                <a:custGeom>
                  <a:avLst/>
                  <a:gdLst>
                    <a:gd name="textAreaLeft" fmla="*/ 0 w 249120"/>
                    <a:gd name="textAreaRight" fmla="*/ 249840 w 249120"/>
                    <a:gd name="textAreaTop" fmla="*/ -360 h 249120"/>
                    <a:gd name="textAreaBottom" fmla="*/ 249480 h 249120"/>
                  </a:gdLst>
                  <a:ahLst/>
                  <a:rect l="textAreaLeft" t="textAreaTop" r="textAreaRight" b="textAreaBottom"/>
                  <a:pathLst>
                    <a:path w="9996" h="9995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rgbClr val="9900ff">
                        <a:alpha val="47058"/>
                      </a:srgbClr>
                    </a:gs>
                    <a:gs pos="100000">
                      <a:srgbClr val="ffffff">
                        <a:alpha val="47058"/>
                      </a:srgbClr>
                    </a:gs>
                  </a:gsLst>
                  <a:lin ang="5400000"/>
                </a:gra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91440" bIns="9144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1400" spc="-1" strike="noStrike">
                    <a:solidFill>
                      <a:srgbClr val="000000"/>
                    </a:solidFill>
                    <a:latin typeface="Arial"/>
                    <a:ea typeface="DejaVu Sans"/>
                  </a:endParaRPr>
                </a:p>
              </p:txBody>
            </p:sp>
            <p:sp>
              <p:nvSpPr>
                <p:cNvPr id="1622" name="Google Shape;710;p17"/>
                <p:cNvSpPr/>
                <p:nvPr/>
              </p:nvSpPr>
              <p:spPr>
                <a:xfrm flipV="1" rot="13500000">
                  <a:off x="7699320" y="-38880"/>
                  <a:ext cx="249120" cy="249120"/>
                </a:xfrm>
                <a:custGeom>
                  <a:avLst/>
                  <a:gdLst>
                    <a:gd name="textAreaLeft" fmla="*/ 0 w 249120"/>
                    <a:gd name="textAreaRight" fmla="*/ 249840 w 249120"/>
                    <a:gd name="textAreaTop" fmla="*/ -360 h 249120"/>
                    <a:gd name="textAreaBottom" fmla="*/ 249480 h 249120"/>
                  </a:gdLst>
                  <a:ahLst/>
                  <a:rect l="textAreaLeft" t="textAreaTop" r="textAreaRight" b="textAreaBottom"/>
                  <a:pathLst>
                    <a:path w="9996" h="9996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rgbClr val="9900ff">
                        <a:alpha val="47058"/>
                      </a:srgbClr>
                    </a:gs>
                    <a:gs pos="100000">
                      <a:srgbClr val="ffffff">
                        <a:alpha val="47058"/>
                      </a:srgbClr>
                    </a:gs>
                  </a:gsLst>
                  <a:lin ang="5400000"/>
                </a:gra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91440" bIns="9144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1400" spc="-1" strike="noStrike">
                    <a:solidFill>
                      <a:srgbClr val="000000"/>
                    </a:solidFill>
                    <a:latin typeface="Arial"/>
                    <a:ea typeface="DejaVu Sans"/>
                  </a:endParaRPr>
                </a:p>
              </p:txBody>
            </p:sp>
            <p:sp>
              <p:nvSpPr>
                <p:cNvPr id="1623" name="Google Shape;711;p17"/>
                <p:cNvSpPr/>
                <p:nvPr/>
              </p:nvSpPr>
              <p:spPr>
                <a:xfrm flipV="1" rot="13500000">
                  <a:off x="7591320" y="-39600"/>
                  <a:ext cx="249120" cy="248760"/>
                </a:xfrm>
                <a:custGeom>
                  <a:avLst/>
                  <a:gdLst>
                    <a:gd name="textAreaLeft" fmla="*/ 0 w 249120"/>
                    <a:gd name="textAreaRight" fmla="*/ 249840 w 249120"/>
                    <a:gd name="textAreaTop" fmla="*/ 360 h 248760"/>
                    <a:gd name="textAreaBottom" fmla="*/ 249840 h 248760"/>
                  </a:gdLst>
                  <a:ahLst/>
                  <a:rect l="textAreaLeft" t="textAreaTop" r="textAreaRight" b="textAreaBottom"/>
                  <a:pathLst>
                    <a:path w="9995" h="9981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rgbClr val="9900ff">
                        <a:alpha val="47058"/>
                      </a:srgbClr>
                    </a:gs>
                    <a:gs pos="100000">
                      <a:srgbClr val="ffffff">
                        <a:alpha val="47058"/>
                      </a:srgbClr>
                    </a:gs>
                  </a:gsLst>
                  <a:lin ang="5400000"/>
                </a:gra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91440" bIns="9144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1400" spc="-1" strike="noStrike">
                    <a:solidFill>
                      <a:srgbClr val="000000"/>
                    </a:solidFill>
                    <a:latin typeface="Arial"/>
                    <a:ea typeface="DejaVu Sans"/>
                  </a:endParaRPr>
                </a:p>
              </p:txBody>
            </p:sp>
            <p:sp>
              <p:nvSpPr>
                <p:cNvPr id="1624" name="Google Shape;712;p17"/>
                <p:cNvSpPr/>
                <p:nvPr/>
              </p:nvSpPr>
              <p:spPr>
                <a:xfrm flipV="1" rot="13500000">
                  <a:off x="7482960" y="-38520"/>
                  <a:ext cx="249120" cy="249120"/>
                </a:xfrm>
                <a:custGeom>
                  <a:avLst/>
                  <a:gdLst>
                    <a:gd name="textAreaLeft" fmla="*/ 0 w 249120"/>
                    <a:gd name="textAreaRight" fmla="*/ 249840 w 249120"/>
                    <a:gd name="textAreaTop" fmla="*/ -360 h 249120"/>
                    <a:gd name="textAreaBottom" fmla="*/ 249480 h 249120"/>
                  </a:gdLst>
                  <a:ahLst/>
                  <a:rect l="textAreaLeft" t="textAreaTop" r="textAreaRight" b="textAreaBottom"/>
                  <a:pathLst>
                    <a:path w="9996" h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rgbClr val="9900ff">
                        <a:alpha val="47058"/>
                      </a:srgbClr>
                    </a:gs>
                    <a:gs pos="100000">
                      <a:srgbClr val="ffffff">
                        <a:alpha val="47058"/>
                      </a:srgbClr>
                    </a:gs>
                  </a:gsLst>
                  <a:lin ang="5400000"/>
                </a:gra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91440" bIns="9144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1400" spc="-1" strike="noStrike">
                    <a:solidFill>
                      <a:srgbClr val="000000"/>
                    </a:solidFill>
                    <a:latin typeface="Arial"/>
                    <a:ea typeface="DejaVu Sans"/>
                  </a:endParaRPr>
                </a:p>
              </p:txBody>
            </p:sp>
            <p:sp>
              <p:nvSpPr>
                <p:cNvPr id="1625" name="Google Shape;713;p17"/>
                <p:cNvSpPr/>
                <p:nvPr/>
              </p:nvSpPr>
              <p:spPr>
                <a:xfrm flipV="1" rot="13500000">
                  <a:off x="7374600" y="-38880"/>
                  <a:ext cx="249120" cy="248760"/>
                </a:xfrm>
                <a:custGeom>
                  <a:avLst/>
                  <a:gdLst>
                    <a:gd name="textAreaLeft" fmla="*/ 0 w 249120"/>
                    <a:gd name="textAreaRight" fmla="*/ 249840 w 249120"/>
                    <a:gd name="textAreaTop" fmla="*/ 360 h 248760"/>
                    <a:gd name="textAreaBottom" fmla="*/ 249840 h 248760"/>
                  </a:gdLst>
                  <a:ahLst/>
                  <a:rect l="textAreaLeft" t="textAreaTop" r="textAreaRight" b="textAreaBottom"/>
                  <a:pathLst>
                    <a:path w="9980" h="9981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rgbClr val="9900ff">
                        <a:alpha val="47058"/>
                      </a:srgbClr>
                    </a:gs>
                    <a:gs pos="100000">
                      <a:srgbClr val="ffffff">
                        <a:alpha val="47058"/>
                      </a:srgbClr>
                    </a:gs>
                  </a:gsLst>
                  <a:lin ang="5400000"/>
                </a:gra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91440" bIns="9144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1400" spc="-1" strike="noStrike">
                    <a:solidFill>
                      <a:srgbClr val="000000"/>
                    </a:solidFill>
                    <a:latin typeface="Arial"/>
                    <a:ea typeface="DejaVu Sans"/>
                  </a:endParaRPr>
                </a:p>
              </p:txBody>
            </p:sp>
            <p:sp>
              <p:nvSpPr>
                <p:cNvPr id="1626" name="Google Shape;714;p17"/>
                <p:cNvSpPr/>
                <p:nvPr/>
              </p:nvSpPr>
              <p:spPr>
                <a:xfrm flipV="1" rot="13500000">
                  <a:off x="7266960" y="-38520"/>
                  <a:ext cx="249120" cy="249120"/>
                </a:xfrm>
                <a:custGeom>
                  <a:avLst/>
                  <a:gdLst>
                    <a:gd name="textAreaLeft" fmla="*/ 0 w 249120"/>
                    <a:gd name="textAreaRight" fmla="*/ 249840 w 249120"/>
                    <a:gd name="textAreaTop" fmla="*/ -360 h 249120"/>
                    <a:gd name="textAreaBottom" fmla="*/ 249480 h 249120"/>
                  </a:gdLst>
                  <a:ahLst/>
                  <a:rect l="textAreaLeft" t="textAreaTop" r="textAreaRight" b="textAreaBottom"/>
                  <a:pathLst>
                    <a:path w="9995" h="9996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rgbClr val="9900ff">
                        <a:alpha val="47058"/>
                      </a:srgbClr>
                    </a:gs>
                    <a:gs pos="100000">
                      <a:srgbClr val="ffffff">
                        <a:alpha val="47058"/>
                      </a:srgbClr>
                    </a:gs>
                  </a:gsLst>
                  <a:lin ang="5400000"/>
                </a:gra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91440" bIns="9144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1400" spc="-1" strike="noStrike">
                    <a:solidFill>
                      <a:srgbClr val="000000"/>
                    </a:solidFill>
                    <a:latin typeface="Arial"/>
                    <a:ea typeface="DejaVu Sans"/>
                  </a:endParaRPr>
                </a:p>
              </p:txBody>
            </p:sp>
          </p:grpSp>
        </p:grpSp>
        <p:grpSp>
          <p:nvGrpSpPr>
            <p:cNvPr id="1627" name="Google Shape;715;p17"/>
            <p:cNvGrpSpPr/>
            <p:nvPr/>
          </p:nvGrpSpPr>
          <p:grpSpPr>
            <a:xfrm>
              <a:off x="6642720" y="234360"/>
              <a:ext cx="4558680" cy="133560"/>
              <a:chOff x="6642720" y="234360"/>
              <a:chExt cx="4558680" cy="133560"/>
            </a:xfrm>
          </p:grpSpPr>
          <p:sp>
            <p:nvSpPr>
              <p:cNvPr id="1628" name="Google Shape;716;p17"/>
              <p:cNvSpPr/>
              <p:nvPr/>
            </p:nvSpPr>
            <p:spPr>
              <a:xfrm rot="10800000">
                <a:off x="6642720" y="234360"/>
                <a:ext cx="133560" cy="133560"/>
              </a:xfrm>
              <a:prstGeom prst="ellipse">
                <a:avLst/>
              </a:prstGeom>
              <a:noFill/>
              <a:ln w="9525">
                <a:solidFill>
                  <a:srgbClr val="0c0a9e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7160" bIns="4716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cxnSp>
            <p:nvCxnSpPr>
              <p:cNvPr id="1629" name="Google Shape;717;p17"/>
              <p:cNvCxnSpPr/>
              <p:nvPr/>
            </p:nvCxnSpPr>
            <p:spPr>
              <a:xfrm flipH="1">
                <a:off x="6738120" y="300960"/>
                <a:ext cx="4463640" cy="720"/>
              </a:xfrm>
              <a:prstGeom prst="straightConnector1">
                <a:avLst/>
              </a:prstGeom>
              <a:ln w="9525">
                <a:solidFill>
                  <a:srgbClr val="0c0a9e"/>
                </a:solidFill>
                <a:round/>
              </a:ln>
            </p:spPr>
          </p:cxnSp>
          <p:sp>
            <p:nvSpPr>
              <p:cNvPr id="1630" name="Google Shape;718;p17"/>
              <p:cNvSpPr/>
              <p:nvPr/>
            </p:nvSpPr>
            <p:spPr>
              <a:xfrm rot="10800000">
                <a:off x="6673320" y="264960"/>
                <a:ext cx="73080" cy="73080"/>
              </a:xfrm>
              <a:prstGeom prst="ellipse">
                <a:avLst/>
              </a:pr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5920" bIns="2592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ffffff"/>
                  </a:solidFill>
                  <a:latin typeface="Arial"/>
                  <a:ea typeface="DejaVu Sans"/>
                </a:endParaRPr>
              </a:p>
            </p:txBody>
          </p:sp>
        </p:grpSp>
      </p:grpSp>
      <p:sp>
        <p:nvSpPr>
          <p:cNvPr id="16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909" r:id="rId3"/>
    <p:sldLayoutId id="2147483910" r:id="rId4"/>
    <p:sldLayoutId id="2147483911" r:id="rId5"/>
    <p:sldLayoutId id="2147483912" r:id="rId6"/>
    <p:sldLayoutId id="2147483913" r:id="rId7"/>
    <p:sldLayoutId id="2147483914" r:id="rId8"/>
    <p:sldLayoutId id="2147483915" r:id="rId9"/>
    <p:sldLayoutId id="2147483916" r:id="rId10"/>
    <p:sldLayoutId id="2147483917" r:id="rId11"/>
    <p:sldLayoutId id="2147483918" r:id="rId12"/>
    <p:sldLayoutId id="2147483919" r:id="rId13"/>
    <p:sldLayoutId id="2147483920" r:id="rId14"/>
  </p:sldLayoutIdLst>
</p:sldMaster>
</file>

<file path=ppt/slideMasters/slideMaster2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69" name="Google Shape;720;p18"/>
          <p:cNvGrpSpPr/>
          <p:nvPr/>
        </p:nvGrpSpPr>
        <p:grpSpPr>
          <a:xfrm>
            <a:off x="5405040" y="2221200"/>
            <a:ext cx="4262400" cy="3616560"/>
            <a:chOff x="5405040" y="2221200"/>
            <a:chExt cx="4262400" cy="3616560"/>
          </a:xfrm>
        </p:grpSpPr>
        <p:sp>
          <p:nvSpPr>
            <p:cNvPr id="1670" name="Google Shape;721;p18"/>
            <p:cNvSpPr/>
            <p:nvPr/>
          </p:nvSpPr>
          <p:spPr>
            <a:xfrm>
              <a:off x="5405040" y="2221200"/>
              <a:ext cx="4262400" cy="3616560"/>
            </a:xfrm>
            <a:prstGeom prst="ellipse">
              <a:avLst/>
            </a:prstGeom>
            <a:gradFill rotWithShape="0">
              <a:gsLst>
                <a:gs pos="0">
                  <a:srgbClr val="9900ff">
                    <a:alpha val="29019"/>
                  </a:srgbClr>
                </a:gs>
                <a:gs pos="100000">
                  <a:srgbClr val="f5f8ff"/>
                </a:gs>
              </a:gsLst>
              <a:lin ang="135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grpSp>
          <p:nvGrpSpPr>
            <p:cNvPr id="1671" name="Google Shape;722;p18"/>
            <p:cNvGrpSpPr/>
            <p:nvPr/>
          </p:nvGrpSpPr>
          <p:grpSpPr>
            <a:xfrm>
              <a:off x="7294320" y="4854960"/>
              <a:ext cx="930240" cy="525240"/>
              <a:chOff x="7294320" y="4854960"/>
              <a:chExt cx="930240" cy="525240"/>
            </a:xfrm>
          </p:grpSpPr>
          <p:grpSp>
            <p:nvGrpSpPr>
              <p:cNvPr id="1672" name="Google Shape;723;p18"/>
              <p:cNvGrpSpPr/>
              <p:nvPr/>
            </p:nvGrpSpPr>
            <p:grpSpPr>
              <a:xfrm>
                <a:off x="7786080" y="4941720"/>
                <a:ext cx="438480" cy="438480"/>
                <a:chOff x="7786080" y="4941720"/>
                <a:chExt cx="438480" cy="438480"/>
              </a:xfrm>
            </p:grpSpPr>
            <p:sp>
              <p:nvSpPr>
                <p:cNvPr id="1673" name="Google Shape;724;p18"/>
                <p:cNvSpPr/>
                <p:nvPr/>
              </p:nvSpPr>
              <p:spPr>
                <a:xfrm>
                  <a:off x="7786080" y="4941720"/>
                  <a:ext cx="438480" cy="438480"/>
                </a:xfrm>
                <a:custGeom>
                  <a:avLst/>
                  <a:gdLst>
                    <a:gd name="textAreaLeft" fmla="*/ 0 w 438480"/>
                    <a:gd name="textAreaRight" fmla="*/ 439200 w 438480"/>
                    <a:gd name="textAreaTop" fmla="*/ 0 h 438480"/>
                    <a:gd name="textAreaBottom" fmla="*/ 439200 h 438480"/>
                  </a:gdLst>
                  <a:ahLst/>
                  <a:rect l="textAreaLeft" t="textAreaTop" r="textAreaRight" b="textAreaBottom"/>
                  <a:pathLst>
                    <a:path w="17568" h="17564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 rotWithShape="0">
                  <a:gsLst>
                    <a:gs pos="0">
                      <a:srgbClr val="9900ff">
                        <a:alpha val="47058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00"/>
                </a:gra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91440" bIns="9144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1400" spc="-1" strike="noStrike">
                    <a:solidFill>
                      <a:srgbClr val="000000"/>
                    </a:solidFill>
                    <a:latin typeface="Arial"/>
                    <a:ea typeface="DejaVu Sans"/>
                  </a:endParaRPr>
                </a:p>
              </p:txBody>
            </p:sp>
            <p:sp>
              <p:nvSpPr>
                <p:cNvPr id="1674" name="Google Shape;725;p18"/>
                <p:cNvSpPr/>
                <p:nvPr/>
              </p:nvSpPr>
              <p:spPr>
                <a:xfrm>
                  <a:off x="7874640" y="5041800"/>
                  <a:ext cx="262080" cy="239040"/>
                </a:xfrm>
                <a:custGeom>
                  <a:avLst/>
                  <a:gdLst>
                    <a:gd name="textAreaLeft" fmla="*/ 0 w 262080"/>
                    <a:gd name="textAreaRight" fmla="*/ 262800 w 262080"/>
                    <a:gd name="textAreaTop" fmla="*/ 0 h 239040"/>
                    <a:gd name="textAreaBottom" fmla="*/ 239760 h 239040"/>
                  </a:gdLst>
                  <a:ahLst/>
                  <a:rect l="textAreaLeft" t="textAreaTop" r="textAreaRight" b="textAreaBottom"/>
                  <a:pathLst>
                    <a:path w="10514" h="9588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 rotWithShape="0">
                  <a:gsLst>
                    <a:gs pos="0">
                      <a:srgbClr val="9900ff">
                        <a:alpha val="47058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00"/>
                </a:gra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91440" bIns="9144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1400" spc="-1" strike="noStrike">
                    <a:solidFill>
                      <a:srgbClr val="000000"/>
                    </a:solidFill>
                    <a:latin typeface="Arial"/>
                    <a:ea typeface="DejaVu Sans"/>
                  </a:endParaRPr>
                </a:p>
              </p:txBody>
            </p:sp>
          </p:grpSp>
          <p:grpSp>
            <p:nvGrpSpPr>
              <p:cNvPr id="1675" name="Google Shape;726;p18"/>
              <p:cNvGrpSpPr/>
              <p:nvPr/>
            </p:nvGrpSpPr>
            <p:grpSpPr>
              <a:xfrm>
                <a:off x="7294320" y="4854960"/>
                <a:ext cx="438480" cy="438480"/>
                <a:chOff x="7294320" y="4854960"/>
                <a:chExt cx="438480" cy="438480"/>
              </a:xfrm>
            </p:grpSpPr>
            <p:sp>
              <p:nvSpPr>
                <p:cNvPr id="1676" name="Google Shape;727;p18"/>
                <p:cNvSpPr/>
                <p:nvPr/>
              </p:nvSpPr>
              <p:spPr>
                <a:xfrm>
                  <a:off x="7294320" y="4854960"/>
                  <a:ext cx="438480" cy="438480"/>
                </a:xfrm>
                <a:custGeom>
                  <a:avLst/>
                  <a:gdLst>
                    <a:gd name="textAreaLeft" fmla="*/ 0 w 438480"/>
                    <a:gd name="textAreaRight" fmla="*/ 439200 w 438480"/>
                    <a:gd name="textAreaTop" fmla="*/ 0 h 438480"/>
                    <a:gd name="textAreaBottom" fmla="*/ 439200 h 438480"/>
                  </a:gdLst>
                  <a:ahLst/>
                  <a:rect l="textAreaLeft" t="textAreaTop" r="textAreaRight" b="textAreaBottom"/>
                  <a:pathLst>
                    <a:path w="17568" h="17564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 rotWithShape="0">
                  <a:gsLst>
                    <a:gs pos="22000">
                      <a:srgbClr val="f5f8ff"/>
                    </a:gs>
                    <a:gs pos="100000">
                      <a:srgbClr val="eb9109"/>
                    </a:gs>
                  </a:gsLst>
                  <a:lin ang="10800000"/>
                </a:gra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91440" bIns="9144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1400" spc="-1" strike="noStrike">
                    <a:solidFill>
                      <a:srgbClr val="000000"/>
                    </a:solidFill>
                    <a:latin typeface="Arial"/>
                    <a:ea typeface="DejaVu Sans"/>
                  </a:endParaRPr>
                </a:p>
              </p:txBody>
            </p:sp>
            <p:sp>
              <p:nvSpPr>
                <p:cNvPr id="1677" name="Google Shape;728;p18"/>
                <p:cNvSpPr/>
                <p:nvPr/>
              </p:nvSpPr>
              <p:spPr>
                <a:xfrm>
                  <a:off x="7382520" y="4955040"/>
                  <a:ext cx="262080" cy="239040"/>
                </a:xfrm>
                <a:custGeom>
                  <a:avLst/>
                  <a:gdLst>
                    <a:gd name="textAreaLeft" fmla="*/ 0 w 262080"/>
                    <a:gd name="textAreaRight" fmla="*/ 262800 w 262080"/>
                    <a:gd name="textAreaTop" fmla="*/ 0 h 239040"/>
                    <a:gd name="textAreaBottom" fmla="*/ 239760 h 239040"/>
                  </a:gdLst>
                  <a:ahLst/>
                  <a:rect l="textAreaLeft" t="textAreaTop" r="textAreaRight" b="textAreaBottom"/>
                  <a:pathLst>
                    <a:path w="10514" h="9588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 rotWithShape="0">
                  <a:gsLst>
                    <a:gs pos="22000">
                      <a:srgbClr val="f5f8ff"/>
                    </a:gs>
                    <a:gs pos="100000">
                      <a:srgbClr val="eb9109"/>
                    </a:gs>
                  </a:gsLst>
                  <a:lin ang="10800000"/>
                </a:gra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91440" bIns="9144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1400" spc="-1" strike="noStrike">
                    <a:solidFill>
                      <a:srgbClr val="000000"/>
                    </a:solidFill>
                    <a:latin typeface="Arial"/>
                    <a:ea typeface="DejaVu Sans"/>
                  </a:endParaRPr>
                </a:p>
              </p:txBody>
            </p:sp>
          </p:grpSp>
        </p:grpSp>
      </p:grpSp>
      <p:grpSp>
        <p:nvGrpSpPr>
          <p:cNvPr id="1678" name="Google Shape;730;p18"/>
          <p:cNvGrpSpPr/>
          <p:nvPr/>
        </p:nvGrpSpPr>
        <p:grpSpPr>
          <a:xfrm>
            <a:off x="-2174400" y="3012840"/>
            <a:ext cx="3700440" cy="3344400"/>
            <a:chOff x="-2174400" y="3012840"/>
            <a:chExt cx="3700440" cy="3344400"/>
          </a:xfrm>
        </p:grpSpPr>
        <p:pic>
          <p:nvPicPr>
            <p:cNvPr id="1679" name="Google Shape;731;p18" descr=""/>
            <p:cNvPicPr/>
            <p:nvPr/>
          </p:nvPicPr>
          <p:blipFill>
            <a:blip r:embed="rId2"/>
            <a:srcRect l="16959" t="24708" r="7122" b="26168"/>
            <a:stretch/>
          </p:blipFill>
          <p:spPr>
            <a:xfrm rot="10800000">
              <a:off x="-2174400" y="3533040"/>
              <a:ext cx="3700440" cy="28242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680" name="Google Shape;732;p18"/>
            <p:cNvSpPr/>
            <p:nvPr/>
          </p:nvSpPr>
          <p:spPr>
            <a:xfrm rot="10800000">
              <a:off x="-689400" y="3012840"/>
              <a:ext cx="1200960" cy="2824200"/>
            </a:xfrm>
            <a:custGeom>
              <a:avLst/>
              <a:gdLst>
                <a:gd name="textAreaLeft" fmla="*/ 0 w 1200960"/>
                <a:gd name="textAreaRight" fmla="*/ 1201680 w 1200960"/>
                <a:gd name="textAreaTop" fmla="*/ 0 h 2824200"/>
                <a:gd name="textAreaBottom" fmla="*/ 2824920 h 2824200"/>
              </a:gdLst>
              <a:ahLst/>
              <a:rect l="textAreaLeft" t="textAreaTop" r="textAreaRight" b="textAreaBottom"/>
              <a:pathLst>
                <a:path w="23937" h="56267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 rotWithShape="0">
              <a:gsLst>
                <a:gs pos="0">
                  <a:srgbClr val="9900ff">
                    <a:alpha val="47058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681" name="Google Shape;733;p18"/>
            <p:cNvSpPr/>
            <p:nvPr/>
          </p:nvSpPr>
          <p:spPr>
            <a:xfrm rot="10800000">
              <a:off x="-494280" y="3013560"/>
              <a:ext cx="1200960" cy="2824200"/>
            </a:xfrm>
            <a:custGeom>
              <a:avLst/>
              <a:gdLst>
                <a:gd name="textAreaLeft" fmla="*/ 0 w 1200960"/>
                <a:gd name="textAreaRight" fmla="*/ 1201680 w 1200960"/>
                <a:gd name="textAreaTop" fmla="*/ 0 h 2824200"/>
                <a:gd name="textAreaBottom" fmla="*/ 2824920 h 2824200"/>
              </a:gdLst>
              <a:ahLst/>
              <a:rect l="textAreaLeft" t="textAreaTop" r="textAreaRight" b="textAreaBottom"/>
              <a:pathLst>
                <a:path w="23937" h="56267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 rotWithShape="0">
              <a:gsLst>
                <a:gs pos="0">
                  <a:srgbClr val="9900ff">
                    <a:alpha val="4705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grpSp>
          <p:nvGrpSpPr>
            <p:cNvPr id="1682" name="Google Shape;734;p18"/>
            <p:cNvGrpSpPr/>
            <p:nvPr/>
          </p:nvGrpSpPr>
          <p:grpSpPr>
            <a:xfrm>
              <a:off x="-325800" y="5427360"/>
              <a:ext cx="133200" cy="133200"/>
              <a:chOff x="-325800" y="5427360"/>
              <a:chExt cx="133200" cy="133200"/>
            </a:xfrm>
          </p:grpSpPr>
          <p:sp>
            <p:nvSpPr>
              <p:cNvPr id="1683" name="Google Shape;735;p18"/>
              <p:cNvSpPr/>
              <p:nvPr/>
            </p:nvSpPr>
            <p:spPr>
              <a:xfrm rot="10800000">
                <a:off x="-325800" y="5427360"/>
                <a:ext cx="133200" cy="133200"/>
              </a:xfrm>
              <a:prstGeom prst="ellipse">
                <a:avLst/>
              </a:prstGeom>
              <a:noFill/>
              <a:ln w="9525">
                <a:solidFill>
                  <a:srgbClr val="8208d5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7160" bIns="4716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1684" name="Google Shape;736;p18"/>
              <p:cNvSpPr/>
              <p:nvPr/>
            </p:nvSpPr>
            <p:spPr>
              <a:xfrm rot="10800000">
                <a:off x="-306720" y="5446080"/>
                <a:ext cx="95400" cy="95400"/>
              </a:xfrm>
              <a:prstGeom prst="ellipse">
                <a:avLst/>
              </a:prstGeom>
              <a:gradFill rotWithShape="0">
                <a:gsLst>
                  <a:gs pos="0">
                    <a:srgbClr val="9900ff">
                      <a:alpha val="47058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33840" bIns="338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</p:grpSp>
        <p:grpSp>
          <p:nvGrpSpPr>
            <p:cNvPr id="1685" name="Google Shape;737;p18"/>
            <p:cNvGrpSpPr/>
            <p:nvPr/>
          </p:nvGrpSpPr>
          <p:grpSpPr>
            <a:xfrm>
              <a:off x="159840" y="4587480"/>
              <a:ext cx="133200" cy="133200"/>
              <a:chOff x="159840" y="4587480"/>
              <a:chExt cx="133200" cy="133200"/>
            </a:xfrm>
          </p:grpSpPr>
          <p:sp>
            <p:nvSpPr>
              <p:cNvPr id="1686" name="Google Shape;738;p18"/>
              <p:cNvSpPr/>
              <p:nvPr/>
            </p:nvSpPr>
            <p:spPr>
              <a:xfrm rot="10800000">
                <a:off x="159840" y="4587480"/>
                <a:ext cx="133200" cy="133200"/>
              </a:xfrm>
              <a:prstGeom prst="ellipse">
                <a:avLst/>
              </a:prstGeom>
              <a:noFill/>
              <a:ln w="9525">
                <a:solidFill>
                  <a:srgbClr val="8208d5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7160" bIns="4716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1687" name="Google Shape;739;p18"/>
              <p:cNvSpPr/>
              <p:nvPr/>
            </p:nvSpPr>
            <p:spPr>
              <a:xfrm rot="10800000">
                <a:off x="178560" y="4606200"/>
                <a:ext cx="95400" cy="95400"/>
              </a:xfrm>
              <a:prstGeom prst="ellipse">
                <a:avLst/>
              </a:prstGeom>
              <a:gradFill rotWithShape="0">
                <a:gsLst>
                  <a:gs pos="0">
                    <a:srgbClr val="9900ff">
                      <a:alpha val="47058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33840" bIns="338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</p:grpSp>
        <p:grpSp>
          <p:nvGrpSpPr>
            <p:cNvPr id="1688" name="Google Shape;740;p18"/>
            <p:cNvGrpSpPr/>
            <p:nvPr/>
          </p:nvGrpSpPr>
          <p:grpSpPr>
            <a:xfrm>
              <a:off x="252000" y="3399480"/>
              <a:ext cx="133200" cy="133200"/>
              <a:chOff x="252000" y="3399480"/>
              <a:chExt cx="133200" cy="133200"/>
            </a:xfrm>
          </p:grpSpPr>
          <p:sp>
            <p:nvSpPr>
              <p:cNvPr id="1689" name="Google Shape;741;p18"/>
              <p:cNvSpPr/>
              <p:nvPr/>
            </p:nvSpPr>
            <p:spPr>
              <a:xfrm rot="10800000">
                <a:off x="252000" y="3399480"/>
                <a:ext cx="133200" cy="133200"/>
              </a:xfrm>
              <a:prstGeom prst="ellipse">
                <a:avLst/>
              </a:prstGeom>
              <a:noFill/>
              <a:ln w="9525">
                <a:solidFill>
                  <a:srgbClr val="8208d5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7160" bIns="4716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1690" name="Google Shape;742;p18"/>
              <p:cNvSpPr/>
              <p:nvPr/>
            </p:nvSpPr>
            <p:spPr>
              <a:xfrm rot="10800000">
                <a:off x="270720" y="3418200"/>
                <a:ext cx="95400" cy="95400"/>
              </a:xfrm>
              <a:prstGeom prst="ellipse">
                <a:avLst/>
              </a:prstGeom>
              <a:gradFill rotWithShape="0">
                <a:gsLst>
                  <a:gs pos="0">
                    <a:srgbClr val="9900ff">
                      <a:alpha val="47058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33840" bIns="338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</p:grpSp>
      </p:grpSp>
      <p:grpSp>
        <p:nvGrpSpPr>
          <p:cNvPr id="1691" name="Google Shape;743;p18"/>
          <p:cNvGrpSpPr/>
          <p:nvPr/>
        </p:nvGrpSpPr>
        <p:grpSpPr>
          <a:xfrm>
            <a:off x="5928480" y="-303840"/>
            <a:ext cx="5688720" cy="3547440"/>
            <a:chOff x="5928480" y="-303840"/>
            <a:chExt cx="5688720" cy="3547440"/>
          </a:xfrm>
        </p:grpSpPr>
        <p:grpSp>
          <p:nvGrpSpPr>
            <p:cNvPr id="1692" name="Google Shape;744;p18"/>
            <p:cNvGrpSpPr/>
            <p:nvPr/>
          </p:nvGrpSpPr>
          <p:grpSpPr>
            <a:xfrm>
              <a:off x="8859240" y="1899360"/>
              <a:ext cx="401400" cy="1344240"/>
              <a:chOff x="8859240" y="1899360"/>
              <a:chExt cx="401400" cy="1344240"/>
            </a:xfrm>
          </p:grpSpPr>
          <p:sp>
            <p:nvSpPr>
              <p:cNvPr id="1693" name="Google Shape;745;p18"/>
              <p:cNvSpPr/>
              <p:nvPr/>
            </p:nvSpPr>
            <p:spPr>
              <a:xfrm flipH="1">
                <a:off x="9014400" y="2017440"/>
                <a:ext cx="246240" cy="1226160"/>
              </a:xfrm>
              <a:custGeom>
                <a:avLst/>
                <a:gdLst>
                  <a:gd name="textAreaLeft" fmla="*/ -360 w 246240"/>
                  <a:gd name="textAreaRight" fmla="*/ 246600 w 246240"/>
                  <a:gd name="textAreaTop" fmla="*/ 0 h 1226160"/>
                  <a:gd name="textAreaBottom" fmla="*/ 1226880 h 1226160"/>
                </a:gdLst>
                <a:ahLst/>
                <a:rect l="textAreaLeft" t="textAreaTop" r="textAreaRight" b="textAreaBottom"/>
                <a:pathLst>
                  <a:path w="6019" h="29909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9900ff">
                      <a:alpha val="47058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6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1694" name="Google Shape;746;p18"/>
              <p:cNvSpPr/>
              <p:nvPr/>
            </p:nvSpPr>
            <p:spPr>
              <a:xfrm flipH="1">
                <a:off x="8859240" y="1899360"/>
                <a:ext cx="246240" cy="1226160"/>
              </a:xfrm>
              <a:custGeom>
                <a:avLst/>
                <a:gdLst>
                  <a:gd name="textAreaLeft" fmla="*/ -360 w 246240"/>
                  <a:gd name="textAreaRight" fmla="*/ 246600 w 246240"/>
                  <a:gd name="textAreaTop" fmla="*/ 0 h 1226160"/>
                  <a:gd name="textAreaBottom" fmla="*/ 1226880 h 1226160"/>
                </a:gdLst>
                <a:ahLst/>
                <a:rect l="textAreaLeft" t="textAreaTop" r="textAreaRight" b="textAreaBottom"/>
                <a:pathLst>
                  <a:path w="6019" h="29909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ff9900">
                      <a:alpha val="4117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27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</p:grpSp>
        <p:grpSp>
          <p:nvGrpSpPr>
            <p:cNvPr id="1695" name="Google Shape;747;p18"/>
            <p:cNvGrpSpPr/>
            <p:nvPr/>
          </p:nvGrpSpPr>
          <p:grpSpPr>
            <a:xfrm>
              <a:off x="8674920" y="1421280"/>
              <a:ext cx="903960" cy="725400"/>
              <a:chOff x="8674920" y="1421280"/>
              <a:chExt cx="903960" cy="725400"/>
            </a:xfrm>
          </p:grpSpPr>
          <p:sp>
            <p:nvSpPr>
              <p:cNvPr id="1696" name="Google Shape;748;p18"/>
              <p:cNvSpPr/>
              <p:nvPr/>
            </p:nvSpPr>
            <p:spPr>
              <a:xfrm>
                <a:off x="8906400" y="1564560"/>
                <a:ext cx="672480" cy="582120"/>
              </a:xfrm>
              <a:custGeom>
                <a:avLst/>
                <a:gdLst>
                  <a:gd name="textAreaLeft" fmla="*/ 0 w 672480"/>
                  <a:gd name="textAreaRight" fmla="*/ 673200 w 672480"/>
                  <a:gd name="textAreaTop" fmla="*/ 0 h 582120"/>
                  <a:gd name="textAreaBottom" fmla="*/ 582840 h 582120"/>
                </a:gdLst>
                <a:ahLst/>
                <a:rect l="textAreaLeft" t="textAreaTop" r="textAreaRight" b="textAreaBottom"/>
                <a:pathLst>
                  <a:path w="51285" h="44413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1697" name="Google Shape;749;p18"/>
              <p:cNvSpPr/>
              <p:nvPr/>
            </p:nvSpPr>
            <p:spPr>
              <a:xfrm>
                <a:off x="8894160" y="1421280"/>
                <a:ext cx="480240" cy="415800"/>
              </a:xfrm>
              <a:custGeom>
                <a:avLst/>
                <a:gdLst>
                  <a:gd name="textAreaLeft" fmla="*/ 0 w 480240"/>
                  <a:gd name="textAreaRight" fmla="*/ 480960 w 480240"/>
                  <a:gd name="textAreaTop" fmla="*/ 0 h 415800"/>
                  <a:gd name="textAreaBottom" fmla="*/ 416520 h 415800"/>
                </a:gdLst>
                <a:ahLst/>
                <a:rect l="textAreaLeft" t="textAreaTop" r="textAreaRight" b="textAreaBottom"/>
                <a:pathLst>
                  <a:path w="51285" h="44413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1698" name="Google Shape;750;p18"/>
              <p:cNvSpPr/>
              <p:nvPr/>
            </p:nvSpPr>
            <p:spPr>
              <a:xfrm>
                <a:off x="8674920" y="1564560"/>
                <a:ext cx="480240" cy="415800"/>
              </a:xfrm>
              <a:custGeom>
                <a:avLst/>
                <a:gdLst>
                  <a:gd name="textAreaLeft" fmla="*/ 0 w 480240"/>
                  <a:gd name="textAreaRight" fmla="*/ 480960 w 480240"/>
                  <a:gd name="textAreaTop" fmla="*/ 0 h 415800"/>
                  <a:gd name="textAreaBottom" fmla="*/ 416520 h 415800"/>
                </a:gdLst>
                <a:ahLst/>
                <a:rect l="textAreaLeft" t="textAreaTop" r="textAreaRight" b="textAreaBottom"/>
                <a:pathLst>
                  <a:path w="51285" h="44413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</p:grpSp>
        <p:grpSp>
          <p:nvGrpSpPr>
            <p:cNvPr id="1699" name="Google Shape;751;p18"/>
            <p:cNvGrpSpPr/>
            <p:nvPr/>
          </p:nvGrpSpPr>
          <p:grpSpPr>
            <a:xfrm>
              <a:off x="7677360" y="-303840"/>
              <a:ext cx="2554920" cy="2546280"/>
              <a:chOff x="7677360" y="-303840"/>
              <a:chExt cx="2554920" cy="2546280"/>
            </a:xfrm>
          </p:grpSpPr>
          <p:sp>
            <p:nvSpPr>
              <p:cNvPr id="1700" name="Google Shape;752;p18"/>
              <p:cNvSpPr/>
              <p:nvPr/>
            </p:nvSpPr>
            <p:spPr>
              <a:xfrm flipH="1" flipV="1" rot="18900000">
                <a:off x="8403480" y="-205200"/>
                <a:ext cx="981720" cy="2460960"/>
              </a:xfrm>
              <a:custGeom>
                <a:avLst/>
                <a:gdLst>
                  <a:gd name="textAreaLeft" fmla="*/ -360 w 981720"/>
                  <a:gd name="textAreaRight" fmla="*/ 982080 w 981720"/>
                  <a:gd name="textAreaTop" fmla="*/ -360 h 2460960"/>
                  <a:gd name="textAreaBottom" fmla="*/ 2461320 h 2460960"/>
                </a:gdLst>
                <a:ahLst/>
                <a:rect l="textAreaLeft" t="textAreaTop" r="textAreaRight" b="textAreaBottom"/>
                <a:pathLst>
                  <a:path w="23937" h="56267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c0a9e"/>
                  </a:gs>
                  <a:gs pos="100000">
                    <a:srgbClr val="ffffff">
                      <a:alpha val="0"/>
                    </a:srgbClr>
                  </a:gs>
                </a:gsLst>
                <a:lin ang="8106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1701" name="Google Shape;753;p18"/>
              <p:cNvSpPr/>
              <p:nvPr/>
            </p:nvSpPr>
            <p:spPr>
              <a:xfrm flipH="1" flipV="1" rot="18900000">
                <a:off x="8524080" y="-317160"/>
                <a:ext cx="981720" cy="2460960"/>
              </a:xfrm>
              <a:custGeom>
                <a:avLst/>
                <a:gdLst>
                  <a:gd name="textAreaLeft" fmla="*/ -360 w 981720"/>
                  <a:gd name="textAreaRight" fmla="*/ 982080 w 981720"/>
                  <a:gd name="textAreaTop" fmla="*/ -360 h 2460960"/>
                  <a:gd name="textAreaBottom" fmla="*/ 2461320 h 2460960"/>
                </a:gdLst>
                <a:ahLst/>
                <a:rect l="textAreaLeft" t="textAreaTop" r="textAreaRight" b="textAreaBottom"/>
                <a:pathLst>
                  <a:path w="23937" h="56267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9900ff">
                      <a:alpha val="47058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</p:grpSp>
        <p:sp>
          <p:nvSpPr>
            <p:cNvPr id="1702" name="Google Shape;754;p18"/>
            <p:cNvSpPr/>
            <p:nvPr/>
          </p:nvSpPr>
          <p:spPr>
            <a:xfrm flipH="1" rot="5400000">
              <a:off x="6626520" y="-894600"/>
              <a:ext cx="576720" cy="1973880"/>
            </a:xfrm>
            <a:custGeom>
              <a:avLst/>
              <a:gdLst>
                <a:gd name="textAreaLeft" fmla="*/ -360 w 576720"/>
                <a:gd name="textAreaRight" fmla="*/ 577080 w 576720"/>
                <a:gd name="textAreaTop" fmla="*/ 0 h 1973880"/>
                <a:gd name="textAreaBottom" fmla="*/ 1974600 h 1973880"/>
              </a:gdLst>
              <a:ahLst/>
              <a:rect l="textAreaLeft" t="textAreaTop" r="textAreaRight" b="textAreaBottom"/>
              <a:pathLst>
                <a:path w="14079" h="48146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 rotWithShape="0">
              <a:gsLst>
                <a:gs pos="0">
                  <a:srgbClr val="9900ff">
                    <a:alpha val="4705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6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grpSp>
          <p:nvGrpSpPr>
            <p:cNvPr id="1703" name="Google Shape;755;p18"/>
            <p:cNvGrpSpPr/>
            <p:nvPr/>
          </p:nvGrpSpPr>
          <p:grpSpPr>
            <a:xfrm>
              <a:off x="6993360" y="245880"/>
              <a:ext cx="4623840" cy="133200"/>
              <a:chOff x="6993360" y="245880"/>
              <a:chExt cx="4623840" cy="133200"/>
            </a:xfrm>
          </p:grpSpPr>
          <p:sp>
            <p:nvSpPr>
              <p:cNvPr id="1704" name="Google Shape;756;p18"/>
              <p:cNvSpPr/>
              <p:nvPr/>
            </p:nvSpPr>
            <p:spPr>
              <a:xfrm flipH="1">
                <a:off x="6993360" y="245880"/>
                <a:ext cx="133200" cy="133200"/>
              </a:xfrm>
              <a:prstGeom prst="ellipse">
                <a:avLst/>
              </a:prstGeom>
              <a:noFill/>
              <a:ln w="9525">
                <a:solidFill>
                  <a:srgbClr val="0c0a9e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7160" bIns="4716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1705" name="Google Shape;757;p18"/>
              <p:cNvSpPr/>
              <p:nvPr/>
            </p:nvSpPr>
            <p:spPr>
              <a:xfrm flipH="1">
                <a:off x="7023240" y="276120"/>
                <a:ext cx="73080" cy="73080"/>
              </a:xfrm>
              <a:prstGeom prst="ellipse">
                <a:avLst/>
              </a:pr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5920" bIns="2592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ffffff"/>
                  </a:solidFill>
                  <a:latin typeface="Arial"/>
                  <a:ea typeface="DejaVu Sans"/>
                </a:endParaRPr>
              </a:p>
            </p:txBody>
          </p:sp>
          <p:cxnSp>
            <p:nvCxnSpPr>
              <p:cNvPr id="1706" name="Google Shape;758;p18"/>
              <p:cNvCxnSpPr/>
              <p:nvPr/>
            </p:nvCxnSpPr>
            <p:spPr>
              <a:xfrm flipH="1">
                <a:off x="7089840" y="312840"/>
                <a:ext cx="4527720" cy="720"/>
              </a:xfrm>
              <a:prstGeom prst="straightConnector1">
                <a:avLst/>
              </a:prstGeom>
              <a:ln w="9525">
                <a:solidFill>
                  <a:srgbClr val="0c0a9e"/>
                </a:solidFill>
                <a:round/>
              </a:ln>
            </p:spPr>
          </p:cxnSp>
        </p:grpSp>
      </p:grpSp>
      <p:sp>
        <p:nvSpPr>
          <p:cNvPr id="170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922" r:id="rId3"/>
    <p:sldLayoutId id="2147483923" r:id="rId4"/>
    <p:sldLayoutId id="2147483924" r:id="rId5"/>
    <p:sldLayoutId id="2147483925" r:id="rId6"/>
    <p:sldLayoutId id="2147483926" r:id="rId7"/>
    <p:sldLayoutId id="2147483927" r:id="rId8"/>
    <p:sldLayoutId id="2147483928" r:id="rId9"/>
    <p:sldLayoutId id="2147483929" r:id="rId10"/>
    <p:sldLayoutId id="2147483930" r:id="rId11"/>
    <p:sldLayoutId id="2147483931" r:id="rId12"/>
    <p:sldLayoutId id="2147483932" r:id="rId13"/>
    <p:sldLayoutId id="2147483933" r:id="rId14"/>
  </p:sldLayoutIdLst>
</p:sldMaster>
</file>

<file path=ppt/slideMasters/slideMaster2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5" name="Google Shape;979;p23"/>
          <p:cNvGrpSpPr/>
          <p:nvPr/>
        </p:nvGrpSpPr>
        <p:grpSpPr>
          <a:xfrm>
            <a:off x="6379200" y="1164960"/>
            <a:ext cx="4752000" cy="4761000"/>
            <a:chOff x="6379200" y="1164960"/>
            <a:chExt cx="4752000" cy="4761000"/>
          </a:xfrm>
        </p:grpSpPr>
        <p:pic>
          <p:nvPicPr>
            <p:cNvPr id="1746" name="Google Shape;980;p23" descr=""/>
            <p:cNvPicPr/>
            <p:nvPr/>
          </p:nvPicPr>
          <p:blipFill>
            <a:blip r:embed="rId2"/>
            <a:srcRect l="16959" t="24708" r="7122" b="26168"/>
            <a:stretch/>
          </p:blipFill>
          <p:spPr>
            <a:xfrm rot="16200000">
              <a:off x="7048440" y="2738880"/>
              <a:ext cx="3615120" cy="275904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1747" name="Google Shape;981;p23"/>
            <p:cNvGrpSpPr/>
            <p:nvPr/>
          </p:nvGrpSpPr>
          <p:grpSpPr>
            <a:xfrm>
              <a:off x="6379200" y="1164960"/>
              <a:ext cx="4752000" cy="4760280"/>
              <a:chOff x="6379200" y="1164960"/>
              <a:chExt cx="4752000" cy="4760280"/>
            </a:xfrm>
          </p:grpSpPr>
          <p:grpSp>
            <p:nvGrpSpPr>
              <p:cNvPr id="1748" name="Google Shape;982;p23"/>
              <p:cNvGrpSpPr/>
              <p:nvPr/>
            </p:nvGrpSpPr>
            <p:grpSpPr>
              <a:xfrm>
                <a:off x="7298280" y="4842000"/>
                <a:ext cx="2083320" cy="237240"/>
                <a:chOff x="7298280" y="4842000"/>
                <a:chExt cx="2083320" cy="237240"/>
              </a:xfrm>
            </p:grpSpPr>
            <p:sp>
              <p:nvSpPr>
                <p:cNvPr id="1749" name="Google Shape;983;p23"/>
                <p:cNvSpPr/>
                <p:nvPr/>
              </p:nvSpPr>
              <p:spPr>
                <a:xfrm flipV="1" rot="16200000">
                  <a:off x="8332920" y="4030560"/>
                  <a:ext cx="13680" cy="2083320"/>
                </a:xfrm>
                <a:custGeom>
                  <a:avLst/>
                  <a:gdLst>
                    <a:gd name="textAreaLeft" fmla="*/ 0 w 13680"/>
                    <a:gd name="textAreaRight" fmla="*/ 14400 w 13680"/>
                    <a:gd name="textAreaTop" fmla="*/ 360 h 2083320"/>
                    <a:gd name="textAreaBottom" fmla="*/ 2084400 h 2083320"/>
                  </a:gdLst>
                  <a:ahLst/>
                  <a:rect l="textAreaLeft" t="textAreaTop" r="textAreaRight" b="textAreaBottom"/>
                  <a:pathLst>
                    <a:path w="306" h="27731">
                      <a:moveTo>
                        <a:pt x="1" y="1"/>
                      </a:moveTo>
                      <a:lnTo>
                        <a:pt x="1" y="27730"/>
                      </a:lnTo>
                      <a:lnTo>
                        <a:pt x="305" y="27730"/>
                      </a:lnTo>
                      <a:lnTo>
                        <a:pt x="305" y="1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rgbClr val="9900ff">
                        <a:alpha val="47058"/>
                      </a:srgbClr>
                    </a:gs>
                    <a:gs pos="100000">
                      <a:srgbClr val="ffffff">
                        <a:alpha val="47058"/>
                      </a:srgbClr>
                    </a:gs>
                  </a:gsLst>
                  <a:path path="circle">
                    <a:fillToRect l="50000" t="50000" r="50000" b="50000"/>
                  </a:path>
                </a:gra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91440" bIns="9144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1400" spc="-1" strike="noStrike">
                    <a:solidFill>
                      <a:srgbClr val="000000"/>
                    </a:solidFill>
                    <a:latin typeface="Arial"/>
                    <a:ea typeface="DejaVu Sans"/>
                  </a:endParaRPr>
                </a:p>
              </p:txBody>
            </p:sp>
            <p:sp>
              <p:nvSpPr>
                <p:cNvPr id="1750" name="Google Shape;984;p23"/>
                <p:cNvSpPr/>
                <p:nvPr/>
              </p:nvSpPr>
              <p:spPr>
                <a:xfrm flipV="1" rot="16200000">
                  <a:off x="8332920" y="3807000"/>
                  <a:ext cx="13680" cy="2083320"/>
                </a:xfrm>
                <a:custGeom>
                  <a:avLst/>
                  <a:gdLst>
                    <a:gd name="textAreaLeft" fmla="*/ 0 w 13680"/>
                    <a:gd name="textAreaRight" fmla="*/ 14400 w 13680"/>
                    <a:gd name="textAreaTop" fmla="*/ 360 h 2083320"/>
                    <a:gd name="textAreaBottom" fmla="*/ 2084400 h 2083320"/>
                  </a:gdLst>
                  <a:ahLst/>
                  <a:rect l="textAreaLeft" t="textAreaTop" r="textAreaRight" b="textAreaBottom"/>
                  <a:pathLst>
                    <a:path w="305" h="27731">
                      <a:moveTo>
                        <a:pt x="0" y="1"/>
                      </a:moveTo>
                      <a:lnTo>
                        <a:pt x="0" y="27730"/>
                      </a:lnTo>
                      <a:lnTo>
                        <a:pt x="305" y="27730"/>
                      </a:lnTo>
                      <a:lnTo>
                        <a:pt x="305" y="1"/>
                      </a:lnTo>
                      <a:close/>
                    </a:path>
                  </a:pathLst>
                </a:custGeom>
                <a:gradFill rotWithShape="0">
                  <a:gsLst>
                    <a:gs pos="22000">
                      <a:srgbClr val="f5f8ff">
                        <a:alpha val="47058"/>
                      </a:srgbClr>
                    </a:gs>
                    <a:gs pos="100000">
                      <a:srgbClr val="eb9109">
                        <a:alpha val="47058"/>
                      </a:srgbClr>
                    </a:gs>
                  </a:gsLst>
                  <a:lin ang="10800000"/>
                </a:gra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91440" bIns="9144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1400" spc="-1" strike="noStrike">
                    <a:solidFill>
                      <a:srgbClr val="000000"/>
                    </a:solidFill>
                    <a:latin typeface="Arial"/>
                    <a:ea typeface="DejaVu Sans"/>
                  </a:endParaRPr>
                </a:p>
              </p:txBody>
            </p:sp>
          </p:grpSp>
          <p:grpSp>
            <p:nvGrpSpPr>
              <p:cNvPr id="1751" name="Google Shape;985;p23"/>
              <p:cNvGrpSpPr/>
              <p:nvPr/>
            </p:nvGrpSpPr>
            <p:grpSpPr>
              <a:xfrm>
                <a:off x="6379200" y="1164960"/>
                <a:ext cx="4752000" cy="4479480"/>
                <a:chOff x="6379200" y="1164960"/>
                <a:chExt cx="4752000" cy="4479480"/>
              </a:xfrm>
            </p:grpSpPr>
            <p:sp>
              <p:nvSpPr>
                <p:cNvPr id="1752" name="Google Shape;986;p23"/>
                <p:cNvSpPr/>
                <p:nvPr/>
              </p:nvSpPr>
              <p:spPr>
                <a:xfrm flipV="1" rot="2700000">
                  <a:off x="7169040" y="1686240"/>
                  <a:ext cx="2899080" cy="3435840"/>
                </a:xfrm>
                <a:custGeom>
                  <a:avLst/>
                  <a:gdLst>
                    <a:gd name="textAreaLeft" fmla="*/ 0 w 2899080"/>
                    <a:gd name="textAreaRight" fmla="*/ 2899800 w 2899080"/>
                    <a:gd name="textAreaTop" fmla="*/ -360 h 3435840"/>
                    <a:gd name="textAreaBottom" fmla="*/ 3436200 h 3435840"/>
                  </a:gdLst>
                  <a:ahLst/>
                  <a:rect l="textAreaLeft" t="textAreaTop" r="textAreaRight" b="textAreaBottom"/>
                  <a:pathLst>
                    <a:path w="97678" h="115794">
                      <a:moveTo>
                        <a:pt x="97449" y="0"/>
                      </a:moveTo>
                      <a:lnTo>
                        <a:pt x="76805" y="20645"/>
                      </a:lnTo>
                      <a:lnTo>
                        <a:pt x="76744" y="20691"/>
                      </a:lnTo>
                      <a:lnTo>
                        <a:pt x="76744" y="35927"/>
                      </a:lnTo>
                      <a:lnTo>
                        <a:pt x="63107" y="49563"/>
                      </a:lnTo>
                      <a:lnTo>
                        <a:pt x="63077" y="49608"/>
                      </a:lnTo>
                      <a:lnTo>
                        <a:pt x="63077" y="56571"/>
                      </a:lnTo>
                      <a:lnTo>
                        <a:pt x="61005" y="58659"/>
                      </a:lnTo>
                      <a:lnTo>
                        <a:pt x="61005" y="62407"/>
                      </a:lnTo>
                      <a:lnTo>
                        <a:pt x="52473" y="70939"/>
                      </a:lnTo>
                      <a:lnTo>
                        <a:pt x="52412" y="70969"/>
                      </a:lnTo>
                      <a:lnTo>
                        <a:pt x="52412" y="78541"/>
                      </a:lnTo>
                      <a:lnTo>
                        <a:pt x="46912" y="84057"/>
                      </a:lnTo>
                      <a:lnTo>
                        <a:pt x="46912" y="89633"/>
                      </a:lnTo>
                      <a:lnTo>
                        <a:pt x="33123" y="103406"/>
                      </a:lnTo>
                      <a:lnTo>
                        <a:pt x="12174" y="103406"/>
                      </a:lnTo>
                      <a:lnTo>
                        <a:pt x="0" y="115565"/>
                      </a:lnTo>
                      <a:lnTo>
                        <a:pt x="229" y="115793"/>
                      </a:lnTo>
                      <a:lnTo>
                        <a:pt x="12280" y="103711"/>
                      </a:lnTo>
                      <a:lnTo>
                        <a:pt x="33245" y="103711"/>
                      </a:lnTo>
                      <a:lnTo>
                        <a:pt x="47155" y="89801"/>
                      </a:lnTo>
                      <a:lnTo>
                        <a:pt x="47216" y="89770"/>
                      </a:lnTo>
                      <a:lnTo>
                        <a:pt x="47216" y="84179"/>
                      </a:lnTo>
                      <a:lnTo>
                        <a:pt x="52732" y="78663"/>
                      </a:lnTo>
                      <a:lnTo>
                        <a:pt x="52732" y="71106"/>
                      </a:lnTo>
                      <a:lnTo>
                        <a:pt x="61264" y="62574"/>
                      </a:lnTo>
                      <a:lnTo>
                        <a:pt x="61310" y="62513"/>
                      </a:lnTo>
                      <a:lnTo>
                        <a:pt x="61310" y="58780"/>
                      </a:lnTo>
                      <a:lnTo>
                        <a:pt x="63382" y="56708"/>
                      </a:lnTo>
                      <a:lnTo>
                        <a:pt x="63382" y="49730"/>
                      </a:lnTo>
                      <a:lnTo>
                        <a:pt x="77018" y="36109"/>
                      </a:lnTo>
                      <a:lnTo>
                        <a:pt x="77048" y="36064"/>
                      </a:lnTo>
                      <a:lnTo>
                        <a:pt x="77048" y="20828"/>
                      </a:lnTo>
                      <a:lnTo>
                        <a:pt x="97678" y="198"/>
                      </a:lnTo>
                      <a:lnTo>
                        <a:pt x="97449" y="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rgbClr val="0c0a9e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00"/>
                </a:gra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91440" bIns="9144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1400" spc="-1" strike="noStrike">
                    <a:solidFill>
                      <a:srgbClr val="000000"/>
                    </a:solidFill>
                    <a:latin typeface="Arial"/>
                    <a:ea typeface="DejaVu Sans"/>
                  </a:endParaRPr>
                </a:p>
              </p:txBody>
            </p:sp>
            <p:sp>
              <p:nvSpPr>
                <p:cNvPr id="1753" name="Google Shape;987;p23"/>
                <p:cNvSpPr/>
                <p:nvPr/>
              </p:nvSpPr>
              <p:spPr>
                <a:xfrm flipV="1" rot="2700000">
                  <a:off x="7329960" y="2957760"/>
                  <a:ext cx="2115720" cy="2211840"/>
                </a:xfrm>
                <a:custGeom>
                  <a:avLst/>
                  <a:gdLst>
                    <a:gd name="textAreaLeft" fmla="*/ 0 w 2115720"/>
                    <a:gd name="textAreaRight" fmla="*/ 2116080 w 2115720"/>
                    <a:gd name="textAreaTop" fmla="*/ -360 h 2211840"/>
                    <a:gd name="textAreaBottom" fmla="*/ 2212200 h 2211840"/>
                  </a:gdLst>
                  <a:ahLst/>
                  <a:rect l="textAreaLeft" t="textAreaTop" r="textAreaRight" b="textAreaBottom"/>
                  <a:pathLst>
                    <a:path w="71320" h="74550">
                      <a:moveTo>
                        <a:pt x="71091" y="0"/>
                      </a:moveTo>
                      <a:lnTo>
                        <a:pt x="59679" y="11397"/>
                      </a:lnTo>
                      <a:lnTo>
                        <a:pt x="54895" y="11397"/>
                      </a:lnTo>
                      <a:lnTo>
                        <a:pt x="41015" y="25307"/>
                      </a:lnTo>
                      <a:lnTo>
                        <a:pt x="40954" y="25337"/>
                      </a:lnTo>
                      <a:lnTo>
                        <a:pt x="40954" y="42325"/>
                      </a:lnTo>
                      <a:lnTo>
                        <a:pt x="31767" y="51528"/>
                      </a:lnTo>
                      <a:lnTo>
                        <a:pt x="31721" y="51574"/>
                      </a:lnTo>
                      <a:lnTo>
                        <a:pt x="31721" y="59237"/>
                      </a:lnTo>
                      <a:lnTo>
                        <a:pt x="22824" y="68135"/>
                      </a:lnTo>
                      <a:lnTo>
                        <a:pt x="6186" y="68135"/>
                      </a:lnTo>
                      <a:lnTo>
                        <a:pt x="0" y="74321"/>
                      </a:lnTo>
                      <a:lnTo>
                        <a:pt x="229" y="74549"/>
                      </a:lnTo>
                      <a:lnTo>
                        <a:pt x="6323" y="68455"/>
                      </a:lnTo>
                      <a:lnTo>
                        <a:pt x="22945" y="68455"/>
                      </a:lnTo>
                      <a:lnTo>
                        <a:pt x="31980" y="59420"/>
                      </a:lnTo>
                      <a:lnTo>
                        <a:pt x="32026" y="59374"/>
                      </a:lnTo>
                      <a:lnTo>
                        <a:pt x="32026" y="51695"/>
                      </a:lnTo>
                      <a:lnTo>
                        <a:pt x="41229" y="42508"/>
                      </a:lnTo>
                      <a:lnTo>
                        <a:pt x="41259" y="42463"/>
                      </a:lnTo>
                      <a:lnTo>
                        <a:pt x="41259" y="25475"/>
                      </a:lnTo>
                      <a:lnTo>
                        <a:pt x="55032" y="11732"/>
                      </a:lnTo>
                      <a:lnTo>
                        <a:pt x="59786" y="11732"/>
                      </a:lnTo>
                      <a:lnTo>
                        <a:pt x="71320" y="213"/>
                      </a:lnTo>
                      <a:lnTo>
                        <a:pt x="71091" y="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rgbClr val="0c0a9e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00"/>
                </a:gra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91440" bIns="9144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1400" spc="-1" strike="noStrike">
                    <a:solidFill>
                      <a:srgbClr val="000000"/>
                    </a:solidFill>
                    <a:latin typeface="Arial"/>
                    <a:ea typeface="DejaVu Sans"/>
                  </a:endParaRPr>
                </a:p>
              </p:txBody>
            </p:sp>
            <p:sp>
              <p:nvSpPr>
                <p:cNvPr id="1754" name="Google Shape;988;p23"/>
                <p:cNvSpPr/>
                <p:nvPr/>
              </p:nvSpPr>
              <p:spPr>
                <a:xfrm flipV="1" rot="2700000">
                  <a:off x="7875000" y="1615680"/>
                  <a:ext cx="2280960" cy="3703320"/>
                </a:xfrm>
                <a:custGeom>
                  <a:avLst/>
                  <a:gdLst>
                    <a:gd name="textAreaLeft" fmla="*/ 0 w 2280960"/>
                    <a:gd name="textAreaRight" fmla="*/ 2281680 w 2280960"/>
                    <a:gd name="textAreaTop" fmla="*/ 360 h 3703320"/>
                    <a:gd name="textAreaBottom" fmla="*/ 3704400 h 3703320"/>
                  </a:gdLst>
                  <a:ahLst/>
                  <a:rect l="textAreaLeft" t="textAreaTop" r="textAreaRight" b="textAreaBottom"/>
                  <a:pathLst>
                    <a:path w="76882" h="124813">
                      <a:moveTo>
                        <a:pt x="76668" y="0"/>
                      </a:moveTo>
                      <a:lnTo>
                        <a:pt x="63260" y="13408"/>
                      </a:lnTo>
                      <a:cubicBezTo>
                        <a:pt x="62879" y="13789"/>
                        <a:pt x="62879" y="14398"/>
                        <a:pt x="63260" y="14779"/>
                      </a:cubicBezTo>
                      <a:lnTo>
                        <a:pt x="69857" y="21376"/>
                      </a:lnTo>
                      <a:cubicBezTo>
                        <a:pt x="70116" y="21620"/>
                        <a:pt x="70116" y="22046"/>
                        <a:pt x="69857" y="22305"/>
                      </a:cubicBezTo>
                      <a:lnTo>
                        <a:pt x="46546" y="45616"/>
                      </a:lnTo>
                      <a:cubicBezTo>
                        <a:pt x="46417" y="45738"/>
                        <a:pt x="46245" y="45799"/>
                        <a:pt x="46074" y="45799"/>
                      </a:cubicBezTo>
                      <a:cubicBezTo>
                        <a:pt x="45903" y="45799"/>
                        <a:pt x="45731" y="45738"/>
                        <a:pt x="45602" y="45616"/>
                      </a:cubicBezTo>
                      <a:lnTo>
                        <a:pt x="39020" y="39019"/>
                      </a:lnTo>
                      <a:cubicBezTo>
                        <a:pt x="38822" y="38836"/>
                        <a:pt x="38593" y="38745"/>
                        <a:pt x="38334" y="38745"/>
                      </a:cubicBezTo>
                      <a:cubicBezTo>
                        <a:pt x="38060" y="38745"/>
                        <a:pt x="37831" y="38836"/>
                        <a:pt x="37649" y="39019"/>
                      </a:cubicBezTo>
                      <a:lnTo>
                        <a:pt x="23357" y="53311"/>
                      </a:lnTo>
                      <a:cubicBezTo>
                        <a:pt x="22976" y="53691"/>
                        <a:pt x="22976" y="54301"/>
                        <a:pt x="23357" y="54682"/>
                      </a:cubicBezTo>
                      <a:lnTo>
                        <a:pt x="40833" y="72142"/>
                      </a:lnTo>
                      <a:cubicBezTo>
                        <a:pt x="40939" y="72279"/>
                        <a:pt x="41016" y="72432"/>
                        <a:pt x="41016" y="72614"/>
                      </a:cubicBezTo>
                      <a:cubicBezTo>
                        <a:pt x="41016" y="72812"/>
                        <a:pt x="40955" y="72965"/>
                        <a:pt x="40833" y="73102"/>
                      </a:cubicBezTo>
                      <a:lnTo>
                        <a:pt x="27090" y="86830"/>
                      </a:lnTo>
                      <a:cubicBezTo>
                        <a:pt x="26907" y="87028"/>
                        <a:pt x="26816" y="87256"/>
                        <a:pt x="26816" y="87515"/>
                      </a:cubicBezTo>
                      <a:lnTo>
                        <a:pt x="26816" y="96276"/>
                      </a:lnTo>
                      <a:cubicBezTo>
                        <a:pt x="26816" y="96459"/>
                        <a:pt x="26755" y="96611"/>
                        <a:pt x="26618" y="96748"/>
                      </a:cubicBezTo>
                      <a:lnTo>
                        <a:pt x="13225" y="110140"/>
                      </a:lnTo>
                      <a:cubicBezTo>
                        <a:pt x="13103" y="110270"/>
                        <a:pt x="12940" y="110335"/>
                        <a:pt x="12772" y="110335"/>
                      </a:cubicBezTo>
                      <a:cubicBezTo>
                        <a:pt x="12604" y="110335"/>
                        <a:pt x="12433" y="110270"/>
                        <a:pt x="12296" y="110140"/>
                      </a:cubicBezTo>
                      <a:lnTo>
                        <a:pt x="7618" y="105448"/>
                      </a:lnTo>
                      <a:cubicBezTo>
                        <a:pt x="7428" y="105257"/>
                        <a:pt x="7180" y="105162"/>
                        <a:pt x="6933" y="105162"/>
                      </a:cubicBezTo>
                      <a:cubicBezTo>
                        <a:pt x="6685" y="105162"/>
                        <a:pt x="6438" y="105257"/>
                        <a:pt x="6247" y="105448"/>
                      </a:cubicBezTo>
                      <a:lnTo>
                        <a:pt x="381" y="111314"/>
                      </a:lnTo>
                      <a:cubicBezTo>
                        <a:pt x="1" y="111695"/>
                        <a:pt x="1" y="112304"/>
                        <a:pt x="381" y="112685"/>
                      </a:cubicBezTo>
                      <a:lnTo>
                        <a:pt x="5059" y="117378"/>
                      </a:lnTo>
                      <a:cubicBezTo>
                        <a:pt x="5181" y="117515"/>
                        <a:pt x="5257" y="117667"/>
                        <a:pt x="5257" y="117850"/>
                      </a:cubicBezTo>
                      <a:cubicBezTo>
                        <a:pt x="5257" y="118048"/>
                        <a:pt x="5196" y="118200"/>
                        <a:pt x="5059" y="118322"/>
                      </a:cubicBezTo>
                      <a:lnTo>
                        <a:pt x="3231" y="120150"/>
                      </a:lnTo>
                      <a:cubicBezTo>
                        <a:pt x="2850" y="120531"/>
                        <a:pt x="2850" y="121141"/>
                        <a:pt x="3231" y="121522"/>
                      </a:cubicBezTo>
                      <a:lnTo>
                        <a:pt x="5059" y="123365"/>
                      </a:lnTo>
                      <a:cubicBezTo>
                        <a:pt x="5333" y="123609"/>
                        <a:pt x="5333" y="124020"/>
                        <a:pt x="5059" y="124295"/>
                      </a:cubicBezTo>
                      <a:cubicBezTo>
                        <a:pt x="4914" y="124432"/>
                        <a:pt x="4754" y="124489"/>
                        <a:pt x="4602" y="124489"/>
                      </a:cubicBezTo>
                      <a:cubicBezTo>
                        <a:pt x="4449" y="124489"/>
                        <a:pt x="4305" y="124432"/>
                        <a:pt x="4190" y="124340"/>
                      </a:cubicBezTo>
                      <a:cubicBezTo>
                        <a:pt x="3962" y="124173"/>
                        <a:pt x="3825" y="123838"/>
                        <a:pt x="4038" y="123487"/>
                      </a:cubicBezTo>
                      <a:lnTo>
                        <a:pt x="3764" y="123335"/>
                      </a:lnTo>
                      <a:lnTo>
                        <a:pt x="3764" y="123335"/>
                      </a:lnTo>
                      <a:cubicBezTo>
                        <a:pt x="3459" y="123838"/>
                        <a:pt x="3672" y="124356"/>
                        <a:pt x="3992" y="124599"/>
                      </a:cubicBezTo>
                      <a:cubicBezTo>
                        <a:pt x="4175" y="124736"/>
                        <a:pt x="4373" y="124813"/>
                        <a:pt x="4602" y="124813"/>
                      </a:cubicBezTo>
                      <a:cubicBezTo>
                        <a:pt x="4830" y="124813"/>
                        <a:pt x="5059" y="124736"/>
                        <a:pt x="5272" y="124477"/>
                      </a:cubicBezTo>
                      <a:cubicBezTo>
                        <a:pt x="5455" y="124295"/>
                        <a:pt x="5562" y="124066"/>
                        <a:pt x="5562" y="123792"/>
                      </a:cubicBezTo>
                      <a:cubicBezTo>
                        <a:pt x="5562" y="123533"/>
                        <a:pt x="5455" y="123304"/>
                        <a:pt x="5272" y="123106"/>
                      </a:cubicBezTo>
                      <a:lnTo>
                        <a:pt x="3444" y="121278"/>
                      </a:lnTo>
                      <a:cubicBezTo>
                        <a:pt x="3170" y="121034"/>
                        <a:pt x="3170" y="120623"/>
                        <a:pt x="3444" y="120349"/>
                      </a:cubicBezTo>
                      <a:lnTo>
                        <a:pt x="5272" y="118520"/>
                      </a:lnTo>
                      <a:cubicBezTo>
                        <a:pt x="5455" y="118337"/>
                        <a:pt x="5562" y="118094"/>
                        <a:pt x="5562" y="117835"/>
                      </a:cubicBezTo>
                      <a:cubicBezTo>
                        <a:pt x="5562" y="117576"/>
                        <a:pt x="5455" y="117332"/>
                        <a:pt x="5272" y="117149"/>
                      </a:cubicBezTo>
                      <a:lnTo>
                        <a:pt x="579" y="112456"/>
                      </a:lnTo>
                      <a:cubicBezTo>
                        <a:pt x="320" y="112213"/>
                        <a:pt x="320" y="111801"/>
                        <a:pt x="579" y="111527"/>
                      </a:cubicBezTo>
                      <a:lnTo>
                        <a:pt x="6445" y="105661"/>
                      </a:lnTo>
                      <a:cubicBezTo>
                        <a:pt x="6575" y="105532"/>
                        <a:pt x="6742" y="105467"/>
                        <a:pt x="6912" y="105467"/>
                      </a:cubicBezTo>
                      <a:cubicBezTo>
                        <a:pt x="7081" y="105467"/>
                        <a:pt x="7253" y="105532"/>
                        <a:pt x="7390" y="105661"/>
                      </a:cubicBezTo>
                      <a:lnTo>
                        <a:pt x="12067" y="110354"/>
                      </a:lnTo>
                      <a:cubicBezTo>
                        <a:pt x="12265" y="110537"/>
                        <a:pt x="12494" y="110643"/>
                        <a:pt x="12753" y="110643"/>
                      </a:cubicBezTo>
                      <a:cubicBezTo>
                        <a:pt x="13027" y="110643"/>
                        <a:pt x="13256" y="110537"/>
                        <a:pt x="13439" y="110354"/>
                      </a:cubicBezTo>
                      <a:lnTo>
                        <a:pt x="26831" y="96961"/>
                      </a:lnTo>
                      <a:cubicBezTo>
                        <a:pt x="27014" y="96779"/>
                        <a:pt x="27120" y="96550"/>
                        <a:pt x="27120" y="96276"/>
                      </a:cubicBezTo>
                      <a:lnTo>
                        <a:pt x="27120" y="87469"/>
                      </a:lnTo>
                      <a:cubicBezTo>
                        <a:pt x="27120" y="87287"/>
                        <a:pt x="27166" y="87134"/>
                        <a:pt x="27303" y="86997"/>
                      </a:cubicBezTo>
                      <a:lnTo>
                        <a:pt x="41031" y="73270"/>
                      </a:lnTo>
                      <a:cubicBezTo>
                        <a:pt x="41412" y="72889"/>
                        <a:pt x="41412" y="72279"/>
                        <a:pt x="41031" y="71898"/>
                      </a:cubicBezTo>
                      <a:lnTo>
                        <a:pt x="23571" y="54438"/>
                      </a:lnTo>
                      <a:cubicBezTo>
                        <a:pt x="23312" y="54194"/>
                        <a:pt x="23312" y="53768"/>
                        <a:pt x="23571" y="53509"/>
                      </a:cubicBezTo>
                      <a:lnTo>
                        <a:pt x="37862" y="39217"/>
                      </a:lnTo>
                      <a:cubicBezTo>
                        <a:pt x="37984" y="39095"/>
                        <a:pt x="38155" y="39035"/>
                        <a:pt x="38327" y="39035"/>
                      </a:cubicBezTo>
                      <a:cubicBezTo>
                        <a:pt x="38498" y="39035"/>
                        <a:pt x="38669" y="39095"/>
                        <a:pt x="38791" y="39217"/>
                      </a:cubicBezTo>
                      <a:lnTo>
                        <a:pt x="45373" y="45830"/>
                      </a:lnTo>
                      <a:cubicBezTo>
                        <a:pt x="45571" y="46013"/>
                        <a:pt x="45800" y="46119"/>
                        <a:pt x="46059" y="46119"/>
                      </a:cubicBezTo>
                      <a:cubicBezTo>
                        <a:pt x="46333" y="46119"/>
                        <a:pt x="46562" y="46013"/>
                        <a:pt x="46744" y="45830"/>
                      </a:cubicBezTo>
                      <a:lnTo>
                        <a:pt x="70055" y="22519"/>
                      </a:lnTo>
                      <a:cubicBezTo>
                        <a:pt x="70436" y="22138"/>
                        <a:pt x="70436" y="21528"/>
                        <a:pt x="70055" y="21148"/>
                      </a:cubicBezTo>
                      <a:lnTo>
                        <a:pt x="63473" y="14550"/>
                      </a:lnTo>
                      <a:cubicBezTo>
                        <a:pt x="63199" y="14307"/>
                        <a:pt x="63199" y="13895"/>
                        <a:pt x="63473" y="13621"/>
                      </a:cubicBezTo>
                      <a:lnTo>
                        <a:pt x="76881" y="213"/>
                      </a:lnTo>
                      <a:lnTo>
                        <a:pt x="76668" y="0"/>
                      </a:lnTo>
                      <a:close/>
                    </a:path>
                  </a:pathLst>
                </a:custGeom>
                <a:gradFill rotWithShape="0">
                  <a:gsLst>
                    <a:gs pos="22000">
                      <a:srgbClr val="f5f8ff"/>
                    </a:gs>
                    <a:gs pos="100000">
                      <a:srgbClr val="eb9109"/>
                    </a:gs>
                  </a:gsLst>
                  <a:lin ang="10800000"/>
                </a:gra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91440" bIns="9144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1400" spc="-1" strike="noStrike">
                    <a:solidFill>
                      <a:srgbClr val="000000"/>
                    </a:solidFill>
                    <a:latin typeface="Arial"/>
                    <a:ea typeface="DejaVu Sans"/>
                  </a:endParaRPr>
                </a:p>
              </p:txBody>
            </p:sp>
          </p:grpSp>
          <p:grpSp>
            <p:nvGrpSpPr>
              <p:cNvPr id="1755" name="Google Shape;989;p23"/>
              <p:cNvGrpSpPr/>
              <p:nvPr/>
            </p:nvGrpSpPr>
            <p:grpSpPr>
              <a:xfrm>
                <a:off x="8067240" y="4561200"/>
                <a:ext cx="545400" cy="798480"/>
                <a:chOff x="8067240" y="4561200"/>
                <a:chExt cx="545400" cy="798480"/>
              </a:xfrm>
            </p:grpSpPr>
            <p:grpSp>
              <p:nvGrpSpPr>
                <p:cNvPr id="1756" name="Google Shape;990;p23"/>
                <p:cNvGrpSpPr/>
                <p:nvPr/>
              </p:nvGrpSpPr>
              <p:grpSpPr>
                <a:xfrm>
                  <a:off x="8067240" y="4814280"/>
                  <a:ext cx="545400" cy="545400"/>
                  <a:chOff x="8067240" y="4814280"/>
                  <a:chExt cx="545400" cy="545400"/>
                </a:xfrm>
              </p:grpSpPr>
              <p:sp>
                <p:nvSpPr>
                  <p:cNvPr id="1757" name="Google Shape;991;p23"/>
                  <p:cNvSpPr/>
                  <p:nvPr/>
                </p:nvSpPr>
                <p:spPr>
                  <a:xfrm flipV="1" rot="13500000">
                    <a:off x="8142480" y="4897800"/>
                    <a:ext cx="394200" cy="377280"/>
                  </a:xfrm>
                  <a:custGeom>
                    <a:avLst/>
                    <a:gdLst>
                      <a:gd name="textAreaLeft" fmla="*/ 0 w 394200"/>
                      <a:gd name="textAreaRight" fmla="*/ 394920 w 394200"/>
                      <a:gd name="textAreaTop" fmla="*/ -360 h 377280"/>
                      <a:gd name="textAreaBottom" fmla="*/ 377640 h 377280"/>
                    </a:gdLst>
                    <a:ahLst/>
                    <a:rect l="textAreaLeft" t="textAreaTop" r="textAreaRight" b="textAreaBottom"/>
                    <a:pathLst>
                      <a:path w="36902" h="35337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9900ff">
                          <a:alpha val="29019"/>
                        </a:srgbClr>
                      </a:gs>
                      <a:gs pos="100000">
                        <a:srgbClr val="f5f8ff"/>
                      </a:gs>
                    </a:gsLst>
                    <a:lin ang="8100000"/>
                  </a:gra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lIns="90000" rIns="90000" tIns="91440" bIns="91440" anchor="ctr">
                    <a:noAutofit/>
                  </a:bodyPr>
                  <a:p>
                    <a:pPr>
                      <a:lnSpc>
                        <a:spcPct val="100000"/>
                      </a:lnSpc>
                      <a:tabLst>
                        <a:tab algn="l" pos="0"/>
                      </a:tabLst>
                    </a:pPr>
                    <a:endParaRPr b="0" lang="en-US" sz="1400" spc="-1" strike="noStrike">
                      <a:solidFill>
                        <a:srgbClr val="000000"/>
                      </a:solidFill>
                      <a:latin typeface="Arial"/>
                      <a:ea typeface="DejaVu Sans"/>
                    </a:endParaRPr>
                  </a:p>
                </p:txBody>
              </p:sp>
              <p:grpSp>
                <p:nvGrpSpPr>
                  <p:cNvPr id="1758" name="Google Shape;992;p23"/>
                  <p:cNvGrpSpPr/>
                  <p:nvPr/>
                </p:nvGrpSpPr>
                <p:grpSpPr>
                  <a:xfrm>
                    <a:off x="8242560" y="4867560"/>
                    <a:ext cx="255240" cy="442440"/>
                    <a:chOff x="8242560" y="4867560"/>
                    <a:chExt cx="255240" cy="442440"/>
                  </a:xfrm>
                </p:grpSpPr>
                <p:sp>
                  <p:nvSpPr>
                    <p:cNvPr id="1759" name="Google Shape;993;p23"/>
                    <p:cNvSpPr/>
                    <p:nvPr/>
                  </p:nvSpPr>
                  <p:spPr>
                    <a:xfrm flipV="1" rot="13500000">
                      <a:off x="8280000" y="5092560"/>
                      <a:ext cx="180360" cy="180000"/>
                    </a:xfrm>
                    <a:custGeom>
                      <a:avLst/>
                      <a:gdLst>
                        <a:gd name="textAreaLeft" fmla="*/ 0 w 180360"/>
                        <a:gd name="textAreaRight" fmla="*/ 181080 w 180360"/>
                        <a:gd name="textAreaTop" fmla="*/ -360 h 180000"/>
                        <a:gd name="textAreaBottom" fmla="*/ 180360 h 180000"/>
                      </a:gdLst>
                      <a:ahLst/>
                      <a:rect l="textAreaLeft" t="textAreaTop" r="textAreaRight" b="textAreaBottom"/>
                      <a:pathLst>
                        <a:path w="27121" h="27121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rgbClr val="9900ff">
                            <a:alpha val="47058"/>
                          </a:srgbClr>
                        </a:gs>
                        <a:gs pos="100000">
                          <a:srgbClr val="ffffff">
                            <a:alpha val="47058"/>
                          </a:srgbClr>
                        </a:gs>
                      </a:gsLst>
                      <a:lin ang="5400000"/>
                    </a:gradFill>
                    <a:ln w="0">
                      <a:noFill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lIns="90000" rIns="90000" tIns="90360" bIns="9036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</p:txBody>
                </p:sp>
                <p:sp>
                  <p:nvSpPr>
                    <p:cNvPr id="1760" name="Google Shape;994;p23"/>
                    <p:cNvSpPr/>
                    <p:nvPr/>
                  </p:nvSpPr>
                  <p:spPr>
                    <a:xfrm flipV="1" rot="13500000">
                      <a:off x="8279640" y="5045760"/>
                      <a:ext cx="180360" cy="180000"/>
                    </a:xfrm>
                    <a:custGeom>
                      <a:avLst/>
                      <a:gdLst>
                        <a:gd name="textAreaLeft" fmla="*/ 0 w 180360"/>
                        <a:gd name="textAreaRight" fmla="*/ 181080 w 180360"/>
                        <a:gd name="textAreaTop" fmla="*/ -360 h 180000"/>
                        <a:gd name="textAreaBottom" fmla="*/ 180360 h 180000"/>
                      </a:gdLst>
                      <a:ahLst/>
                      <a:rect l="textAreaLeft" t="textAreaTop" r="textAreaRight" b="textAreaBottom"/>
                      <a:pathLst>
                        <a:path w="27121" h="27121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rgbClr val="9900ff">
                            <a:alpha val="47058"/>
                          </a:srgbClr>
                        </a:gs>
                        <a:gs pos="100000">
                          <a:srgbClr val="ffffff">
                            <a:alpha val="47058"/>
                          </a:srgbClr>
                        </a:gs>
                      </a:gsLst>
                      <a:lin ang="5400000"/>
                    </a:gradFill>
                    <a:ln w="0">
                      <a:noFill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lIns="90000" rIns="90000" tIns="90360" bIns="9036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</p:txBody>
                </p:sp>
                <p:sp>
                  <p:nvSpPr>
                    <p:cNvPr id="1761" name="Google Shape;995;p23"/>
                    <p:cNvSpPr/>
                    <p:nvPr/>
                  </p:nvSpPr>
                  <p:spPr>
                    <a:xfrm flipV="1" rot="13500000">
                      <a:off x="8280000" y="4998600"/>
                      <a:ext cx="180360" cy="180000"/>
                    </a:xfrm>
                    <a:custGeom>
                      <a:avLst/>
                      <a:gdLst>
                        <a:gd name="textAreaLeft" fmla="*/ 0 w 180360"/>
                        <a:gd name="textAreaRight" fmla="*/ 181080 w 180360"/>
                        <a:gd name="textAreaTop" fmla="*/ -360 h 180000"/>
                        <a:gd name="textAreaBottom" fmla="*/ 180360 h 180000"/>
                      </a:gdLst>
                      <a:ahLst/>
                      <a:rect l="textAreaLeft" t="textAreaTop" r="textAreaRight" b="textAreaBottom"/>
                      <a:pathLst>
                        <a:path w="27121" h="27121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rgbClr val="9900ff">
                            <a:alpha val="47058"/>
                          </a:srgbClr>
                        </a:gs>
                        <a:gs pos="100000">
                          <a:srgbClr val="ffffff">
                            <a:alpha val="47058"/>
                          </a:srgbClr>
                        </a:gs>
                      </a:gsLst>
                      <a:lin ang="5400000"/>
                    </a:gradFill>
                    <a:ln w="0">
                      <a:noFill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lIns="90000" rIns="90000" tIns="90360" bIns="9036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</p:txBody>
                </p:sp>
                <p:sp>
                  <p:nvSpPr>
                    <p:cNvPr id="1762" name="Google Shape;996;p23"/>
                    <p:cNvSpPr/>
                    <p:nvPr/>
                  </p:nvSpPr>
                  <p:spPr>
                    <a:xfrm flipV="1" rot="13500000">
                      <a:off x="8280000" y="4951800"/>
                      <a:ext cx="180360" cy="180000"/>
                    </a:xfrm>
                    <a:custGeom>
                      <a:avLst/>
                      <a:gdLst>
                        <a:gd name="textAreaLeft" fmla="*/ 0 w 180360"/>
                        <a:gd name="textAreaRight" fmla="*/ 181080 w 180360"/>
                        <a:gd name="textAreaTop" fmla="*/ -360 h 180000"/>
                        <a:gd name="textAreaBottom" fmla="*/ 180360 h 180000"/>
                      </a:gdLst>
                      <a:ahLst/>
                      <a:rect l="textAreaLeft" t="textAreaTop" r="textAreaRight" b="textAreaBottom"/>
                      <a:pathLst>
                        <a:path w="27121" h="27121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rgbClr val="9900ff">
                            <a:alpha val="47058"/>
                          </a:srgbClr>
                        </a:gs>
                        <a:gs pos="100000">
                          <a:srgbClr val="ffffff">
                            <a:alpha val="47058"/>
                          </a:srgbClr>
                        </a:gs>
                      </a:gsLst>
                      <a:lin ang="5400000"/>
                    </a:gradFill>
                    <a:ln w="0">
                      <a:noFill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lIns="90000" rIns="90000" tIns="90360" bIns="9036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</p:txBody>
                </p:sp>
                <p:sp>
                  <p:nvSpPr>
                    <p:cNvPr id="1763" name="Google Shape;997;p23"/>
                    <p:cNvSpPr/>
                    <p:nvPr/>
                  </p:nvSpPr>
                  <p:spPr>
                    <a:xfrm flipV="1" rot="13500000">
                      <a:off x="8279640" y="4905000"/>
                      <a:ext cx="180360" cy="180000"/>
                    </a:xfrm>
                    <a:custGeom>
                      <a:avLst/>
                      <a:gdLst>
                        <a:gd name="textAreaLeft" fmla="*/ 0 w 180360"/>
                        <a:gd name="textAreaRight" fmla="*/ 181080 w 180360"/>
                        <a:gd name="textAreaTop" fmla="*/ -360 h 180000"/>
                        <a:gd name="textAreaBottom" fmla="*/ 180360 h 180000"/>
                      </a:gdLst>
                      <a:ahLst/>
                      <a:rect l="textAreaLeft" t="textAreaTop" r="textAreaRight" b="textAreaBottom"/>
                      <a:pathLst>
                        <a:path w="27121" h="27121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rgbClr val="9900ff">
                            <a:alpha val="47058"/>
                          </a:srgbClr>
                        </a:gs>
                        <a:gs pos="100000">
                          <a:srgbClr val="ffffff">
                            <a:alpha val="47058"/>
                          </a:srgbClr>
                        </a:gs>
                      </a:gsLst>
                      <a:lin ang="5400000"/>
                    </a:gradFill>
                    <a:ln w="0">
                      <a:noFill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lIns="90000" rIns="90000" tIns="90360" bIns="9036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</p:txBody>
                </p:sp>
              </p:grpSp>
            </p:grpSp>
            <p:sp>
              <p:nvSpPr>
                <p:cNvPr id="1764" name="Google Shape;998;p23"/>
                <p:cNvSpPr/>
                <p:nvPr/>
              </p:nvSpPr>
              <p:spPr>
                <a:xfrm flipV="1" rot="18900000">
                  <a:off x="8189280" y="4649040"/>
                  <a:ext cx="370800" cy="294120"/>
                </a:xfrm>
                <a:custGeom>
                  <a:avLst/>
                  <a:gdLst>
                    <a:gd name="textAreaLeft" fmla="*/ 0 w 370800"/>
                    <a:gd name="textAreaRight" fmla="*/ 371520 w 370800"/>
                    <a:gd name="textAreaTop" fmla="*/ 360 h 294120"/>
                    <a:gd name="textAreaBottom" fmla="*/ 295200 h 294120"/>
                  </a:gdLst>
                  <a:ahLst/>
                  <a:rect l="textAreaLeft" t="textAreaTop" r="textAreaRight" b="textAreaBottom"/>
                  <a:pathLst>
                    <a:path w="44612" h="35440">
                      <a:moveTo>
                        <a:pt x="40817" y="1"/>
                      </a:moveTo>
                      <a:lnTo>
                        <a:pt x="37420" y="3383"/>
                      </a:lnTo>
                      <a:lnTo>
                        <a:pt x="41213" y="7177"/>
                      </a:lnTo>
                      <a:lnTo>
                        <a:pt x="44611" y="3779"/>
                      </a:lnTo>
                      <a:lnTo>
                        <a:pt x="40817" y="1"/>
                      </a:lnTo>
                      <a:close/>
                      <a:moveTo>
                        <a:pt x="22184" y="4099"/>
                      </a:moveTo>
                      <a:lnTo>
                        <a:pt x="18801" y="7482"/>
                      </a:lnTo>
                      <a:lnTo>
                        <a:pt x="22595" y="11275"/>
                      </a:lnTo>
                      <a:lnTo>
                        <a:pt x="25978" y="7878"/>
                      </a:lnTo>
                      <a:lnTo>
                        <a:pt x="22184" y="4099"/>
                      </a:lnTo>
                      <a:close/>
                      <a:moveTo>
                        <a:pt x="15983" y="10300"/>
                      </a:moveTo>
                      <a:lnTo>
                        <a:pt x="12585" y="13698"/>
                      </a:lnTo>
                      <a:lnTo>
                        <a:pt x="16379" y="17476"/>
                      </a:lnTo>
                      <a:lnTo>
                        <a:pt x="19776" y="14094"/>
                      </a:lnTo>
                      <a:lnTo>
                        <a:pt x="15983" y="10300"/>
                      </a:lnTo>
                      <a:close/>
                      <a:moveTo>
                        <a:pt x="9431" y="16852"/>
                      </a:moveTo>
                      <a:lnTo>
                        <a:pt x="6034" y="20249"/>
                      </a:lnTo>
                      <a:lnTo>
                        <a:pt x="15190" y="29406"/>
                      </a:lnTo>
                      <a:lnTo>
                        <a:pt x="18588" y="26008"/>
                      </a:lnTo>
                      <a:lnTo>
                        <a:pt x="9431" y="16852"/>
                      </a:lnTo>
                      <a:close/>
                      <a:moveTo>
                        <a:pt x="3383" y="22885"/>
                      </a:moveTo>
                      <a:lnTo>
                        <a:pt x="0" y="26283"/>
                      </a:lnTo>
                      <a:lnTo>
                        <a:pt x="9157" y="35440"/>
                      </a:lnTo>
                      <a:lnTo>
                        <a:pt x="12555" y="32057"/>
                      </a:lnTo>
                      <a:lnTo>
                        <a:pt x="3383" y="22885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rgbClr val="9900ff">
                        <a:alpha val="47058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</a:gra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91440" bIns="9144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1400" spc="-1" strike="noStrike">
                    <a:solidFill>
                      <a:srgbClr val="000000"/>
                    </a:solidFill>
                    <a:latin typeface="Arial"/>
                    <a:ea typeface="DejaVu Sans"/>
                  </a:endParaRPr>
                </a:p>
              </p:txBody>
            </p:sp>
          </p:grpSp>
          <p:grpSp>
            <p:nvGrpSpPr>
              <p:cNvPr id="1765" name="Google Shape;999;p23"/>
              <p:cNvGrpSpPr/>
              <p:nvPr/>
            </p:nvGrpSpPr>
            <p:grpSpPr>
              <a:xfrm>
                <a:off x="8860320" y="3592440"/>
                <a:ext cx="461520" cy="676800"/>
                <a:chOff x="8860320" y="3592440"/>
                <a:chExt cx="461520" cy="676800"/>
              </a:xfrm>
            </p:grpSpPr>
            <p:grpSp>
              <p:nvGrpSpPr>
                <p:cNvPr id="1766" name="Google Shape;1000;p23"/>
                <p:cNvGrpSpPr/>
                <p:nvPr/>
              </p:nvGrpSpPr>
              <p:grpSpPr>
                <a:xfrm>
                  <a:off x="8860320" y="3807720"/>
                  <a:ext cx="461520" cy="461520"/>
                  <a:chOff x="8860320" y="3807720"/>
                  <a:chExt cx="461520" cy="461520"/>
                </a:xfrm>
              </p:grpSpPr>
              <p:sp>
                <p:nvSpPr>
                  <p:cNvPr id="1767" name="Google Shape;1001;p23"/>
                  <p:cNvSpPr/>
                  <p:nvPr/>
                </p:nvSpPr>
                <p:spPr>
                  <a:xfrm flipV="1" rot="13500000">
                    <a:off x="8924400" y="3878640"/>
                    <a:ext cx="333360" cy="319320"/>
                  </a:xfrm>
                  <a:custGeom>
                    <a:avLst/>
                    <a:gdLst>
                      <a:gd name="textAreaLeft" fmla="*/ 0 w 333360"/>
                      <a:gd name="textAreaRight" fmla="*/ 333720 w 333360"/>
                      <a:gd name="textAreaTop" fmla="*/ 360 h 319320"/>
                      <a:gd name="textAreaBottom" fmla="*/ 320400 h 319320"/>
                    </a:gdLst>
                    <a:ahLst/>
                    <a:rect l="textAreaLeft" t="textAreaTop" r="textAreaRight" b="textAreaBottom"/>
                    <a:pathLst>
                      <a:path w="36902" h="35337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9900ff">
                          <a:alpha val="29019"/>
                        </a:srgbClr>
                      </a:gs>
                      <a:gs pos="100000">
                        <a:srgbClr val="f5f8ff"/>
                      </a:gs>
                    </a:gsLst>
                    <a:lin ang="8100000"/>
                  </a:gra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lIns="90000" rIns="90000" tIns="91440" bIns="91440" anchor="ctr">
                    <a:noAutofit/>
                  </a:bodyPr>
                  <a:p>
                    <a:pPr>
                      <a:lnSpc>
                        <a:spcPct val="100000"/>
                      </a:lnSpc>
                      <a:tabLst>
                        <a:tab algn="l" pos="0"/>
                      </a:tabLst>
                    </a:pPr>
                    <a:endParaRPr b="0" lang="en-US" sz="1400" spc="-1" strike="noStrike">
                      <a:solidFill>
                        <a:srgbClr val="000000"/>
                      </a:solidFill>
                      <a:latin typeface="Arial"/>
                      <a:ea typeface="DejaVu Sans"/>
                    </a:endParaRPr>
                  </a:p>
                </p:txBody>
              </p:sp>
              <p:grpSp>
                <p:nvGrpSpPr>
                  <p:cNvPr id="1768" name="Google Shape;1002;p23"/>
                  <p:cNvGrpSpPr/>
                  <p:nvPr/>
                </p:nvGrpSpPr>
                <p:grpSpPr>
                  <a:xfrm>
                    <a:off x="9009360" y="3852000"/>
                    <a:ext cx="215280" cy="374040"/>
                    <a:chOff x="9009360" y="3852000"/>
                    <a:chExt cx="215280" cy="374040"/>
                  </a:xfrm>
                </p:grpSpPr>
                <p:sp>
                  <p:nvSpPr>
                    <p:cNvPr id="1769" name="Google Shape;1003;p23"/>
                    <p:cNvSpPr/>
                    <p:nvPr/>
                  </p:nvSpPr>
                  <p:spPr>
                    <a:xfrm flipV="1" rot="13500000">
                      <a:off x="9040680" y="4042080"/>
                      <a:ext cx="152280" cy="152280"/>
                    </a:xfrm>
                    <a:custGeom>
                      <a:avLst/>
                      <a:gdLst>
                        <a:gd name="textAreaLeft" fmla="*/ 0 w 152280"/>
                        <a:gd name="textAreaRight" fmla="*/ 153000 w 152280"/>
                        <a:gd name="textAreaTop" fmla="*/ 360 h 152280"/>
                        <a:gd name="textAreaBottom" fmla="*/ 153360 h 152280"/>
                      </a:gdLst>
                      <a:ahLst/>
                      <a:rect l="textAreaLeft" t="textAreaTop" r="textAreaRight" b="textAreaBottom"/>
                      <a:pathLst>
                        <a:path w="27121" h="27121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rgbClr val="9900ff">
                            <a:alpha val="47058"/>
                          </a:srgbClr>
                        </a:gs>
                        <a:gs pos="100000">
                          <a:srgbClr val="ffffff">
                            <a:alpha val="47058"/>
                          </a:srgbClr>
                        </a:gs>
                      </a:gsLst>
                      <a:lin ang="5400000"/>
                    </a:gradFill>
                    <a:ln w="0">
                      <a:noFill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lIns="90000" rIns="90000" tIns="76320" bIns="7632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</p:txBody>
                </p:sp>
                <p:sp>
                  <p:nvSpPr>
                    <p:cNvPr id="1770" name="Google Shape;1004;p23"/>
                    <p:cNvSpPr/>
                    <p:nvPr/>
                  </p:nvSpPr>
                  <p:spPr>
                    <a:xfrm flipV="1" rot="13500000">
                      <a:off x="9040680" y="4002480"/>
                      <a:ext cx="152280" cy="152280"/>
                    </a:xfrm>
                    <a:custGeom>
                      <a:avLst/>
                      <a:gdLst>
                        <a:gd name="textAreaLeft" fmla="*/ 0 w 152280"/>
                        <a:gd name="textAreaRight" fmla="*/ 153000 w 152280"/>
                        <a:gd name="textAreaTop" fmla="*/ 360 h 152280"/>
                        <a:gd name="textAreaBottom" fmla="*/ 153360 h 152280"/>
                      </a:gdLst>
                      <a:ahLst/>
                      <a:rect l="textAreaLeft" t="textAreaTop" r="textAreaRight" b="textAreaBottom"/>
                      <a:pathLst>
                        <a:path w="27121" h="27121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rgbClr val="9900ff">
                            <a:alpha val="47058"/>
                          </a:srgbClr>
                        </a:gs>
                        <a:gs pos="100000">
                          <a:srgbClr val="ffffff">
                            <a:alpha val="47058"/>
                          </a:srgbClr>
                        </a:gs>
                      </a:gsLst>
                      <a:lin ang="5400000"/>
                    </a:gradFill>
                    <a:ln w="0">
                      <a:noFill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lIns="90000" rIns="90000" tIns="76320" bIns="7632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</p:txBody>
                </p:sp>
                <p:sp>
                  <p:nvSpPr>
                    <p:cNvPr id="1771" name="Google Shape;1005;p23"/>
                    <p:cNvSpPr/>
                    <p:nvPr/>
                  </p:nvSpPr>
                  <p:spPr>
                    <a:xfrm flipV="1" rot="13500000">
                      <a:off x="9040680" y="3962880"/>
                      <a:ext cx="152280" cy="152280"/>
                    </a:xfrm>
                    <a:custGeom>
                      <a:avLst/>
                      <a:gdLst>
                        <a:gd name="textAreaLeft" fmla="*/ 0 w 152280"/>
                        <a:gd name="textAreaRight" fmla="*/ 153000 w 152280"/>
                        <a:gd name="textAreaTop" fmla="*/ 360 h 152280"/>
                        <a:gd name="textAreaBottom" fmla="*/ 153360 h 152280"/>
                      </a:gdLst>
                      <a:ahLst/>
                      <a:rect l="textAreaLeft" t="textAreaTop" r="textAreaRight" b="textAreaBottom"/>
                      <a:pathLst>
                        <a:path w="27121" h="27121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rgbClr val="9900ff">
                            <a:alpha val="47058"/>
                          </a:srgbClr>
                        </a:gs>
                        <a:gs pos="100000">
                          <a:srgbClr val="ffffff">
                            <a:alpha val="47058"/>
                          </a:srgbClr>
                        </a:gs>
                      </a:gsLst>
                      <a:lin ang="5400000"/>
                    </a:gradFill>
                    <a:ln w="0">
                      <a:noFill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lIns="90000" rIns="90000" tIns="76320" bIns="7632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</p:txBody>
                </p:sp>
                <p:sp>
                  <p:nvSpPr>
                    <p:cNvPr id="1772" name="Google Shape;1006;p23"/>
                    <p:cNvSpPr/>
                    <p:nvPr/>
                  </p:nvSpPr>
                  <p:spPr>
                    <a:xfrm flipV="1" rot="13500000">
                      <a:off x="9040680" y="3923280"/>
                      <a:ext cx="152280" cy="152280"/>
                    </a:xfrm>
                    <a:custGeom>
                      <a:avLst/>
                      <a:gdLst>
                        <a:gd name="textAreaLeft" fmla="*/ 0 w 152280"/>
                        <a:gd name="textAreaRight" fmla="*/ 153000 w 152280"/>
                        <a:gd name="textAreaTop" fmla="*/ 360 h 152280"/>
                        <a:gd name="textAreaBottom" fmla="*/ 153360 h 152280"/>
                      </a:gdLst>
                      <a:ahLst/>
                      <a:rect l="textAreaLeft" t="textAreaTop" r="textAreaRight" b="textAreaBottom"/>
                      <a:pathLst>
                        <a:path w="27121" h="27121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rgbClr val="9900ff">
                            <a:alpha val="47058"/>
                          </a:srgbClr>
                        </a:gs>
                        <a:gs pos="100000">
                          <a:srgbClr val="ffffff">
                            <a:alpha val="47058"/>
                          </a:srgbClr>
                        </a:gs>
                      </a:gsLst>
                      <a:lin ang="5400000"/>
                    </a:gradFill>
                    <a:ln w="0">
                      <a:noFill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lIns="90000" rIns="90000" tIns="76320" bIns="7632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</p:txBody>
                </p:sp>
                <p:sp>
                  <p:nvSpPr>
                    <p:cNvPr id="1773" name="Google Shape;1007;p23"/>
                    <p:cNvSpPr/>
                    <p:nvPr/>
                  </p:nvSpPr>
                  <p:spPr>
                    <a:xfrm flipV="1" rot="13500000">
                      <a:off x="9040680" y="3883320"/>
                      <a:ext cx="152280" cy="152280"/>
                    </a:xfrm>
                    <a:custGeom>
                      <a:avLst/>
                      <a:gdLst>
                        <a:gd name="textAreaLeft" fmla="*/ 0 w 152280"/>
                        <a:gd name="textAreaRight" fmla="*/ 153000 w 152280"/>
                        <a:gd name="textAreaTop" fmla="*/ 360 h 152280"/>
                        <a:gd name="textAreaBottom" fmla="*/ 153360 h 152280"/>
                      </a:gdLst>
                      <a:ahLst/>
                      <a:rect l="textAreaLeft" t="textAreaTop" r="textAreaRight" b="textAreaBottom"/>
                      <a:pathLst>
                        <a:path w="27121" h="27121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rgbClr val="9900ff">
                            <a:alpha val="47058"/>
                          </a:srgbClr>
                        </a:gs>
                        <a:gs pos="100000">
                          <a:srgbClr val="ffffff">
                            <a:alpha val="47058"/>
                          </a:srgbClr>
                        </a:gs>
                      </a:gsLst>
                      <a:lin ang="5400000"/>
                    </a:gradFill>
                    <a:ln w="0">
                      <a:noFill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lIns="90000" rIns="90000" tIns="76320" bIns="7632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</p:txBody>
                </p:sp>
              </p:grpSp>
            </p:grpSp>
            <p:sp>
              <p:nvSpPr>
                <p:cNvPr id="1774" name="Google Shape;1008;p23"/>
                <p:cNvSpPr/>
                <p:nvPr/>
              </p:nvSpPr>
              <p:spPr>
                <a:xfrm flipV="1" rot="18900000">
                  <a:off x="8963640" y="3666960"/>
                  <a:ext cx="314280" cy="248760"/>
                </a:xfrm>
                <a:custGeom>
                  <a:avLst/>
                  <a:gdLst>
                    <a:gd name="textAreaLeft" fmla="*/ 0 w 314280"/>
                    <a:gd name="textAreaRight" fmla="*/ 315000 w 314280"/>
                    <a:gd name="textAreaTop" fmla="*/ 360 h 248760"/>
                    <a:gd name="textAreaBottom" fmla="*/ 249840 h 248760"/>
                  </a:gdLst>
                  <a:ahLst/>
                  <a:rect l="textAreaLeft" t="textAreaTop" r="textAreaRight" b="textAreaBottom"/>
                  <a:pathLst>
                    <a:path w="44612" h="35440">
                      <a:moveTo>
                        <a:pt x="40817" y="1"/>
                      </a:moveTo>
                      <a:lnTo>
                        <a:pt x="37420" y="3383"/>
                      </a:lnTo>
                      <a:lnTo>
                        <a:pt x="41213" y="7177"/>
                      </a:lnTo>
                      <a:lnTo>
                        <a:pt x="44611" y="3779"/>
                      </a:lnTo>
                      <a:lnTo>
                        <a:pt x="40817" y="1"/>
                      </a:lnTo>
                      <a:close/>
                      <a:moveTo>
                        <a:pt x="22184" y="4099"/>
                      </a:moveTo>
                      <a:lnTo>
                        <a:pt x="18801" y="7482"/>
                      </a:lnTo>
                      <a:lnTo>
                        <a:pt x="22595" y="11275"/>
                      </a:lnTo>
                      <a:lnTo>
                        <a:pt x="25978" y="7878"/>
                      </a:lnTo>
                      <a:lnTo>
                        <a:pt x="22184" y="4099"/>
                      </a:lnTo>
                      <a:close/>
                      <a:moveTo>
                        <a:pt x="15983" y="10300"/>
                      </a:moveTo>
                      <a:lnTo>
                        <a:pt x="12585" y="13698"/>
                      </a:lnTo>
                      <a:lnTo>
                        <a:pt x="16379" y="17476"/>
                      </a:lnTo>
                      <a:lnTo>
                        <a:pt x="19776" y="14094"/>
                      </a:lnTo>
                      <a:lnTo>
                        <a:pt x="15983" y="10300"/>
                      </a:lnTo>
                      <a:close/>
                      <a:moveTo>
                        <a:pt x="9431" y="16852"/>
                      </a:moveTo>
                      <a:lnTo>
                        <a:pt x="6034" y="20249"/>
                      </a:lnTo>
                      <a:lnTo>
                        <a:pt x="15190" y="29406"/>
                      </a:lnTo>
                      <a:lnTo>
                        <a:pt x="18588" y="26008"/>
                      </a:lnTo>
                      <a:lnTo>
                        <a:pt x="9431" y="16852"/>
                      </a:lnTo>
                      <a:close/>
                      <a:moveTo>
                        <a:pt x="3383" y="22885"/>
                      </a:moveTo>
                      <a:lnTo>
                        <a:pt x="0" y="26283"/>
                      </a:lnTo>
                      <a:lnTo>
                        <a:pt x="9157" y="35440"/>
                      </a:lnTo>
                      <a:lnTo>
                        <a:pt x="12555" y="32057"/>
                      </a:lnTo>
                      <a:lnTo>
                        <a:pt x="3383" y="22885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rgbClr val="9900ff">
                        <a:alpha val="47058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</a:gra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91440" bIns="9144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1400" spc="-1" strike="noStrike">
                    <a:solidFill>
                      <a:srgbClr val="000000"/>
                    </a:solidFill>
                    <a:latin typeface="Arial"/>
                    <a:ea typeface="DejaVu Sans"/>
                  </a:endParaRPr>
                </a:p>
              </p:txBody>
            </p:sp>
          </p:grpSp>
          <p:grpSp>
            <p:nvGrpSpPr>
              <p:cNvPr id="1775" name="Google Shape;1009;p23"/>
              <p:cNvGrpSpPr/>
              <p:nvPr/>
            </p:nvGrpSpPr>
            <p:grpSpPr>
              <a:xfrm>
                <a:off x="8818560" y="4056840"/>
                <a:ext cx="545400" cy="798480"/>
                <a:chOff x="8818560" y="4056840"/>
                <a:chExt cx="545400" cy="798480"/>
              </a:xfrm>
            </p:grpSpPr>
            <p:grpSp>
              <p:nvGrpSpPr>
                <p:cNvPr id="1776" name="Google Shape;1010;p23"/>
                <p:cNvGrpSpPr/>
                <p:nvPr/>
              </p:nvGrpSpPr>
              <p:grpSpPr>
                <a:xfrm>
                  <a:off x="8818560" y="4309920"/>
                  <a:ext cx="545400" cy="545400"/>
                  <a:chOff x="8818560" y="4309920"/>
                  <a:chExt cx="545400" cy="545400"/>
                </a:xfrm>
              </p:grpSpPr>
              <p:sp>
                <p:nvSpPr>
                  <p:cNvPr id="1777" name="Google Shape;1011;p23"/>
                  <p:cNvSpPr/>
                  <p:nvPr/>
                </p:nvSpPr>
                <p:spPr>
                  <a:xfrm flipV="1" rot="13500000">
                    <a:off x="8893800" y="4393440"/>
                    <a:ext cx="394200" cy="377280"/>
                  </a:xfrm>
                  <a:custGeom>
                    <a:avLst/>
                    <a:gdLst>
                      <a:gd name="textAreaLeft" fmla="*/ 0 w 394200"/>
                      <a:gd name="textAreaRight" fmla="*/ 394920 w 394200"/>
                      <a:gd name="textAreaTop" fmla="*/ -360 h 377280"/>
                      <a:gd name="textAreaBottom" fmla="*/ 377640 h 377280"/>
                    </a:gdLst>
                    <a:ahLst/>
                    <a:rect l="textAreaLeft" t="textAreaTop" r="textAreaRight" b="textAreaBottom"/>
                    <a:pathLst>
                      <a:path w="36902" h="35337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9900ff">
                          <a:alpha val="29019"/>
                        </a:srgbClr>
                      </a:gs>
                      <a:gs pos="100000">
                        <a:srgbClr val="f5f8ff"/>
                      </a:gs>
                    </a:gsLst>
                    <a:lin ang="8100000"/>
                  </a:gra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lIns="90000" rIns="90000" tIns="91440" bIns="91440" anchor="ctr">
                    <a:noAutofit/>
                  </a:bodyPr>
                  <a:p>
                    <a:pPr>
                      <a:lnSpc>
                        <a:spcPct val="100000"/>
                      </a:lnSpc>
                      <a:tabLst>
                        <a:tab algn="l" pos="0"/>
                      </a:tabLst>
                    </a:pPr>
                    <a:endParaRPr b="0" lang="en-US" sz="1400" spc="-1" strike="noStrike">
                      <a:solidFill>
                        <a:srgbClr val="000000"/>
                      </a:solidFill>
                      <a:latin typeface="Arial"/>
                      <a:ea typeface="DejaVu Sans"/>
                    </a:endParaRPr>
                  </a:p>
                </p:txBody>
              </p:sp>
              <p:grpSp>
                <p:nvGrpSpPr>
                  <p:cNvPr id="1778" name="Google Shape;1012;p23"/>
                  <p:cNvGrpSpPr/>
                  <p:nvPr/>
                </p:nvGrpSpPr>
                <p:grpSpPr>
                  <a:xfrm>
                    <a:off x="8993880" y="4363200"/>
                    <a:ext cx="255240" cy="442440"/>
                    <a:chOff x="8993880" y="4363200"/>
                    <a:chExt cx="255240" cy="442440"/>
                  </a:xfrm>
                </p:grpSpPr>
                <p:sp>
                  <p:nvSpPr>
                    <p:cNvPr id="1779" name="Google Shape;1013;p23"/>
                    <p:cNvSpPr/>
                    <p:nvPr/>
                  </p:nvSpPr>
                  <p:spPr>
                    <a:xfrm flipV="1" rot="13500000">
                      <a:off x="9031320" y="4588200"/>
                      <a:ext cx="180360" cy="180000"/>
                    </a:xfrm>
                    <a:custGeom>
                      <a:avLst/>
                      <a:gdLst>
                        <a:gd name="textAreaLeft" fmla="*/ 0 w 180360"/>
                        <a:gd name="textAreaRight" fmla="*/ 181080 w 180360"/>
                        <a:gd name="textAreaTop" fmla="*/ -360 h 180000"/>
                        <a:gd name="textAreaBottom" fmla="*/ 180360 h 180000"/>
                      </a:gdLst>
                      <a:ahLst/>
                      <a:rect l="textAreaLeft" t="textAreaTop" r="textAreaRight" b="textAreaBottom"/>
                      <a:pathLst>
                        <a:path w="27121" h="27121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rgbClr val="9900ff">
                            <a:alpha val="47058"/>
                          </a:srgbClr>
                        </a:gs>
                        <a:gs pos="100000">
                          <a:srgbClr val="ffffff">
                            <a:alpha val="47058"/>
                          </a:srgbClr>
                        </a:gs>
                      </a:gsLst>
                      <a:lin ang="5400000"/>
                    </a:gradFill>
                    <a:ln w="0">
                      <a:noFill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lIns="90000" rIns="90000" tIns="90360" bIns="9036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</p:txBody>
                </p:sp>
                <p:sp>
                  <p:nvSpPr>
                    <p:cNvPr id="1780" name="Google Shape;1014;p23"/>
                    <p:cNvSpPr/>
                    <p:nvPr/>
                  </p:nvSpPr>
                  <p:spPr>
                    <a:xfrm flipV="1" rot="13500000">
                      <a:off x="9030960" y="4541400"/>
                      <a:ext cx="180360" cy="180000"/>
                    </a:xfrm>
                    <a:custGeom>
                      <a:avLst/>
                      <a:gdLst>
                        <a:gd name="textAreaLeft" fmla="*/ 0 w 180360"/>
                        <a:gd name="textAreaRight" fmla="*/ 181080 w 180360"/>
                        <a:gd name="textAreaTop" fmla="*/ -360 h 180000"/>
                        <a:gd name="textAreaBottom" fmla="*/ 180360 h 180000"/>
                      </a:gdLst>
                      <a:ahLst/>
                      <a:rect l="textAreaLeft" t="textAreaTop" r="textAreaRight" b="textAreaBottom"/>
                      <a:pathLst>
                        <a:path w="27121" h="27121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rgbClr val="9900ff">
                            <a:alpha val="47058"/>
                          </a:srgbClr>
                        </a:gs>
                        <a:gs pos="100000">
                          <a:srgbClr val="ffffff">
                            <a:alpha val="47058"/>
                          </a:srgbClr>
                        </a:gs>
                      </a:gsLst>
                      <a:lin ang="5400000"/>
                    </a:gradFill>
                    <a:ln w="0">
                      <a:noFill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lIns="90000" rIns="90000" tIns="90360" bIns="9036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</p:txBody>
                </p:sp>
                <p:sp>
                  <p:nvSpPr>
                    <p:cNvPr id="1781" name="Google Shape;1015;p23"/>
                    <p:cNvSpPr/>
                    <p:nvPr/>
                  </p:nvSpPr>
                  <p:spPr>
                    <a:xfrm flipV="1" rot="13500000">
                      <a:off x="9031320" y="4494240"/>
                      <a:ext cx="180360" cy="180000"/>
                    </a:xfrm>
                    <a:custGeom>
                      <a:avLst/>
                      <a:gdLst>
                        <a:gd name="textAreaLeft" fmla="*/ 0 w 180360"/>
                        <a:gd name="textAreaRight" fmla="*/ 181080 w 180360"/>
                        <a:gd name="textAreaTop" fmla="*/ -360 h 180000"/>
                        <a:gd name="textAreaBottom" fmla="*/ 180360 h 180000"/>
                      </a:gdLst>
                      <a:ahLst/>
                      <a:rect l="textAreaLeft" t="textAreaTop" r="textAreaRight" b="textAreaBottom"/>
                      <a:pathLst>
                        <a:path w="27121" h="27121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rgbClr val="9900ff">
                            <a:alpha val="47058"/>
                          </a:srgbClr>
                        </a:gs>
                        <a:gs pos="100000">
                          <a:srgbClr val="ffffff">
                            <a:alpha val="47058"/>
                          </a:srgbClr>
                        </a:gs>
                      </a:gsLst>
                      <a:lin ang="5400000"/>
                    </a:gradFill>
                    <a:ln w="0">
                      <a:noFill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lIns="90000" rIns="90000" tIns="90360" bIns="9036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</p:txBody>
                </p:sp>
                <p:sp>
                  <p:nvSpPr>
                    <p:cNvPr id="1782" name="Google Shape;1016;p23"/>
                    <p:cNvSpPr/>
                    <p:nvPr/>
                  </p:nvSpPr>
                  <p:spPr>
                    <a:xfrm flipV="1" rot="13500000">
                      <a:off x="9031320" y="4447440"/>
                      <a:ext cx="180360" cy="180000"/>
                    </a:xfrm>
                    <a:custGeom>
                      <a:avLst/>
                      <a:gdLst>
                        <a:gd name="textAreaLeft" fmla="*/ 0 w 180360"/>
                        <a:gd name="textAreaRight" fmla="*/ 181080 w 180360"/>
                        <a:gd name="textAreaTop" fmla="*/ -360 h 180000"/>
                        <a:gd name="textAreaBottom" fmla="*/ 180360 h 180000"/>
                      </a:gdLst>
                      <a:ahLst/>
                      <a:rect l="textAreaLeft" t="textAreaTop" r="textAreaRight" b="textAreaBottom"/>
                      <a:pathLst>
                        <a:path w="27121" h="27121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rgbClr val="9900ff">
                            <a:alpha val="47058"/>
                          </a:srgbClr>
                        </a:gs>
                        <a:gs pos="100000">
                          <a:srgbClr val="ffffff">
                            <a:alpha val="47058"/>
                          </a:srgbClr>
                        </a:gs>
                      </a:gsLst>
                      <a:lin ang="5400000"/>
                    </a:gradFill>
                    <a:ln w="0">
                      <a:noFill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lIns="90000" rIns="90000" tIns="90360" bIns="9036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</p:txBody>
                </p:sp>
                <p:sp>
                  <p:nvSpPr>
                    <p:cNvPr id="1783" name="Google Shape;1017;p23"/>
                    <p:cNvSpPr/>
                    <p:nvPr/>
                  </p:nvSpPr>
                  <p:spPr>
                    <a:xfrm flipV="1" rot="13500000">
                      <a:off x="9030960" y="4400640"/>
                      <a:ext cx="180360" cy="180000"/>
                    </a:xfrm>
                    <a:custGeom>
                      <a:avLst/>
                      <a:gdLst>
                        <a:gd name="textAreaLeft" fmla="*/ 0 w 180360"/>
                        <a:gd name="textAreaRight" fmla="*/ 181080 w 180360"/>
                        <a:gd name="textAreaTop" fmla="*/ -360 h 180000"/>
                        <a:gd name="textAreaBottom" fmla="*/ 180360 h 180000"/>
                      </a:gdLst>
                      <a:ahLst/>
                      <a:rect l="textAreaLeft" t="textAreaTop" r="textAreaRight" b="textAreaBottom"/>
                      <a:pathLst>
                        <a:path w="27121" h="27121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rgbClr val="9900ff">
                            <a:alpha val="47058"/>
                          </a:srgbClr>
                        </a:gs>
                        <a:gs pos="100000">
                          <a:srgbClr val="ffffff">
                            <a:alpha val="47058"/>
                          </a:srgbClr>
                        </a:gs>
                      </a:gsLst>
                      <a:lin ang="5400000"/>
                    </a:gradFill>
                    <a:ln w="0">
                      <a:noFill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lIns="90000" rIns="90000" tIns="90360" bIns="9036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</p:txBody>
                </p:sp>
              </p:grpSp>
            </p:grpSp>
            <p:sp>
              <p:nvSpPr>
                <p:cNvPr id="1784" name="Google Shape;1018;p23"/>
                <p:cNvSpPr/>
                <p:nvPr/>
              </p:nvSpPr>
              <p:spPr>
                <a:xfrm flipV="1" rot="18900000">
                  <a:off x="8940600" y="4144680"/>
                  <a:ext cx="370800" cy="294120"/>
                </a:xfrm>
                <a:custGeom>
                  <a:avLst/>
                  <a:gdLst>
                    <a:gd name="textAreaLeft" fmla="*/ 0 w 370800"/>
                    <a:gd name="textAreaRight" fmla="*/ 371520 w 370800"/>
                    <a:gd name="textAreaTop" fmla="*/ 360 h 294120"/>
                    <a:gd name="textAreaBottom" fmla="*/ 295200 h 294120"/>
                  </a:gdLst>
                  <a:ahLst/>
                  <a:rect l="textAreaLeft" t="textAreaTop" r="textAreaRight" b="textAreaBottom"/>
                  <a:pathLst>
                    <a:path w="44612" h="35440">
                      <a:moveTo>
                        <a:pt x="40817" y="1"/>
                      </a:moveTo>
                      <a:lnTo>
                        <a:pt x="37420" y="3383"/>
                      </a:lnTo>
                      <a:lnTo>
                        <a:pt x="41213" y="7177"/>
                      </a:lnTo>
                      <a:lnTo>
                        <a:pt x="44611" y="3779"/>
                      </a:lnTo>
                      <a:lnTo>
                        <a:pt x="40817" y="1"/>
                      </a:lnTo>
                      <a:close/>
                      <a:moveTo>
                        <a:pt x="22184" y="4099"/>
                      </a:moveTo>
                      <a:lnTo>
                        <a:pt x="18801" y="7482"/>
                      </a:lnTo>
                      <a:lnTo>
                        <a:pt x="22595" y="11275"/>
                      </a:lnTo>
                      <a:lnTo>
                        <a:pt x="25978" y="7878"/>
                      </a:lnTo>
                      <a:lnTo>
                        <a:pt x="22184" y="4099"/>
                      </a:lnTo>
                      <a:close/>
                      <a:moveTo>
                        <a:pt x="15983" y="10300"/>
                      </a:moveTo>
                      <a:lnTo>
                        <a:pt x="12585" y="13698"/>
                      </a:lnTo>
                      <a:lnTo>
                        <a:pt x="16379" y="17476"/>
                      </a:lnTo>
                      <a:lnTo>
                        <a:pt x="19776" y="14094"/>
                      </a:lnTo>
                      <a:lnTo>
                        <a:pt x="15983" y="10300"/>
                      </a:lnTo>
                      <a:close/>
                      <a:moveTo>
                        <a:pt x="9431" y="16852"/>
                      </a:moveTo>
                      <a:lnTo>
                        <a:pt x="6034" y="20249"/>
                      </a:lnTo>
                      <a:lnTo>
                        <a:pt x="15190" y="29406"/>
                      </a:lnTo>
                      <a:lnTo>
                        <a:pt x="18588" y="26008"/>
                      </a:lnTo>
                      <a:lnTo>
                        <a:pt x="9431" y="16852"/>
                      </a:lnTo>
                      <a:close/>
                      <a:moveTo>
                        <a:pt x="3383" y="22885"/>
                      </a:moveTo>
                      <a:lnTo>
                        <a:pt x="0" y="26283"/>
                      </a:lnTo>
                      <a:lnTo>
                        <a:pt x="9157" y="35440"/>
                      </a:lnTo>
                      <a:lnTo>
                        <a:pt x="12555" y="32057"/>
                      </a:lnTo>
                      <a:lnTo>
                        <a:pt x="3383" y="22885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rgbClr val="9900ff">
                        <a:alpha val="47058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</a:gra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91440" bIns="9144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1400" spc="-1" strike="noStrike">
                    <a:solidFill>
                      <a:srgbClr val="000000"/>
                    </a:solidFill>
                    <a:latin typeface="Arial"/>
                    <a:ea typeface="DejaVu Sans"/>
                  </a:endParaRPr>
                </a:p>
              </p:txBody>
            </p:sp>
          </p:grpSp>
          <p:grpSp>
            <p:nvGrpSpPr>
              <p:cNvPr id="1785" name="Google Shape;1019;p23"/>
              <p:cNvGrpSpPr/>
              <p:nvPr/>
            </p:nvGrpSpPr>
            <p:grpSpPr>
              <a:xfrm>
                <a:off x="8139960" y="3937680"/>
                <a:ext cx="1470240" cy="1987560"/>
                <a:chOff x="8139960" y="3937680"/>
                <a:chExt cx="1470240" cy="1987560"/>
              </a:xfrm>
            </p:grpSpPr>
            <p:sp>
              <p:nvSpPr>
                <p:cNvPr id="1786" name="Google Shape;1020;p23"/>
                <p:cNvSpPr/>
                <p:nvPr/>
              </p:nvSpPr>
              <p:spPr>
                <a:xfrm flipV="1" rot="13500000">
                  <a:off x="8343720" y="4163760"/>
                  <a:ext cx="1062000" cy="1017360"/>
                </a:xfrm>
                <a:custGeom>
                  <a:avLst/>
                  <a:gdLst>
                    <a:gd name="textAreaLeft" fmla="*/ 0 w 1062000"/>
                    <a:gd name="textAreaRight" fmla="*/ 1062720 w 1062000"/>
                    <a:gd name="textAreaTop" fmla="*/ -360 h 1017360"/>
                    <a:gd name="textAreaBottom" fmla="*/ 1017720 h 1017360"/>
                  </a:gdLst>
                  <a:ahLst/>
                  <a:rect l="textAreaLeft" t="textAreaTop" r="textAreaRight" b="textAreaBottom"/>
                  <a:pathLst>
                    <a:path w="36902" h="35337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 rotWithShape="0">
                  <a:gsLst>
                    <a:gs pos="0">
                      <a:srgbClr val="0c0a9e">
                        <a:alpha val="20000"/>
                      </a:srgbClr>
                    </a:gs>
                    <a:gs pos="100000">
                      <a:srgbClr val="f5f8ff"/>
                    </a:gs>
                  </a:gsLst>
                  <a:lin ang="8100000"/>
                </a:gra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91440" bIns="9144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1400" spc="-1" strike="noStrike">
                    <a:solidFill>
                      <a:srgbClr val="000000"/>
                    </a:solidFill>
                    <a:latin typeface="Arial"/>
                    <a:ea typeface="DejaVu Sans"/>
                  </a:endParaRPr>
                </a:p>
              </p:txBody>
            </p:sp>
            <p:sp>
              <p:nvSpPr>
                <p:cNvPr id="1787" name="Google Shape;1021;p23"/>
                <p:cNvSpPr/>
                <p:nvPr/>
              </p:nvSpPr>
              <p:spPr>
                <a:xfrm flipV="1" rot="13500000">
                  <a:off x="8343720" y="4681080"/>
                  <a:ext cx="1062000" cy="1017360"/>
                </a:xfrm>
                <a:custGeom>
                  <a:avLst/>
                  <a:gdLst>
                    <a:gd name="textAreaLeft" fmla="*/ 0 w 1062000"/>
                    <a:gd name="textAreaRight" fmla="*/ 1062720 w 1062000"/>
                    <a:gd name="textAreaTop" fmla="*/ -360 h 1017360"/>
                    <a:gd name="textAreaBottom" fmla="*/ 1017720 h 1017360"/>
                  </a:gdLst>
                  <a:ahLst/>
                  <a:rect l="textAreaLeft" t="textAreaTop" r="textAreaRight" b="textAreaBottom"/>
                  <a:pathLst>
                    <a:path w="36902" h="35337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 rotWithShape="0">
                  <a:gsLst>
                    <a:gs pos="0">
                      <a:srgbClr val="0c0a9e">
                        <a:alpha val="20000"/>
                      </a:srgbClr>
                    </a:gs>
                    <a:gs pos="100000">
                      <a:srgbClr val="f5f8ff"/>
                    </a:gs>
                  </a:gsLst>
                  <a:lin ang="8100000"/>
                </a:gra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91440" bIns="9144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1400" spc="-1" strike="noStrike">
                    <a:solidFill>
                      <a:srgbClr val="000000"/>
                    </a:solidFill>
                    <a:latin typeface="Arial"/>
                    <a:ea typeface="DejaVu Sans"/>
                  </a:endParaRPr>
                </a:p>
              </p:txBody>
            </p:sp>
          </p:grpSp>
        </p:grpSp>
        <p:grpSp>
          <p:nvGrpSpPr>
            <p:cNvPr id="1788" name="Google Shape;1022;p23"/>
            <p:cNvGrpSpPr/>
            <p:nvPr/>
          </p:nvGrpSpPr>
          <p:grpSpPr>
            <a:xfrm>
              <a:off x="9068040" y="1975320"/>
              <a:ext cx="438480" cy="438480"/>
              <a:chOff x="9068040" y="1975320"/>
              <a:chExt cx="438480" cy="438480"/>
            </a:xfrm>
          </p:grpSpPr>
          <p:sp>
            <p:nvSpPr>
              <p:cNvPr id="1789" name="Google Shape;1023;p23"/>
              <p:cNvSpPr/>
              <p:nvPr/>
            </p:nvSpPr>
            <p:spPr>
              <a:xfrm flipV="1" rot="5400000">
                <a:off x="9068040" y="1975320"/>
                <a:ext cx="438480" cy="438480"/>
              </a:xfrm>
              <a:custGeom>
                <a:avLst/>
                <a:gdLst>
                  <a:gd name="textAreaLeft" fmla="*/ 0 w 438480"/>
                  <a:gd name="textAreaRight" fmla="*/ 439200 w 438480"/>
                  <a:gd name="textAreaTop" fmla="*/ -360 h 438480"/>
                  <a:gd name="textAreaBottom" fmla="*/ 438840 h 438480"/>
                </a:gdLst>
                <a:ahLst/>
                <a:rect l="textAreaLeft" t="textAreaTop" r="textAreaRight" b="textAreaBottom"/>
                <a:pathLst>
                  <a:path w="17568" h="17564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9900ff">
                      <a:alpha val="47058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1790" name="Google Shape;1024;p23"/>
              <p:cNvSpPr/>
              <p:nvPr/>
            </p:nvSpPr>
            <p:spPr>
              <a:xfrm flipV="1" rot="5400000">
                <a:off x="9156600" y="2075400"/>
                <a:ext cx="262080" cy="239040"/>
              </a:xfrm>
              <a:custGeom>
                <a:avLst/>
                <a:gdLst>
                  <a:gd name="textAreaLeft" fmla="*/ 0 w 262080"/>
                  <a:gd name="textAreaRight" fmla="*/ 262800 w 262080"/>
                  <a:gd name="textAreaTop" fmla="*/ -360 h 239040"/>
                  <a:gd name="textAreaBottom" fmla="*/ 239400 h 239040"/>
                </a:gdLst>
                <a:ahLst/>
                <a:rect l="textAreaLeft" t="textAreaTop" r="textAreaRight" b="textAreaBottom"/>
                <a:pathLst>
                  <a:path w="10514" h="9588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9900ff">
                      <a:alpha val="47058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</p:grpSp>
      </p:grpSp>
      <p:pic>
        <p:nvPicPr>
          <p:cNvPr id="1791" name="Google Shape;1025;p23" descr=""/>
          <p:cNvPicPr/>
          <p:nvPr/>
        </p:nvPicPr>
        <p:blipFill>
          <a:blip r:embed="rId3"/>
          <a:srcRect l="16959" t="24708" r="7122" b="26168"/>
          <a:stretch/>
        </p:blipFill>
        <p:spPr>
          <a:xfrm rot="5400000">
            <a:off x="-1432080" y="882360"/>
            <a:ext cx="2441160" cy="1863000"/>
          </a:xfrm>
          <a:prstGeom prst="rect">
            <a:avLst/>
          </a:prstGeom>
          <a:ln w="0">
            <a:noFill/>
          </a:ln>
        </p:spPr>
      </p:pic>
      <p:grpSp>
        <p:nvGrpSpPr>
          <p:cNvPr id="1792" name="Google Shape;1026;p23"/>
          <p:cNvGrpSpPr/>
          <p:nvPr/>
        </p:nvGrpSpPr>
        <p:grpSpPr>
          <a:xfrm>
            <a:off x="6046200" y="238680"/>
            <a:ext cx="4558680" cy="133560"/>
            <a:chOff x="6046200" y="238680"/>
            <a:chExt cx="4558680" cy="133560"/>
          </a:xfrm>
        </p:grpSpPr>
        <p:sp>
          <p:nvSpPr>
            <p:cNvPr id="1793" name="Google Shape;1027;p23"/>
            <p:cNvSpPr/>
            <p:nvPr/>
          </p:nvSpPr>
          <p:spPr>
            <a:xfrm rot="10800000">
              <a:off x="6046200" y="238680"/>
              <a:ext cx="133560" cy="133560"/>
            </a:xfrm>
            <a:prstGeom prst="ellipse">
              <a:avLst/>
            </a:prstGeom>
            <a:noFill/>
            <a:ln w="9525">
              <a:solidFill>
                <a:srgbClr val="0c0a9e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7160" bIns="47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cxnSp>
          <p:nvCxnSpPr>
            <p:cNvPr id="1794" name="Google Shape;1028;p23"/>
            <p:cNvCxnSpPr/>
            <p:nvPr/>
          </p:nvCxnSpPr>
          <p:spPr>
            <a:xfrm flipH="1">
              <a:off x="6141600" y="304920"/>
              <a:ext cx="4463640" cy="720"/>
            </a:xfrm>
            <a:prstGeom prst="straightConnector1">
              <a:avLst/>
            </a:prstGeom>
            <a:ln w="9525">
              <a:solidFill>
                <a:srgbClr val="0c0a9e"/>
              </a:solidFill>
              <a:round/>
            </a:ln>
          </p:spPr>
        </p:cxnSp>
        <p:sp>
          <p:nvSpPr>
            <p:cNvPr id="1795" name="Google Shape;1029;p23"/>
            <p:cNvSpPr/>
            <p:nvPr/>
          </p:nvSpPr>
          <p:spPr>
            <a:xfrm rot="10800000">
              <a:off x="6076440" y="268920"/>
              <a:ext cx="73080" cy="73080"/>
            </a:xfrm>
            <a:prstGeom prst="ellipse">
              <a:avLst/>
            </a:pr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5920" bIns="259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</p:grpSp>
      <p:grpSp>
        <p:nvGrpSpPr>
          <p:cNvPr id="1796" name="Google Shape;1030;p23"/>
          <p:cNvGrpSpPr/>
          <p:nvPr/>
        </p:nvGrpSpPr>
        <p:grpSpPr>
          <a:xfrm>
            <a:off x="-1143720" y="3925800"/>
            <a:ext cx="4558320" cy="1517400"/>
            <a:chOff x="-1143720" y="3925800"/>
            <a:chExt cx="4558320" cy="1517400"/>
          </a:xfrm>
        </p:grpSpPr>
        <p:grpSp>
          <p:nvGrpSpPr>
            <p:cNvPr id="1797" name="Google Shape;1031;p23"/>
            <p:cNvGrpSpPr/>
            <p:nvPr/>
          </p:nvGrpSpPr>
          <p:grpSpPr>
            <a:xfrm>
              <a:off x="-499320" y="3925800"/>
              <a:ext cx="906120" cy="1517400"/>
              <a:chOff x="-499320" y="3925800"/>
              <a:chExt cx="906120" cy="1517400"/>
            </a:xfrm>
          </p:grpSpPr>
          <p:sp>
            <p:nvSpPr>
              <p:cNvPr id="1798" name="Google Shape;1032;p23"/>
              <p:cNvSpPr/>
              <p:nvPr/>
            </p:nvSpPr>
            <p:spPr>
              <a:xfrm rot="5400000">
                <a:off x="-221040" y="3938040"/>
                <a:ext cx="581400" cy="556560"/>
              </a:xfrm>
              <a:custGeom>
                <a:avLst/>
                <a:gdLst>
                  <a:gd name="textAreaLeft" fmla="*/ 0 w 581400"/>
                  <a:gd name="textAreaRight" fmla="*/ 582120 w 581400"/>
                  <a:gd name="textAreaTop" fmla="*/ 0 h 556560"/>
                  <a:gd name="textAreaBottom" fmla="*/ 557280 h 556560"/>
                </a:gdLst>
                <a:ahLst/>
                <a:rect l="textAreaLeft" t="textAreaTop" r="textAreaRight" b="textAreaBottom"/>
                <a:pathLst>
                  <a:path w="36902" h="35337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ffffff">
                      <a:alpha val="31372"/>
                    </a:srgbClr>
                  </a:gs>
                  <a:gs pos="100000">
                    <a:srgbClr val="0c0a9e">
                      <a:alpha val="31372"/>
                    </a:srgbClr>
                  </a:gs>
                </a:gsLst>
                <a:lin ang="2694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1799" name="Google Shape;1033;p23"/>
              <p:cNvSpPr/>
              <p:nvPr/>
            </p:nvSpPr>
            <p:spPr>
              <a:xfrm rot="5400000">
                <a:off x="-41400" y="4511160"/>
                <a:ext cx="339480" cy="325080"/>
              </a:xfrm>
              <a:custGeom>
                <a:avLst/>
                <a:gdLst>
                  <a:gd name="textAreaLeft" fmla="*/ 0 w 339480"/>
                  <a:gd name="textAreaRight" fmla="*/ 340200 w 339480"/>
                  <a:gd name="textAreaTop" fmla="*/ 0 h 325080"/>
                  <a:gd name="textAreaBottom" fmla="*/ 325800 h 325080"/>
                </a:gdLst>
                <a:ahLst/>
                <a:rect l="textAreaLeft" t="textAreaTop" r="textAreaRight" b="textAreaBottom"/>
                <a:pathLst>
                  <a:path w="36902" h="35337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4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1800" name="Google Shape;1034;p23"/>
              <p:cNvSpPr/>
              <p:nvPr/>
            </p:nvSpPr>
            <p:spPr>
              <a:xfrm rot="5400000">
                <a:off x="-511560" y="4395600"/>
                <a:ext cx="581400" cy="556560"/>
              </a:xfrm>
              <a:custGeom>
                <a:avLst/>
                <a:gdLst>
                  <a:gd name="textAreaLeft" fmla="*/ 0 w 581400"/>
                  <a:gd name="textAreaRight" fmla="*/ 582120 w 581400"/>
                  <a:gd name="textAreaTop" fmla="*/ 0 h 556560"/>
                  <a:gd name="textAreaBottom" fmla="*/ 557280 h 556560"/>
                </a:gdLst>
                <a:ahLst/>
                <a:rect l="textAreaLeft" t="textAreaTop" r="textAreaRight" b="textAreaBottom"/>
                <a:pathLst>
                  <a:path w="36902" h="35337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ffffff">
                      <a:alpha val="31372"/>
                    </a:srgbClr>
                  </a:gs>
                  <a:gs pos="100000">
                    <a:srgbClr val="0c0a9e">
                      <a:alpha val="31372"/>
                    </a:srgbClr>
                  </a:gs>
                </a:gsLst>
                <a:lin ang="2694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1801" name="Google Shape;1035;p23"/>
              <p:cNvSpPr/>
              <p:nvPr/>
            </p:nvSpPr>
            <p:spPr>
              <a:xfrm rot="5400000">
                <a:off x="-162000" y="4874040"/>
                <a:ext cx="581400" cy="556560"/>
              </a:xfrm>
              <a:custGeom>
                <a:avLst/>
                <a:gdLst>
                  <a:gd name="textAreaLeft" fmla="*/ 0 w 581400"/>
                  <a:gd name="textAreaRight" fmla="*/ 582120 w 581400"/>
                  <a:gd name="textAreaTop" fmla="*/ 0 h 556560"/>
                  <a:gd name="textAreaBottom" fmla="*/ 557280 h 556560"/>
                </a:gdLst>
                <a:ahLst/>
                <a:rect l="textAreaLeft" t="textAreaTop" r="textAreaRight" b="textAreaBottom"/>
                <a:pathLst>
                  <a:path w="36902" h="35337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4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</p:grpSp>
        <p:grpSp>
          <p:nvGrpSpPr>
            <p:cNvPr id="1802" name="Google Shape;1036;p23"/>
            <p:cNvGrpSpPr/>
            <p:nvPr/>
          </p:nvGrpSpPr>
          <p:grpSpPr>
            <a:xfrm>
              <a:off x="-549000" y="4022640"/>
              <a:ext cx="2832480" cy="1420200"/>
              <a:chOff x="-549000" y="4022640"/>
              <a:chExt cx="2832480" cy="1420200"/>
            </a:xfrm>
          </p:grpSpPr>
          <p:sp>
            <p:nvSpPr>
              <p:cNvPr id="1803" name="Google Shape;1037;p23"/>
              <p:cNvSpPr/>
              <p:nvPr/>
            </p:nvSpPr>
            <p:spPr>
              <a:xfrm rot="5400000">
                <a:off x="156960" y="3316320"/>
                <a:ext cx="1420200" cy="2832480"/>
              </a:xfrm>
              <a:custGeom>
                <a:avLst/>
                <a:gdLst>
                  <a:gd name="textAreaLeft" fmla="*/ 0 w 1420200"/>
                  <a:gd name="textAreaRight" fmla="*/ 1420920 w 1420200"/>
                  <a:gd name="textAreaTop" fmla="*/ 0 h 2832480"/>
                  <a:gd name="textAreaBottom" fmla="*/ 2833200 h 2832480"/>
                </a:gdLst>
                <a:ahLst/>
                <a:rect l="textAreaLeft" t="textAreaTop" r="textAreaRight" b="textAreaBottom"/>
                <a:pathLst>
                  <a:path w="34647" h="69081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9900ff">
                      <a:alpha val="47058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62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grpSp>
            <p:nvGrpSpPr>
              <p:cNvPr id="1804" name="Google Shape;1038;p23"/>
              <p:cNvGrpSpPr/>
              <p:nvPr/>
            </p:nvGrpSpPr>
            <p:grpSpPr>
              <a:xfrm>
                <a:off x="444960" y="4569840"/>
                <a:ext cx="161280" cy="161280"/>
                <a:chOff x="444960" y="4569840"/>
                <a:chExt cx="161280" cy="161280"/>
              </a:xfrm>
            </p:grpSpPr>
            <p:sp>
              <p:nvSpPr>
                <p:cNvPr id="1805" name="Google Shape;1039;p23"/>
                <p:cNvSpPr/>
                <p:nvPr/>
              </p:nvSpPr>
              <p:spPr>
                <a:xfrm>
                  <a:off x="444960" y="4569840"/>
                  <a:ext cx="161280" cy="161280"/>
                </a:xfrm>
                <a:custGeom>
                  <a:avLst/>
                  <a:gdLst>
                    <a:gd name="textAreaLeft" fmla="*/ 0 w 161280"/>
                    <a:gd name="textAreaRight" fmla="*/ 162000 w 161280"/>
                    <a:gd name="textAreaTop" fmla="*/ 0 h 161280"/>
                    <a:gd name="textAreaBottom" fmla="*/ 162000 h 161280"/>
                  </a:gdLst>
                  <a:ahLst/>
                  <a:rect l="textAreaLeft" t="textAreaTop" r="textAreaRight" b="textAreaBottom"/>
                  <a:pathLst>
                    <a:path w="17568" h="17564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 rotWithShape="0">
                  <a:gsLst>
                    <a:gs pos="0">
                      <a:srgbClr val="9900ff">
                        <a:alpha val="47058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0000"/>
                </a:gra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81000" bIns="8100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1400" spc="-1" strike="noStrike">
                    <a:solidFill>
                      <a:srgbClr val="000000"/>
                    </a:solidFill>
                    <a:latin typeface="Arial"/>
                    <a:ea typeface="DejaVu Sans"/>
                  </a:endParaRPr>
                </a:p>
              </p:txBody>
            </p:sp>
            <p:sp>
              <p:nvSpPr>
                <p:cNvPr id="1806" name="Google Shape;1040;p23"/>
                <p:cNvSpPr/>
                <p:nvPr/>
              </p:nvSpPr>
              <p:spPr>
                <a:xfrm>
                  <a:off x="477720" y="4606560"/>
                  <a:ext cx="96120" cy="87840"/>
                </a:xfrm>
                <a:custGeom>
                  <a:avLst/>
                  <a:gdLst>
                    <a:gd name="textAreaLeft" fmla="*/ 0 w 96120"/>
                    <a:gd name="textAreaRight" fmla="*/ 96840 w 96120"/>
                    <a:gd name="textAreaTop" fmla="*/ 0 h 87840"/>
                    <a:gd name="textAreaBottom" fmla="*/ 88560 h 87840"/>
                  </a:gdLst>
                  <a:ahLst/>
                  <a:rect l="textAreaLeft" t="textAreaTop" r="textAreaRight" b="textAreaBottom"/>
                  <a:pathLst>
                    <a:path w="10514" h="9588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 rotWithShape="0">
                  <a:gsLst>
                    <a:gs pos="0">
                      <a:srgbClr val="9900ff">
                        <a:alpha val="47058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0000"/>
                </a:gra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4280" bIns="4428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1400" spc="-1" strike="noStrike">
                    <a:solidFill>
                      <a:srgbClr val="000000"/>
                    </a:solidFill>
                    <a:latin typeface="Arial"/>
                    <a:ea typeface="DejaVu Sans"/>
                  </a:endParaRPr>
                </a:p>
              </p:txBody>
            </p:sp>
          </p:grpSp>
          <p:grpSp>
            <p:nvGrpSpPr>
              <p:cNvPr id="1807" name="Google Shape;1041;p23"/>
              <p:cNvGrpSpPr/>
              <p:nvPr/>
            </p:nvGrpSpPr>
            <p:grpSpPr>
              <a:xfrm>
                <a:off x="1828080" y="4988880"/>
                <a:ext cx="161280" cy="161280"/>
                <a:chOff x="1828080" y="4988880"/>
                <a:chExt cx="161280" cy="161280"/>
              </a:xfrm>
            </p:grpSpPr>
            <p:sp>
              <p:nvSpPr>
                <p:cNvPr id="1808" name="Google Shape;1042;p23"/>
                <p:cNvSpPr/>
                <p:nvPr/>
              </p:nvSpPr>
              <p:spPr>
                <a:xfrm rot="10800000">
                  <a:off x="1828080" y="4988880"/>
                  <a:ext cx="161280" cy="161280"/>
                </a:xfrm>
                <a:custGeom>
                  <a:avLst/>
                  <a:gdLst>
                    <a:gd name="textAreaLeft" fmla="*/ 0 w 161280"/>
                    <a:gd name="textAreaRight" fmla="*/ 162000 w 161280"/>
                    <a:gd name="textAreaTop" fmla="*/ 0 h 161280"/>
                    <a:gd name="textAreaBottom" fmla="*/ 162000 h 161280"/>
                  </a:gdLst>
                  <a:ahLst/>
                  <a:rect l="textAreaLeft" t="textAreaTop" r="textAreaRight" b="textAreaBottom"/>
                  <a:pathLst>
                    <a:path w="17568" h="17564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 rotWithShape="0">
                  <a:gsLst>
                    <a:gs pos="0">
                      <a:srgbClr val="9900ff">
                        <a:alpha val="47058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0000"/>
                </a:gra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81000" bIns="8100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1400" spc="-1" strike="noStrike">
                    <a:solidFill>
                      <a:srgbClr val="000000"/>
                    </a:solidFill>
                    <a:latin typeface="Arial"/>
                    <a:ea typeface="DejaVu Sans"/>
                  </a:endParaRPr>
                </a:p>
              </p:txBody>
            </p:sp>
            <p:sp>
              <p:nvSpPr>
                <p:cNvPr id="1809" name="Google Shape;1043;p23"/>
                <p:cNvSpPr/>
                <p:nvPr/>
              </p:nvSpPr>
              <p:spPr>
                <a:xfrm rot="10800000">
                  <a:off x="1860840" y="5025240"/>
                  <a:ext cx="96120" cy="87840"/>
                </a:xfrm>
                <a:custGeom>
                  <a:avLst/>
                  <a:gdLst>
                    <a:gd name="textAreaLeft" fmla="*/ 0 w 96120"/>
                    <a:gd name="textAreaRight" fmla="*/ 96840 w 96120"/>
                    <a:gd name="textAreaTop" fmla="*/ 0 h 87840"/>
                    <a:gd name="textAreaBottom" fmla="*/ 88560 h 87840"/>
                  </a:gdLst>
                  <a:ahLst/>
                  <a:rect l="textAreaLeft" t="textAreaTop" r="textAreaRight" b="textAreaBottom"/>
                  <a:pathLst>
                    <a:path w="10514" h="9588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 rotWithShape="0">
                  <a:gsLst>
                    <a:gs pos="0">
                      <a:srgbClr val="9900ff">
                        <a:alpha val="47058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0000"/>
                </a:gra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4280" bIns="4428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1400" spc="-1" strike="noStrike">
                    <a:solidFill>
                      <a:srgbClr val="000000"/>
                    </a:solidFill>
                    <a:latin typeface="Arial"/>
                    <a:ea typeface="DejaVu Sans"/>
                  </a:endParaRPr>
                </a:p>
              </p:txBody>
            </p:sp>
          </p:grpSp>
        </p:grpSp>
        <p:sp>
          <p:nvSpPr>
            <p:cNvPr id="1810" name="Google Shape;1044;p23"/>
            <p:cNvSpPr/>
            <p:nvPr/>
          </p:nvSpPr>
          <p:spPr>
            <a:xfrm rot="16200000">
              <a:off x="361800" y="3773160"/>
              <a:ext cx="502200" cy="2327040"/>
            </a:xfrm>
            <a:custGeom>
              <a:avLst/>
              <a:gdLst>
                <a:gd name="textAreaLeft" fmla="*/ 0 w 502200"/>
                <a:gd name="textAreaRight" fmla="*/ 502920 w 502200"/>
                <a:gd name="textAreaTop" fmla="*/ 0 h 2327040"/>
                <a:gd name="textAreaBottom" fmla="*/ 2327760 h 2327040"/>
              </a:gdLst>
              <a:ahLst/>
              <a:rect l="textAreaLeft" t="textAreaTop" r="textAreaRight" b="textAreaBottom"/>
              <a:pathLst>
                <a:path w="12266" h="56755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 rotWithShape="0">
              <a:gsLst>
                <a:gs pos="22000">
                  <a:srgbClr val="f5f8ff"/>
                </a:gs>
                <a:gs pos="100000">
                  <a:srgbClr val="eb9109"/>
                </a:gs>
              </a:gsLst>
              <a:lin ang="162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grpSp>
          <p:nvGrpSpPr>
            <p:cNvPr id="1811" name="Google Shape;1045;p23"/>
            <p:cNvGrpSpPr/>
            <p:nvPr/>
          </p:nvGrpSpPr>
          <p:grpSpPr>
            <a:xfrm>
              <a:off x="-1143720" y="4817880"/>
              <a:ext cx="4558320" cy="133560"/>
              <a:chOff x="-1143720" y="4817880"/>
              <a:chExt cx="4558320" cy="133560"/>
            </a:xfrm>
          </p:grpSpPr>
          <p:sp>
            <p:nvSpPr>
              <p:cNvPr id="1812" name="Google Shape;1046;p23"/>
              <p:cNvSpPr/>
              <p:nvPr/>
            </p:nvSpPr>
            <p:spPr>
              <a:xfrm>
                <a:off x="3281040" y="4817880"/>
                <a:ext cx="133560" cy="133560"/>
              </a:xfrm>
              <a:prstGeom prst="ellipse">
                <a:avLst/>
              </a:prstGeom>
              <a:noFill/>
              <a:ln w="9525">
                <a:solidFill>
                  <a:srgbClr val="0c0a9e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7160" bIns="4716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cxnSp>
            <p:nvCxnSpPr>
              <p:cNvPr id="1813" name="Google Shape;1047;p23"/>
              <p:cNvCxnSpPr/>
              <p:nvPr/>
            </p:nvCxnSpPr>
            <p:spPr>
              <a:xfrm>
                <a:off x="-1143720" y="4884480"/>
                <a:ext cx="4463280" cy="720"/>
              </a:xfrm>
              <a:prstGeom prst="straightConnector1">
                <a:avLst/>
              </a:prstGeom>
              <a:ln w="9525">
                <a:solidFill>
                  <a:srgbClr val="0c0a9e"/>
                </a:solidFill>
                <a:round/>
              </a:ln>
            </p:spPr>
          </p:cxnSp>
          <p:sp>
            <p:nvSpPr>
              <p:cNvPr id="1814" name="Google Shape;1048;p23"/>
              <p:cNvSpPr/>
              <p:nvPr/>
            </p:nvSpPr>
            <p:spPr>
              <a:xfrm>
                <a:off x="3311280" y="4847760"/>
                <a:ext cx="73080" cy="73080"/>
              </a:xfrm>
              <a:prstGeom prst="ellipse">
                <a:avLst/>
              </a:pr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5920" bIns="2592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ffffff"/>
                  </a:solidFill>
                  <a:latin typeface="Arial"/>
                  <a:ea typeface="DejaVu Sans"/>
                </a:endParaRPr>
              </a:p>
            </p:txBody>
          </p:sp>
        </p:grpSp>
      </p:grpSp>
      <p:sp>
        <p:nvSpPr>
          <p:cNvPr id="18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935" r:id="rId4"/>
    <p:sldLayoutId id="2147483936" r:id="rId5"/>
    <p:sldLayoutId id="2147483937" r:id="rId6"/>
    <p:sldLayoutId id="2147483938" r:id="rId7"/>
    <p:sldLayoutId id="2147483939" r:id="rId8"/>
    <p:sldLayoutId id="2147483940" r:id="rId9"/>
    <p:sldLayoutId id="2147483941" r:id="rId10"/>
    <p:sldLayoutId id="2147483942" r:id="rId11"/>
    <p:sldLayoutId id="2147483943" r:id="rId12"/>
    <p:sldLayoutId id="2147483944" r:id="rId13"/>
    <p:sldLayoutId id="2147483945" r:id="rId14"/>
    <p:sldLayoutId id="2147483946" r:id="rId15"/>
  </p:sldLayoutIdLst>
</p:sldMaster>
</file>

<file path=ppt/slideMasters/slideMaster2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53" name="Google Shape;801;p20"/>
          <p:cNvGrpSpPr/>
          <p:nvPr/>
        </p:nvGrpSpPr>
        <p:grpSpPr>
          <a:xfrm>
            <a:off x="-1623600" y="2499840"/>
            <a:ext cx="5118480" cy="4373640"/>
            <a:chOff x="-1623600" y="2499840"/>
            <a:chExt cx="5118480" cy="4373640"/>
          </a:xfrm>
        </p:grpSpPr>
        <p:pic>
          <p:nvPicPr>
            <p:cNvPr id="1854" name="Google Shape;802;p20" descr=""/>
            <p:cNvPicPr/>
            <p:nvPr/>
          </p:nvPicPr>
          <p:blipFill>
            <a:blip r:embed="rId2"/>
            <a:srcRect l="16959" t="24708" r="7122" b="26168"/>
            <a:stretch/>
          </p:blipFill>
          <p:spPr>
            <a:xfrm rot="16200000">
              <a:off x="-1826640" y="3417840"/>
              <a:ext cx="3919680" cy="299160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1855" name="Google Shape;803;p20"/>
            <p:cNvGrpSpPr/>
            <p:nvPr/>
          </p:nvGrpSpPr>
          <p:grpSpPr>
            <a:xfrm>
              <a:off x="47520" y="4588920"/>
              <a:ext cx="480240" cy="479880"/>
              <a:chOff x="47520" y="4588920"/>
              <a:chExt cx="480240" cy="479880"/>
            </a:xfrm>
          </p:grpSpPr>
          <p:sp>
            <p:nvSpPr>
              <p:cNvPr id="1856" name="Google Shape;804;p20"/>
              <p:cNvSpPr/>
              <p:nvPr/>
            </p:nvSpPr>
            <p:spPr>
              <a:xfrm rot="16200000">
                <a:off x="426600" y="4967640"/>
                <a:ext cx="101160" cy="101160"/>
              </a:xfrm>
              <a:custGeom>
                <a:avLst/>
                <a:gdLst>
                  <a:gd name="textAreaLeft" fmla="*/ 0 w 101160"/>
                  <a:gd name="textAreaRight" fmla="*/ 101880 w 101160"/>
                  <a:gd name="textAreaTop" fmla="*/ 0 h 101160"/>
                  <a:gd name="textAreaBottom" fmla="*/ 101880 h 101160"/>
                </a:gdLst>
                <a:ahLst/>
                <a:rect l="textAreaLeft" t="textAreaTop" r="textAreaRight" b="textAreaBottom"/>
                <a:pathLst>
                  <a:path w="4938" h="4937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9900ff">
                      <a:alpha val="37254"/>
                    </a:srgbClr>
                  </a:gs>
                  <a:gs pos="100000">
                    <a:srgbClr val="ffffff">
                      <a:alpha val="37254"/>
                    </a:srgbClr>
                  </a:gs>
                </a:gsLst>
                <a:lin ang="108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50760" bIns="5076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1857" name="Google Shape;805;p20"/>
              <p:cNvSpPr/>
              <p:nvPr/>
            </p:nvSpPr>
            <p:spPr>
              <a:xfrm rot="16200000">
                <a:off x="363240" y="4904280"/>
                <a:ext cx="101160" cy="101520"/>
              </a:xfrm>
              <a:custGeom>
                <a:avLst/>
                <a:gdLst>
                  <a:gd name="textAreaLeft" fmla="*/ 0 w 101160"/>
                  <a:gd name="textAreaRight" fmla="*/ 101880 w 101160"/>
                  <a:gd name="textAreaTop" fmla="*/ 0 h 101520"/>
                  <a:gd name="textAreaBottom" fmla="*/ 102240 h 101520"/>
                </a:gdLst>
                <a:ahLst/>
                <a:rect l="textAreaLeft" t="textAreaTop" r="textAreaRight" b="textAreaBottom"/>
                <a:pathLst>
                  <a:path w="4937" h="4953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9900ff">
                      <a:alpha val="37254"/>
                    </a:srgbClr>
                  </a:gs>
                  <a:gs pos="100000">
                    <a:srgbClr val="ffffff">
                      <a:alpha val="37254"/>
                    </a:srgbClr>
                  </a:gs>
                </a:gsLst>
                <a:lin ang="108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51120" bIns="5112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1858" name="Google Shape;806;p20"/>
              <p:cNvSpPr/>
              <p:nvPr/>
            </p:nvSpPr>
            <p:spPr>
              <a:xfrm rot="16200000">
                <a:off x="300240" y="4841280"/>
                <a:ext cx="101520" cy="101160"/>
              </a:xfrm>
              <a:custGeom>
                <a:avLst/>
                <a:gdLst>
                  <a:gd name="textAreaLeft" fmla="*/ 0 w 101520"/>
                  <a:gd name="textAreaRight" fmla="*/ 102240 w 101520"/>
                  <a:gd name="textAreaTop" fmla="*/ 0 h 101160"/>
                  <a:gd name="textAreaBottom" fmla="*/ 101880 h 101160"/>
                </a:gdLst>
                <a:ahLst/>
                <a:rect l="textAreaLeft" t="textAreaTop" r="textAreaRight" b="textAreaBottom"/>
                <a:pathLst>
                  <a:path w="4953" h="4938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9900ff">
                      <a:alpha val="37254"/>
                    </a:srgbClr>
                  </a:gs>
                  <a:gs pos="100000">
                    <a:srgbClr val="ffffff">
                      <a:alpha val="37254"/>
                    </a:srgbClr>
                  </a:gs>
                </a:gsLst>
                <a:lin ang="108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50760" bIns="5076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1859" name="Google Shape;807;p20"/>
              <p:cNvSpPr/>
              <p:nvPr/>
            </p:nvSpPr>
            <p:spPr>
              <a:xfrm rot="16200000">
                <a:off x="236880" y="4778280"/>
                <a:ext cx="101520" cy="101160"/>
              </a:xfrm>
              <a:custGeom>
                <a:avLst/>
                <a:gdLst>
                  <a:gd name="textAreaLeft" fmla="*/ 0 w 101520"/>
                  <a:gd name="textAreaRight" fmla="*/ 102240 w 101520"/>
                  <a:gd name="textAreaTop" fmla="*/ 0 h 101160"/>
                  <a:gd name="textAreaBottom" fmla="*/ 101880 h 101160"/>
                </a:gdLst>
                <a:ahLst/>
                <a:rect l="textAreaLeft" t="textAreaTop" r="textAreaRight" b="textAreaBottom"/>
                <a:pathLst>
                  <a:path w="4953" h="4937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9900ff">
                      <a:alpha val="37254"/>
                    </a:srgbClr>
                  </a:gs>
                  <a:gs pos="100000">
                    <a:srgbClr val="ffffff">
                      <a:alpha val="37254"/>
                    </a:srgbClr>
                  </a:gs>
                </a:gsLst>
                <a:lin ang="108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50760" bIns="5076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1860" name="Google Shape;808;p20"/>
              <p:cNvSpPr/>
              <p:nvPr/>
            </p:nvSpPr>
            <p:spPr>
              <a:xfrm rot="16200000">
                <a:off x="174240" y="4714920"/>
                <a:ext cx="101160" cy="101160"/>
              </a:xfrm>
              <a:custGeom>
                <a:avLst/>
                <a:gdLst>
                  <a:gd name="textAreaLeft" fmla="*/ 0 w 101160"/>
                  <a:gd name="textAreaRight" fmla="*/ 101880 w 101160"/>
                  <a:gd name="textAreaTop" fmla="*/ 0 h 101160"/>
                  <a:gd name="textAreaBottom" fmla="*/ 101880 h 101160"/>
                </a:gdLst>
                <a:ahLst/>
                <a:rect l="textAreaLeft" t="textAreaTop" r="textAreaRight" b="textAreaBottom"/>
                <a:pathLst>
                  <a:path w="4937" h="4937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9900ff">
                      <a:alpha val="37254"/>
                    </a:srgbClr>
                  </a:gs>
                  <a:gs pos="100000">
                    <a:srgbClr val="ffffff">
                      <a:alpha val="37254"/>
                    </a:srgbClr>
                  </a:gs>
                </a:gsLst>
                <a:lin ang="108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50760" bIns="5076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1861" name="Google Shape;809;p20"/>
              <p:cNvSpPr/>
              <p:nvPr/>
            </p:nvSpPr>
            <p:spPr>
              <a:xfrm rot="16200000">
                <a:off x="110880" y="4651920"/>
                <a:ext cx="101160" cy="101160"/>
              </a:xfrm>
              <a:custGeom>
                <a:avLst/>
                <a:gdLst>
                  <a:gd name="textAreaLeft" fmla="*/ 0 w 101160"/>
                  <a:gd name="textAreaRight" fmla="*/ 101880 w 101160"/>
                  <a:gd name="textAreaTop" fmla="*/ 0 h 101160"/>
                  <a:gd name="textAreaBottom" fmla="*/ 101880 h 101160"/>
                </a:gdLst>
                <a:ahLst/>
                <a:rect l="textAreaLeft" t="textAreaTop" r="textAreaRight" b="textAreaBottom"/>
                <a:pathLst>
                  <a:path w="4938" h="4938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9900ff">
                      <a:alpha val="37254"/>
                    </a:srgbClr>
                  </a:gs>
                  <a:gs pos="100000">
                    <a:srgbClr val="ffffff">
                      <a:alpha val="37254"/>
                    </a:srgbClr>
                  </a:gs>
                </a:gsLst>
                <a:lin ang="108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50760" bIns="5076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1862" name="Google Shape;810;p20"/>
              <p:cNvSpPr/>
              <p:nvPr/>
            </p:nvSpPr>
            <p:spPr>
              <a:xfrm rot="16200000">
                <a:off x="47520" y="4588560"/>
                <a:ext cx="101160" cy="101520"/>
              </a:xfrm>
              <a:custGeom>
                <a:avLst/>
                <a:gdLst>
                  <a:gd name="textAreaLeft" fmla="*/ 0 w 101160"/>
                  <a:gd name="textAreaRight" fmla="*/ 101880 w 101160"/>
                  <a:gd name="textAreaTop" fmla="*/ 0 h 101520"/>
                  <a:gd name="textAreaBottom" fmla="*/ 102240 h 101520"/>
                </a:gdLst>
                <a:ahLst/>
                <a:rect l="textAreaLeft" t="textAreaTop" r="textAreaRight" b="textAreaBottom"/>
                <a:pathLst>
                  <a:path w="4937" h="4953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9900ff">
                      <a:alpha val="37254"/>
                    </a:srgbClr>
                  </a:gs>
                  <a:gs pos="100000">
                    <a:srgbClr val="ffffff">
                      <a:alpha val="37254"/>
                    </a:srgbClr>
                  </a:gs>
                </a:gsLst>
                <a:lin ang="108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51120" bIns="5112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</p:grpSp>
        <p:grpSp>
          <p:nvGrpSpPr>
            <p:cNvPr id="1863" name="Google Shape;811;p20"/>
            <p:cNvGrpSpPr/>
            <p:nvPr/>
          </p:nvGrpSpPr>
          <p:grpSpPr>
            <a:xfrm>
              <a:off x="-1623600" y="3063240"/>
              <a:ext cx="5118480" cy="3152520"/>
              <a:chOff x="-1623600" y="3063240"/>
              <a:chExt cx="5118480" cy="3152520"/>
            </a:xfrm>
          </p:grpSpPr>
          <p:sp>
            <p:nvSpPr>
              <p:cNvPr id="1864" name="Google Shape;812;p20"/>
              <p:cNvSpPr/>
              <p:nvPr/>
            </p:nvSpPr>
            <p:spPr>
              <a:xfrm rot="16200000">
                <a:off x="-640440" y="2080080"/>
                <a:ext cx="3152520" cy="5118480"/>
              </a:xfrm>
              <a:custGeom>
                <a:avLst/>
                <a:gdLst>
                  <a:gd name="textAreaLeft" fmla="*/ 0 w 3152520"/>
                  <a:gd name="textAreaRight" fmla="*/ 3153240 w 3152520"/>
                  <a:gd name="textAreaTop" fmla="*/ 0 h 5118480"/>
                  <a:gd name="textAreaBottom" fmla="*/ 5119200 h 5118480"/>
                </a:gdLst>
                <a:ahLst/>
                <a:rect l="textAreaLeft" t="textAreaTop" r="textAreaRight" b="textAreaBottom"/>
                <a:pathLst>
                  <a:path w="76882" h="124813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9900ff">
                      <a:alpha val="47058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grpSp>
            <p:nvGrpSpPr>
              <p:cNvPr id="1865" name="Google Shape;813;p20"/>
              <p:cNvGrpSpPr/>
              <p:nvPr/>
            </p:nvGrpSpPr>
            <p:grpSpPr>
              <a:xfrm>
                <a:off x="1063440" y="4663440"/>
                <a:ext cx="133200" cy="133200"/>
                <a:chOff x="1063440" y="4663440"/>
                <a:chExt cx="133200" cy="133200"/>
              </a:xfrm>
            </p:grpSpPr>
            <p:sp>
              <p:nvSpPr>
                <p:cNvPr id="1866" name="Google Shape;814;p20"/>
                <p:cNvSpPr/>
                <p:nvPr/>
              </p:nvSpPr>
              <p:spPr>
                <a:xfrm rot="16200000">
                  <a:off x="1063440" y="4663440"/>
                  <a:ext cx="133200" cy="133200"/>
                </a:xfrm>
                <a:prstGeom prst="ellipse">
                  <a:avLst/>
                </a:prstGeom>
                <a:noFill/>
                <a:ln w="9525">
                  <a:solidFill>
                    <a:srgbClr val="8208d5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7160" bIns="4716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1400" spc="-1" strike="noStrike">
                    <a:solidFill>
                      <a:srgbClr val="000000"/>
                    </a:solidFill>
                    <a:latin typeface="Arial"/>
                    <a:ea typeface="DejaVu Sans"/>
                  </a:endParaRPr>
                </a:p>
              </p:txBody>
            </p:sp>
            <p:sp>
              <p:nvSpPr>
                <p:cNvPr id="1867" name="Google Shape;815;p20"/>
                <p:cNvSpPr/>
                <p:nvPr/>
              </p:nvSpPr>
              <p:spPr>
                <a:xfrm rot="16200000">
                  <a:off x="1082160" y="4682520"/>
                  <a:ext cx="95400" cy="95400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9900ff">
                        <a:alpha val="47058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</a:gra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33840" bIns="3384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1400" spc="-1" strike="noStrike">
                    <a:solidFill>
                      <a:srgbClr val="000000"/>
                    </a:solidFill>
                    <a:latin typeface="Arial"/>
                    <a:ea typeface="DejaVu Sans"/>
                  </a:endParaRPr>
                </a:p>
              </p:txBody>
            </p:sp>
          </p:grpSp>
          <p:grpSp>
            <p:nvGrpSpPr>
              <p:cNvPr id="1868" name="Google Shape;816;p20"/>
              <p:cNvGrpSpPr/>
              <p:nvPr/>
            </p:nvGrpSpPr>
            <p:grpSpPr>
              <a:xfrm>
                <a:off x="689400" y="5047560"/>
                <a:ext cx="133200" cy="133200"/>
                <a:chOff x="689400" y="5047560"/>
                <a:chExt cx="133200" cy="133200"/>
              </a:xfrm>
            </p:grpSpPr>
            <p:sp>
              <p:nvSpPr>
                <p:cNvPr id="1869" name="Google Shape;817;p20"/>
                <p:cNvSpPr/>
                <p:nvPr/>
              </p:nvSpPr>
              <p:spPr>
                <a:xfrm rot="16200000">
                  <a:off x="689400" y="5047560"/>
                  <a:ext cx="133200" cy="133200"/>
                </a:xfrm>
                <a:prstGeom prst="ellipse">
                  <a:avLst/>
                </a:prstGeom>
                <a:noFill/>
                <a:ln w="9525">
                  <a:solidFill>
                    <a:srgbClr val="8208d5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7160" bIns="4716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1400" spc="-1" strike="noStrike">
                    <a:solidFill>
                      <a:srgbClr val="000000"/>
                    </a:solidFill>
                    <a:latin typeface="Arial"/>
                    <a:ea typeface="DejaVu Sans"/>
                  </a:endParaRPr>
                </a:p>
              </p:txBody>
            </p:sp>
            <p:sp>
              <p:nvSpPr>
                <p:cNvPr id="1870" name="Google Shape;818;p20"/>
                <p:cNvSpPr/>
                <p:nvPr/>
              </p:nvSpPr>
              <p:spPr>
                <a:xfrm rot="16200000">
                  <a:off x="708480" y="5066280"/>
                  <a:ext cx="95400" cy="95400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9900ff">
                        <a:alpha val="47058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</a:gra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33840" bIns="3384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1400" spc="-1" strike="noStrike">
                    <a:solidFill>
                      <a:srgbClr val="000000"/>
                    </a:solidFill>
                    <a:latin typeface="Arial"/>
                    <a:ea typeface="DejaVu Sans"/>
                  </a:endParaRPr>
                </a:p>
              </p:txBody>
            </p:sp>
          </p:grpSp>
          <p:grpSp>
            <p:nvGrpSpPr>
              <p:cNvPr id="1871" name="Google Shape;819;p20"/>
              <p:cNvGrpSpPr/>
              <p:nvPr/>
            </p:nvGrpSpPr>
            <p:grpSpPr>
              <a:xfrm>
                <a:off x="3240" y="4053960"/>
                <a:ext cx="133200" cy="133200"/>
                <a:chOff x="3240" y="4053960"/>
                <a:chExt cx="133200" cy="133200"/>
              </a:xfrm>
            </p:grpSpPr>
            <p:sp>
              <p:nvSpPr>
                <p:cNvPr id="1872" name="Google Shape;820;p20"/>
                <p:cNvSpPr/>
                <p:nvPr/>
              </p:nvSpPr>
              <p:spPr>
                <a:xfrm rot="16200000">
                  <a:off x="3240" y="4053960"/>
                  <a:ext cx="133200" cy="133200"/>
                </a:xfrm>
                <a:prstGeom prst="ellipse">
                  <a:avLst/>
                </a:prstGeom>
                <a:noFill/>
                <a:ln w="9525">
                  <a:solidFill>
                    <a:srgbClr val="8208d5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7160" bIns="4716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1400" spc="-1" strike="noStrike">
                    <a:solidFill>
                      <a:srgbClr val="000000"/>
                    </a:solidFill>
                    <a:latin typeface="Arial"/>
                    <a:ea typeface="DejaVu Sans"/>
                  </a:endParaRPr>
                </a:p>
              </p:txBody>
            </p:sp>
            <p:sp>
              <p:nvSpPr>
                <p:cNvPr id="1873" name="Google Shape;821;p20"/>
                <p:cNvSpPr/>
                <p:nvPr/>
              </p:nvSpPr>
              <p:spPr>
                <a:xfrm rot="16200000">
                  <a:off x="22320" y="4073040"/>
                  <a:ext cx="95400" cy="95400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9900ff">
                        <a:alpha val="47058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</a:gra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33840" bIns="3384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1400" spc="-1" strike="noStrike">
                    <a:solidFill>
                      <a:srgbClr val="000000"/>
                    </a:solidFill>
                    <a:latin typeface="Arial"/>
                    <a:ea typeface="DejaVu Sans"/>
                  </a:endParaRPr>
                </a:p>
              </p:txBody>
            </p:sp>
          </p:grpSp>
        </p:grpSp>
        <p:sp>
          <p:nvSpPr>
            <p:cNvPr id="1874" name="Google Shape;822;p20"/>
            <p:cNvSpPr/>
            <p:nvPr/>
          </p:nvSpPr>
          <p:spPr>
            <a:xfrm>
              <a:off x="-706320" y="2499840"/>
              <a:ext cx="1030320" cy="2751480"/>
            </a:xfrm>
            <a:custGeom>
              <a:avLst/>
              <a:gdLst>
                <a:gd name="textAreaLeft" fmla="*/ 0 w 1030320"/>
                <a:gd name="textAreaRight" fmla="*/ 1031040 w 1030320"/>
                <a:gd name="textAreaTop" fmla="*/ 0 h 2751480"/>
                <a:gd name="textAreaBottom" fmla="*/ 2752200 h 2751480"/>
              </a:gdLst>
              <a:ahLst/>
              <a:rect l="textAreaLeft" t="textAreaTop" r="textAreaRight" b="textAreaBottom"/>
              <a:pathLst>
                <a:path w="34647" h="69081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 rotWithShape="0">
              <a:gsLst>
                <a:gs pos="0">
                  <a:srgbClr val="0c0a9e"/>
                </a:gs>
                <a:gs pos="100000">
                  <a:srgbClr val="ffffff">
                    <a:alpha val="0"/>
                  </a:srgbClr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grpSp>
          <p:nvGrpSpPr>
            <p:cNvPr id="1875" name="Google Shape;823;p20"/>
            <p:cNvGrpSpPr/>
            <p:nvPr/>
          </p:nvGrpSpPr>
          <p:grpSpPr>
            <a:xfrm>
              <a:off x="-1008720" y="4444200"/>
              <a:ext cx="2151000" cy="87480"/>
              <a:chOff x="-1008720" y="4444200"/>
              <a:chExt cx="2151000" cy="87480"/>
            </a:xfrm>
          </p:grpSpPr>
          <p:sp>
            <p:nvSpPr>
              <p:cNvPr id="1876" name="Google Shape;824;p20"/>
              <p:cNvSpPr/>
              <p:nvPr/>
            </p:nvSpPr>
            <p:spPr>
              <a:xfrm rot="16200000">
                <a:off x="60840" y="3450240"/>
                <a:ext cx="11880" cy="2151000"/>
              </a:xfrm>
              <a:custGeom>
                <a:avLst/>
                <a:gdLst>
                  <a:gd name="textAreaLeft" fmla="*/ 0 w 11880"/>
                  <a:gd name="textAreaRight" fmla="*/ 12600 w 11880"/>
                  <a:gd name="textAreaTop" fmla="*/ 0 h 2151000"/>
                  <a:gd name="textAreaBottom" fmla="*/ 2151720 h 2151000"/>
                </a:gdLst>
                <a:ahLst/>
                <a:rect l="textAreaLeft" t="textAreaTop" r="textAreaRight" b="textAreaBottom"/>
                <a:pathLst>
                  <a:path w="306" h="27731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 rotWithShape="0">
                <a:gsLst>
                  <a:gs pos="22000">
                    <a:srgbClr val="f5f8ff">
                      <a:alpha val="47058"/>
                    </a:srgbClr>
                  </a:gs>
                  <a:gs pos="100000">
                    <a:srgbClr val="eb9109">
                      <a:alpha val="47058"/>
                    </a:srgbClr>
                  </a:gs>
                </a:gsLst>
                <a:lin ang="108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1877" name="Google Shape;825;p20"/>
              <p:cNvSpPr/>
              <p:nvPr/>
            </p:nvSpPr>
            <p:spPr>
              <a:xfrm rot="16200000">
                <a:off x="60840" y="3374640"/>
                <a:ext cx="11880" cy="2151000"/>
              </a:xfrm>
              <a:custGeom>
                <a:avLst/>
                <a:gdLst>
                  <a:gd name="textAreaLeft" fmla="*/ 0 w 11880"/>
                  <a:gd name="textAreaRight" fmla="*/ 12600 w 11880"/>
                  <a:gd name="textAreaTop" fmla="*/ 0 h 2151000"/>
                  <a:gd name="textAreaBottom" fmla="*/ 2151720 h 2151000"/>
                </a:gdLst>
                <a:ahLst/>
                <a:rect l="textAreaLeft" t="textAreaTop" r="textAreaRight" b="textAreaBottom"/>
                <a:pathLst>
                  <a:path w="305" h="27731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 rotWithShape="0">
                <a:gsLst>
                  <a:gs pos="22000">
                    <a:srgbClr val="f5f8ff">
                      <a:alpha val="47058"/>
                    </a:srgbClr>
                  </a:gs>
                  <a:gs pos="100000">
                    <a:srgbClr val="eb9109">
                      <a:alpha val="47058"/>
                    </a:srgbClr>
                  </a:gs>
                </a:gsLst>
                <a:lin ang="108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</p:grpSp>
        <p:grpSp>
          <p:nvGrpSpPr>
            <p:cNvPr id="1878" name="Google Shape;826;p20"/>
            <p:cNvGrpSpPr/>
            <p:nvPr/>
          </p:nvGrpSpPr>
          <p:grpSpPr>
            <a:xfrm>
              <a:off x="-1136520" y="4683960"/>
              <a:ext cx="2151000" cy="87480"/>
              <a:chOff x="-1136520" y="4683960"/>
              <a:chExt cx="2151000" cy="87480"/>
            </a:xfrm>
          </p:grpSpPr>
          <p:sp>
            <p:nvSpPr>
              <p:cNvPr id="1879" name="Google Shape;827;p20"/>
              <p:cNvSpPr/>
              <p:nvPr/>
            </p:nvSpPr>
            <p:spPr>
              <a:xfrm rot="16200000">
                <a:off x="-66960" y="3690000"/>
                <a:ext cx="11880" cy="2151000"/>
              </a:xfrm>
              <a:custGeom>
                <a:avLst/>
                <a:gdLst>
                  <a:gd name="textAreaLeft" fmla="*/ 0 w 11880"/>
                  <a:gd name="textAreaRight" fmla="*/ 12600 w 11880"/>
                  <a:gd name="textAreaTop" fmla="*/ 0 h 2151000"/>
                  <a:gd name="textAreaBottom" fmla="*/ 2151720 h 2151000"/>
                </a:gdLst>
                <a:ahLst/>
                <a:rect l="textAreaLeft" t="textAreaTop" r="textAreaRight" b="textAreaBottom"/>
                <a:pathLst>
                  <a:path w="306" h="27731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ff9900">
                      <a:alpha val="47058"/>
                    </a:srgbClr>
                  </a:gs>
                  <a:gs pos="100000">
                    <a:srgbClr val="ffffff">
                      <a:alpha val="47058"/>
                    </a:srgbClr>
                  </a:gs>
                </a:gsLst>
                <a:lin ang="2694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1880" name="Google Shape;828;p20"/>
              <p:cNvSpPr/>
              <p:nvPr/>
            </p:nvSpPr>
            <p:spPr>
              <a:xfrm rot="16200000">
                <a:off x="-66960" y="3614400"/>
                <a:ext cx="11880" cy="2151000"/>
              </a:xfrm>
              <a:custGeom>
                <a:avLst/>
                <a:gdLst>
                  <a:gd name="textAreaLeft" fmla="*/ 0 w 11880"/>
                  <a:gd name="textAreaRight" fmla="*/ 12600 w 11880"/>
                  <a:gd name="textAreaTop" fmla="*/ 0 h 2151000"/>
                  <a:gd name="textAreaBottom" fmla="*/ 2151720 h 2151000"/>
                </a:gdLst>
                <a:ahLst/>
                <a:rect l="textAreaLeft" t="textAreaTop" r="textAreaRight" b="textAreaBottom"/>
                <a:pathLst>
                  <a:path w="305" h="27731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ff9900">
                      <a:alpha val="47058"/>
                    </a:srgbClr>
                  </a:gs>
                  <a:gs pos="100000">
                    <a:srgbClr val="ffffff">
                      <a:alpha val="47058"/>
                    </a:srgbClr>
                  </a:gs>
                </a:gsLst>
                <a:lin ang="2694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</p:grpSp>
      </p:grpSp>
      <p:grpSp>
        <p:nvGrpSpPr>
          <p:cNvPr id="1881" name="Google Shape;829;p20"/>
          <p:cNvGrpSpPr/>
          <p:nvPr/>
        </p:nvGrpSpPr>
        <p:grpSpPr>
          <a:xfrm>
            <a:off x="7628040" y="-1419840"/>
            <a:ext cx="3213360" cy="3919680"/>
            <a:chOff x="7628040" y="-1419840"/>
            <a:chExt cx="3213360" cy="3919680"/>
          </a:xfrm>
        </p:grpSpPr>
        <p:pic>
          <p:nvPicPr>
            <p:cNvPr id="1882" name="Google Shape;830;p20" descr=""/>
            <p:cNvPicPr/>
            <p:nvPr/>
          </p:nvPicPr>
          <p:blipFill>
            <a:blip r:embed="rId3"/>
            <a:srcRect l="16959" t="24708" r="7122" b="26168"/>
            <a:stretch/>
          </p:blipFill>
          <p:spPr>
            <a:xfrm rot="16200000">
              <a:off x="7385760" y="-955800"/>
              <a:ext cx="3919680" cy="29916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883" name="Google Shape;831;p20"/>
            <p:cNvSpPr/>
            <p:nvPr/>
          </p:nvSpPr>
          <p:spPr>
            <a:xfrm rot="5400000">
              <a:off x="8389800" y="-371160"/>
              <a:ext cx="981000" cy="2307240"/>
            </a:xfrm>
            <a:custGeom>
              <a:avLst/>
              <a:gdLst>
                <a:gd name="textAreaLeft" fmla="*/ 0 w 981000"/>
                <a:gd name="textAreaRight" fmla="*/ 981720 w 981000"/>
                <a:gd name="textAreaTop" fmla="*/ 0 h 2307240"/>
                <a:gd name="textAreaBottom" fmla="*/ 2307960 h 2307240"/>
              </a:gdLst>
              <a:ahLst/>
              <a:rect l="textAreaLeft" t="textAreaTop" r="textAreaRight" b="textAreaBottom"/>
              <a:pathLst>
                <a:path w="23937" h="56267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 rotWithShape="0">
              <a:gsLst>
                <a:gs pos="0">
                  <a:srgbClr val="ff9900">
                    <a:alpha val="4117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35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884" name="Google Shape;832;p20"/>
            <p:cNvSpPr/>
            <p:nvPr/>
          </p:nvSpPr>
          <p:spPr>
            <a:xfrm rot="5400000">
              <a:off x="8390520" y="-530280"/>
              <a:ext cx="981000" cy="2307240"/>
            </a:xfrm>
            <a:custGeom>
              <a:avLst/>
              <a:gdLst>
                <a:gd name="textAreaLeft" fmla="*/ 0 w 981000"/>
                <a:gd name="textAreaRight" fmla="*/ 981720 w 981000"/>
                <a:gd name="textAreaTop" fmla="*/ 0 h 2307240"/>
                <a:gd name="textAreaBottom" fmla="*/ 2307960 h 2307240"/>
              </a:gdLst>
              <a:ahLst/>
              <a:rect l="textAreaLeft" t="textAreaTop" r="textAreaRight" b="textAreaBottom"/>
              <a:pathLst>
                <a:path w="23937" h="56267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 rotWithShape="0">
              <a:gsLst>
                <a:gs pos="0">
                  <a:srgbClr val="ff9900">
                    <a:alpha val="4117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35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885" name="Google Shape;833;p20"/>
            <p:cNvSpPr/>
            <p:nvPr/>
          </p:nvSpPr>
          <p:spPr>
            <a:xfrm rot="16200000">
              <a:off x="7625520" y="-99360"/>
              <a:ext cx="480240" cy="475200"/>
            </a:xfrm>
            <a:custGeom>
              <a:avLst/>
              <a:gdLst>
                <a:gd name="textAreaLeft" fmla="*/ 0 w 480240"/>
                <a:gd name="textAreaRight" fmla="*/ 480960 w 480240"/>
                <a:gd name="textAreaTop" fmla="*/ 0 h 475200"/>
                <a:gd name="textAreaBottom" fmla="*/ 475920 h 475200"/>
              </a:gdLst>
              <a:ahLst/>
              <a:rect l="textAreaLeft" t="textAreaTop" r="textAreaRight" b="textAreaBottom"/>
              <a:pathLst>
                <a:path w="36171" h="3579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 rotWithShape="0">
              <a:gsLst>
                <a:gs pos="22000">
                  <a:srgbClr val="f5f8ff">
                    <a:alpha val="47058"/>
                  </a:srgbClr>
                </a:gs>
                <a:gs pos="100000">
                  <a:srgbClr val="eb9109">
                    <a:alpha val="47058"/>
                  </a:srgbClr>
                </a:gs>
              </a:gsLst>
              <a:lin ang="108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grpSp>
          <p:nvGrpSpPr>
            <p:cNvPr id="1886" name="Google Shape;834;p20"/>
            <p:cNvGrpSpPr/>
            <p:nvPr/>
          </p:nvGrpSpPr>
          <p:grpSpPr>
            <a:xfrm>
              <a:off x="8277480" y="-227520"/>
              <a:ext cx="1650600" cy="699120"/>
              <a:chOff x="8277480" y="-227520"/>
              <a:chExt cx="1650600" cy="699120"/>
            </a:xfrm>
          </p:grpSpPr>
          <p:sp>
            <p:nvSpPr>
              <p:cNvPr id="1887" name="Google Shape;835;p20"/>
              <p:cNvSpPr/>
              <p:nvPr/>
            </p:nvSpPr>
            <p:spPr>
              <a:xfrm rot="16200000">
                <a:off x="8542800" y="-276120"/>
                <a:ext cx="482400" cy="1013040"/>
              </a:xfrm>
              <a:custGeom>
                <a:avLst/>
                <a:gdLst>
                  <a:gd name="textAreaLeft" fmla="*/ 0 w 482400"/>
                  <a:gd name="textAreaRight" fmla="*/ 483120 w 482400"/>
                  <a:gd name="textAreaTop" fmla="*/ 0 h 1013040"/>
                  <a:gd name="textAreaBottom" fmla="*/ 1013760 h 1013040"/>
                </a:gdLst>
                <a:ahLst/>
                <a:rect l="textAreaLeft" t="textAreaTop" r="textAreaRight" b="textAreaBottom"/>
                <a:pathLst>
                  <a:path w="11779" h="24714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1888" name="Google Shape;836;p20"/>
              <p:cNvSpPr/>
              <p:nvPr/>
            </p:nvSpPr>
            <p:spPr>
              <a:xfrm rot="16200000">
                <a:off x="9191880" y="-624600"/>
                <a:ext cx="246240" cy="1226160"/>
              </a:xfrm>
              <a:custGeom>
                <a:avLst/>
                <a:gdLst>
                  <a:gd name="textAreaLeft" fmla="*/ 0 w 246240"/>
                  <a:gd name="textAreaRight" fmla="*/ 246960 w 246240"/>
                  <a:gd name="textAreaTop" fmla="*/ 0 h 1226160"/>
                  <a:gd name="textAreaBottom" fmla="*/ 1226880 h 1226160"/>
                </a:gdLst>
                <a:ahLst/>
                <a:rect l="textAreaLeft" t="textAreaTop" r="textAreaRight" b="textAreaBottom"/>
                <a:pathLst>
                  <a:path w="6019" h="29909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1889" name="Google Shape;837;p20"/>
              <p:cNvSpPr/>
              <p:nvPr/>
            </p:nvSpPr>
            <p:spPr>
              <a:xfrm rot="16200000">
                <a:off x="9098640" y="-717120"/>
                <a:ext cx="246240" cy="1226160"/>
              </a:xfrm>
              <a:custGeom>
                <a:avLst/>
                <a:gdLst>
                  <a:gd name="textAreaLeft" fmla="*/ 0 w 246240"/>
                  <a:gd name="textAreaRight" fmla="*/ 246960 w 246240"/>
                  <a:gd name="textAreaTop" fmla="*/ 0 h 1226160"/>
                  <a:gd name="textAreaBottom" fmla="*/ 1226880 h 1226160"/>
                </a:gdLst>
                <a:ahLst/>
                <a:rect l="textAreaLeft" t="textAreaTop" r="textAreaRight" b="textAreaBottom"/>
                <a:pathLst>
                  <a:path w="6019" h="29909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</p:grpSp>
        <p:grpSp>
          <p:nvGrpSpPr>
            <p:cNvPr id="1890" name="Google Shape;838;p20"/>
            <p:cNvGrpSpPr/>
            <p:nvPr/>
          </p:nvGrpSpPr>
          <p:grpSpPr>
            <a:xfrm>
              <a:off x="9087120" y="-39960"/>
              <a:ext cx="725400" cy="903960"/>
              <a:chOff x="9087120" y="-39960"/>
              <a:chExt cx="725400" cy="903960"/>
            </a:xfrm>
          </p:grpSpPr>
          <p:sp>
            <p:nvSpPr>
              <p:cNvPr id="1891" name="Google Shape;839;p20"/>
              <p:cNvSpPr/>
              <p:nvPr/>
            </p:nvSpPr>
            <p:spPr>
              <a:xfrm rot="16200000">
                <a:off x="9185040" y="5040"/>
                <a:ext cx="672480" cy="582120"/>
              </a:xfrm>
              <a:custGeom>
                <a:avLst/>
                <a:gdLst>
                  <a:gd name="textAreaLeft" fmla="*/ 0 w 672480"/>
                  <a:gd name="textAreaRight" fmla="*/ 673200 w 672480"/>
                  <a:gd name="textAreaTop" fmla="*/ 0 h 582120"/>
                  <a:gd name="textAreaBottom" fmla="*/ 582840 h 582120"/>
                </a:gdLst>
                <a:ahLst/>
                <a:rect l="textAreaLeft" t="textAreaTop" r="textAreaRight" b="textAreaBottom"/>
                <a:pathLst>
                  <a:path w="51285" h="44413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1892" name="Google Shape;840;p20"/>
              <p:cNvSpPr/>
              <p:nvPr/>
            </p:nvSpPr>
            <p:spPr>
              <a:xfrm rot="16200000">
                <a:off x="9054720" y="196560"/>
                <a:ext cx="480240" cy="415800"/>
              </a:xfrm>
              <a:custGeom>
                <a:avLst/>
                <a:gdLst>
                  <a:gd name="textAreaLeft" fmla="*/ 0 w 480240"/>
                  <a:gd name="textAreaRight" fmla="*/ 480960 w 480240"/>
                  <a:gd name="textAreaTop" fmla="*/ 0 h 415800"/>
                  <a:gd name="textAreaBottom" fmla="*/ 416520 h 415800"/>
                </a:gdLst>
                <a:ahLst/>
                <a:rect l="textAreaLeft" t="textAreaTop" r="textAreaRight" b="textAreaBottom"/>
                <a:pathLst>
                  <a:path w="51285" h="44413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1893" name="Google Shape;841;p20"/>
              <p:cNvSpPr/>
              <p:nvPr/>
            </p:nvSpPr>
            <p:spPr>
              <a:xfrm rot="16200000">
                <a:off x="9198000" y="415800"/>
                <a:ext cx="480240" cy="415800"/>
              </a:xfrm>
              <a:custGeom>
                <a:avLst/>
                <a:gdLst>
                  <a:gd name="textAreaLeft" fmla="*/ 0 w 480240"/>
                  <a:gd name="textAreaRight" fmla="*/ 480960 w 480240"/>
                  <a:gd name="textAreaTop" fmla="*/ 0 h 415800"/>
                  <a:gd name="textAreaBottom" fmla="*/ 416520 h 415800"/>
                </a:gdLst>
                <a:ahLst/>
                <a:rect l="textAreaLeft" t="textAreaTop" r="textAreaRight" b="textAreaBottom"/>
                <a:pathLst>
                  <a:path w="51285" h="44413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</p:grpSp>
      </p:grpSp>
      <p:sp>
        <p:nvSpPr>
          <p:cNvPr id="189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948" r:id="rId4"/>
    <p:sldLayoutId id="2147483949" r:id="rId5"/>
    <p:sldLayoutId id="2147483950" r:id="rId6"/>
    <p:sldLayoutId id="2147483951" r:id="rId7"/>
    <p:sldLayoutId id="2147483952" r:id="rId8"/>
    <p:sldLayoutId id="2147483953" r:id="rId9"/>
    <p:sldLayoutId id="2147483954" r:id="rId10"/>
    <p:sldLayoutId id="2147483955" r:id="rId11"/>
    <p:sldLayoutId id="2147483956" r:id="rId12"/>
    <p:sldLayoutId id="2147483957" r:id="rId13"/>
    <p:sldLayoutId id="2147483958" r:id="rId14"/>
    <p:sldLayoutId id="2147483959" r:id="rId15"/>
  </p:sldLayoutIdLst>
</p:sldMaster>
</file>

<file path=ppt/slideMasters/slideMaster2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2" name="Google Shape;1284;p29"/>
          <p:cNvSpPr/>
          <p:nvPr/>
        </p:nvSpPr>
        <p:spPr>
          <a:xfrm>
            <a:off x="1157400" y="3286440"/>
            <a:ext cx="5319360" cy="60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15000"/>
              </a:lnSpc>
              <a:spcBef>
                <a:spcPts val="300"/>
              </a:spcBef>
              <a:tabLst>
                <a:tab algn="l" pos="0"/>
              </a:tabLst>
            </a:pPr>
            <a:r>
              <a:rPr b="1" lang="en" sz="1200" spc="-1" strike="noStrike">
                <a:solidFill>
                  <a:schemeClr val="dk1"/>
                </a:solidFill>
                <a:latin typeface="Poppins"/>
                <a:ea typeface="Poppins"/>
              </a:rPr>
              <a:t>CREDITS: </a:t>
            </a:r>
            <a:r>
              <a:rPr b="0" lang="en" sz="1200" spc="-1" strike="noStrike">
                <a:solidFill>
                  <a:schemeClr val="dk1"/>
                </a:solidFill>
                <a:latin typeface="Poppins"/>
                <a:ea typeface="Poppins"/>
              </a:rPr>
              <a:t>This presentation template was created by </a:t>
            </a:r>
            <a:r>
              <a:rPr b="1" lang="en" sz="1200" spc="-1" strike="noStrike" u="sng">
                <a:solidFill>
                  <a:schemeClr val="dk1"/>
                </a:solidFill>
                <a:uFillTx/>
                <a:latin typeface="Poppins"/>
                <a:ea typeface="Poppins"/>
                <a:hlinkClick r:id="rId2"/>
              </a:rPr>
              <a:t>Slidesgo</a:t>
            </a:r>
            <a:r>
              <a:rPr b="0" lang="en" sz="1200" spc="-1" strike="noStrike">
                <a:solidFill>
                  <a:schemeClr val="dk1"/>
                </a:solidFill>
                <a:latin typeface="Poppins"/>
                <a:ea typeface="Poppins"/>
              </a:rPr>
              <a:t>, and includes icons by </a:t>
            </a:r>
            <a:r>
              <a:rPr b="1" lang="en" sz="1200" spc="-1" strike="noStrike" u="sng">
                <a:solidFill>
                  <a:schemeClr val="dk1"/>
                </a:solidFill>
                <a:uFillTx/>
                <a:latin typeface="Poppins"/>
                <a:ea typeface="Poppins"/>
                <a:hlinkClick r:id="rId3"/>
              </a:rPr>
              <a:t>Flaticon</a:t>
            </a:r>
            <a:r>
              <a:rPr b="0" lang="en" sz="1200" spc="-1" strike="noStrike">
                <a:solidFill>
                  <a:schemeClr val="dk1"/>
                </a:solidFill>
                <a:latin typeface="Poppins"/>
                <a:ea typeface="Poppins"/>
              </a:rPr>
              <a:t>, and infographics &amp; images by</a:t>
            </a:r>
            <a:r>
              <a:rPr b="1" lang="en" sz="1200" spc="-1" strike="noStrike">
                <a:solidFill>
                  <a:schemeClr val="dk1"/>
                </a:solidFill>
                <a:latin typeface="Poppins"/>
                <a:ea typeface="Poppins"/>
              </a:rPr>
              <a:t> </a:t>
            </a:r>
            <a:r>
              <a:rPr b="1" lang="en" sz="1200" spc="-1" strike="noStrike" u="sng">
                <a:solidFill>
                  <a:schemeClr val="dk1"/>
                </a:solidFill>
                <a:uFillTx/>
                <a:latin typeface="Poppins"/>
                <a:ea typeface="Poppins"/>
                <a:hlinkClick r:id="rId4"/>
              </a:rPr>
              <a:t>Freepik</a:t>
            </a:r>
            <a:r>
              <a:rPr b="1" lang="en" sz="1200" spc="-1" strike="noStrike" u="sng">
                <a:solidFill>
                  <a:schemeClr val="dk1"/>
                </a:solidFill>
                <a:uFillTx/>
                <a:latin typeface="Poppins"/>
                <a:ea typeface="Poppins"/>
              </a:rPr>
              <a:t> 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933" name="Google Shape;1285;p29"/>
          <p:cNvGrpSpPr/>
          <p:nvPr/>
        </p:nvGrpSpPr>
        <p:grpSpPr>
          <a:xfrm>
            <a:off x="-291240" y="-493920"/>
            <a:ext cx="1447560" cy="2237760"/>
            <a:chOff x="-291240" y="-493920"/>
            <a:chExt cx="1447560" cy="2237760"/>
          </a:xfrm>
        </p:grpSpPr>
        <p:grpSp>
          <p:nvGrpSpPr>
            <p:cNvPr id="1934" name="Google Shape;1286;p29"/>
            <p:cNvGrpSpPr/>
            <p:nvPr/>
          </p:nvGrpSpPr>
          <p:grpSpPr>
            <a:xfrm>
              <a:off x="-257400" y="-241200"/>
              <a:ext cx="981000" cy="1985040"/>
              <a:chOff x="-257400" y="-241200"/>
              <a:chExt cx="981000" cy="1985040"/>
            </a:xfrm>
          </p:grpSpPr>
          <p:sp>
            <p:nvSpPr>
              <p:cNvPr id="1935" name="Google Shape;1287;p29"/>
              <p:cNvSpPr/>
              <p:nvPr/>
            </p:nvSpPr>
            <p:spPr>
              <a:xfrm rot="10800000">
                <a:off x="-257040" y="-241200"/>
                <a:ext cx="843840" cy="1984680"/>
              </a:xfrm>
              <a:custGeom>
                <a:avLst/>
                <a:gdLst>
                  <a:gd name="textAreaLeft" fmla="*/ 0 w 843840"/>
                  <a:gd name="textAreaRight" fmla="*/ 844560 w 843840"/>
                  <a:gd name="textAreaTop" fmla="*/ 0 h 1984680"/>
                  <a:gd name="textAreaBottom" fmla="*/ 1985400 h 1984680"/>
                </a:gdLst>
                <a:ahLst/>
                <a:rect l="textAreaLeft" t="textAreaTop" r="textAreaRight" b="textAreaBottom"/>
                <a:pathLst>
                  <a:path w="23937" h="56267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c0a9e"/>
                  </a:gs>
                  <a:gs pos="100000">
                    <a:srgbClr val="ffffff">
                      <a:alpha val="0"/>
                    </a:srgbClr>
                  </a:gs>
                </a:gsLst>
                <a:lin ang="162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1936" name="Google Shape;1288;p29"/>
              <p:cNvSpPr/>
              <p:nvPr/>
            </p:nvSpPr>
            <p:spPr>
              <a:xfrm rot="10800000">
                <a:off x="-119880" y="-240840"/>
                <a:ext cx="843840" cy="1984680"/>
              </a:xfrm>
              <a:custGeom>
                <a:avLst/>
                <a:gdLst>
                  <a:gd name="textAreaLeft" fmla="*/ 0 w 843840"/>
                  <a:gd name="textAreaRight" fmla="*/ 844560 w 843840"/>
                  <a:gd name="textAreaTop" fmla="*/ 0 h 1984680"/>
                  <a:gd name="textAreaBottom" fmla="*/ 1985400 h 1984680"/>
                </a:gdLst>
                <a:ahLst/>
                <a:rect l="textAreaLeft" t="textAreaTop" r="textAreaRight" b="textAreaBottom"/>
                <a:pathLst>
                  <a:path w="23937" h="56267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9900ff">
                      <a:alpha val="47058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</p:grpSp>
        <p:grpSp>
          <p:nvGrpSpPr>
            <p:cNvPr id="1937" name="Google Shape;1289;p29"/>
            <p:cNvGrpSpPr/>
            <p:nvPr/>
          </p:nvGrpSpPr>
          <p:grpSpPr>
            <a:xfrm>
              <a:off x="381600" y="794520"/>
              <a:ext cx="698760" cy="477720"/>
              <a:chOff x="381600" y="794520"/>
              <a:chExt cx="698760" cy="477720"/>
            </a:xfrm>
          </p:grpSpPr>
          <p:grpSp>
            <p:nvGrpSpPr>
              <p:cNvPr id="1938" name="Google Shape;1290;p29"/>
              <p:cNvGrpSpPr/>
              <p:nvPr/>
            </p:nvGrpSpPr>
            <p:grpSpPr>
              <a:xfrm>
                <a:off x="381600" y="794520"/>
                <a:ext cx="477360" cy="477720"/>
                <a:chOff x="381600" y="794520"/>
                <a:chExt cx="477360" cy="477720"/>
              </a:xfrm>
            </p:grpSpPr>
            <p:sp>
              <p:nvSpPr>
                <p:cNvPr id="1939" name="Google Shape;1291;p29"/>
                <p:cNvSpPr/>
                <p:nvPr/>
              </p:nvSpPr>
              <p:spPr>
                <a:xfrm rot="2700000">
                  <a:off x="447840" y="867960"/>
                  <a:ext cx="344880" cy="330480"/>
                </a:xfrm>
                <a:custGeom>
                  <a:avLst/>
                  <a:gdLst>
                    <a:gd name="textAreaLeft" fmla="*/ 0 w 344880"/>
                    <a:gd name="textAreaRight" fmla="*/ 345600 w 344880"/>
                    <a:gd name="textAreaTop" fmla="*/ 0 h 330480"/>
                    <a:gd name="textAreaBottom" fmla="*/ 331200 h 330480"/>
                  </a:gdLst>
                  <a:ahLst/>
                  <a:rect l="textAreaLeft" t="textAreaTop" r="textAreaRight" b="textAreaBottom"/>
                  <a:pathLst>
                    <a:path w="36902" h="35337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 rotWithShape="0">
                  <a:gsLst>
                    <a:gs pos="0">
                      <a:srgbClr val="9900ff">
                        <a:alpha val="29019"/>
                      </a:srgbClr>
                    </a:gs>
                    <a:gs pos="100000">
                      <a:srgbClr val="f5f8ff"/>
                    </a:gs>
                  </a:gsLst>
                  <a:lin ang="13500000"/>
                </a:gra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91440" bIns="9144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1400" spc="-1" strike="noStrike">
                    <a:solidFill>
                      <a:srgbClr val="000000"/>
                    </a:solidFill>
                    <a:latin typeface="Arial"/>
                    <a:ea typeface="DejaVu Sans"/>
                  </a:endParaRPr>
                </a:p>
              </p:txBody>
            </p:sp>
            <p:grpSp>
              <p:nvGrpSpPr>
                <p:cNvPr id="1940" name="Google Shape;1292;p29"/>
                <p:cNvGrpSpPr/>
                <p:nvPr/>
              </p:nvGrpSpPr>
              <p:grpSpPr>
                <a:xfrm>
                  <a:off x="426960" y="895320"/>
                  <a:ext cx="386640" cy="222480"/>
                  <a:chOff x="426960" y="895320"/>
                  <a:chExt cx="386640" cy="222480"/>
                </a:xfrm>
              </p:grpSpPr>
              <p:sp>
                <p:nvSpPr>
                  <p:cNvPr id="1941" name="Google Shape;1293;p29"/>
                  <p:cNvSpPr/>
                  <p:nvPr/>
                </p:nvSpPr>
                <p:spPr>
                  <a:xfrm rot="2700000">
                    <a:off x="459360" y="927720"/>
                    <a:ext cx="157320" cy="157320"/>
                  </a:xfrm>
                  <a:custGeom>
                    <a:avLst/>
                    <a:gdLst>
                      <a:gd name="textAreaLeft" fmla="*/ 0 w 157320"/>
                      <a:gd name="textAreaRight" fmla="*/ 158040 w 157320"/>
                      <a:gd name="textAreaTop" fmla="*/ 0 h 157320"/>
                      <a:gd name="textAreaBottom" fmla="*/ 158040 h 157320"/>
                    </a:gdLst>
                    <a:ahLst/>
                    <a:rect l="textAreaLeft" t="textAreaTop" r="textAreaRight" b="textAreaBottom"/>
                    <a:pathLst>
                      <a:path w="27121" h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9900ff">
                          <a:alpha val="47058"/>
                        </a:srgbClr>
                      </a:gs>
                      <a:gs pos="100000">
                        <a:srgbClr val="ffffff">
                          <a:alpha val="47058"/>
                        </a:srgbClr>
                      </a:gs>
                    </a:gsLst>
                    <a:lin ang="5400000"/>
                  </a:gra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lIns="90000" rIns="90000" tIns="78840" bIns="78840" anchor="ctr">
                    <a:noAutofit/>
                  </a:bodyPr>
                  <a:p>
                    <a:pPr>
                      <a:lnSpc>
                        <a:spcPct val="100000"/>
                      </a:lnSpc>
                      <a:tabLst>
                        <a:tab algn="l" pos="0"/>
                      </a:tabLst>
                    </a:pPr>
                    <a:endParaRPr b="0" lang="en-US" sz="1400" spc="-1" strike="noStrike">
                      <a:solidFill>
                        <a:srgbClr val="000000"/>
                      </a:solidFill>
                      <a:latin typeface="Arial"/>
                      <a:ea typeface="DejaVu Sans"/>
                    </a:endParaRPr>
                  </a:p>
                </p:txBody>
              </p:sp>
              <p:sp>
                <p:nvSpPr>
                  <p:cNvPr id="1942" name="Google Shape;1294;p29"/>
                  <p:cNvSpPr/>
                  <p:nvPr/>
                </p:nvSpPr>
                <p:spPr>
                  <a:xfrm rot="2700000">
                    <a:off x="500400" y="927720"/>
                    <a:ext cx="157320" cy="157320"/>
                  </a:xfrm>
                  <a:custGeom>
                    <a:avLst/>
                    <a:gdLst>
                      <a:gd name="textAreaLeft" fmla="*/ 0 w 157320"/>
                      <a:gd name="textAreaRight" fmla="*/ 158040 w 157320"/>
                      <a:gd name="textAreaTop" fmla="*/ 0 h 157320"/>
                      <a:gd name="textAreaBottom" fmla="*/ 158040 h 157320"/>
                    </a:gdLst>
                    <a:ahLst/>
                    <a:rect l="textAreaLeft" t="textAreaTop" r="textAreaRight" b="textAreaBottom"/>
                    <a:pathLst>
                      <a:path w="27121" h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9900ff">
                          <a:alpha val="47058"/>
                        </a:srgbClr>
                      </a:gs>
                      <a:gs pos="100000">
                        <a:srgbClr val="ffffff">
                          <a:alpha val="47058"/>
                        </a:srgbClr>
                      </a:gs>
                    </a:gsLst>
                    <a:lin ang="5400000"/>
                  </a:gra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lIns="90000" rIns="90000" tIns="78840" bIns="78840" anchor="ctr">
                    <a:noAutofit/>
                  </a:bodyPr>
                  <a:p>
                    <a:pPr>
                      <a:lnSpc>
                        <a:spcPct val="100000"/>
                      </a:lnSpc>
                      <a:tabLst>
                        <a:tab algn="l" pos="0"/>
                      </a:tabLst>
                    </a:pPr>
                    <a:endParaRPr b="0" lang="en-US" sz="1400" spc="-1" strike="noStrike">
                      <a:solidFill>
                        <a:srgbClr val="000000"/>
                      </a:solidFill>
                      <a:latin typeface="Arial"/>
                      <a:ea typeface="DejaVu Sans"/>
                    </a:endParaRPr>
                  </a:p>
                </p:txBody>
              </p:sp>
              <p:sp>
                <p:nvSpPr>
                  <p:cNvPr id="1943" name="Google Shape;1295;p29"/>
                  <p:cNvSpPr/>
                  <p:nvPr/>
                </p:nvSpPr>
                <p:spPr>
                  <a:xfrm rot="2700000">
                    <a:off x="541440" y="927720"/>
                    <a:ext cx="157320" cy="157320"/>
                  </a:xfrm>
                  <a:custGeom>
                    <a:avLst/>
                    <a:gdLst>
                      <a:gd name="textAreaLeft" fmla="*/ 0 w 157320"/>
                      <a:gd name="textAreaRight" fmla="*/ 158040 w 157320"/>
                      <a:gd name="textAreaTop" fmla="*/ 0 h 157320"/>
                      <a:gd name="textAreaBottom" fmla="*/ 158040 h 157320"/>
                    </a:gdLst>
                    <a:ahLst/>
                    <a:rect l="textAreaLeft" t="textAreaTop" r="textAreaRight" b="textAreaBottom"/>
                    <a:pathLst>
                      <a:path w="27121" h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9900ff">
                          <a:alpha val="47058"/>
                        </a:srgbClr>
                      </a:gs>
                      <a:gs pos="100000">
                        <a:srgbClr val="ffffff">
                          <a:alpha val="47058"/>
                        </a:srgbClr>
                      </a:gs>
                    </a:gsLst>
                    <a:lin ang="5400000"/>
                  </a:gra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lIns="90000" rIns="90000" tIns="78840" bIns="78840" anchor="ctr">
                    <a:noAutofit/>
                  </a:bodyPr>
                  <a:p>
                    <a:pPr>
                      <a:lnSpc>
                        <a:spcPct val="100000"/>
                      </a:lnSpc>
                      <a:tabLst>
                        <a:tab algn="l" pos="0"/>
                      </a:tabLst>
                    </a:pPr>
                    <a:endParaRPr b="0" lang="en-US" sz="1400" spc="-1" strike="noStrike">
                      <a:solidFill>
                        <a:srgbClr val="000000"/>
                      </a:solidFill>
                      <a:latin typeface="Arial"/>
                      <a:ea typeface="DejaVu Sans"/>
                    </a:endParaRPr>
                  </a:p>
                </p:txBody>
              </p:sp>
              <p:sp>
                <p:nvSpPr>
                  <p:cNvPr id="1944" name="Google Shape;1296;p29"/>
                  <p:cNvSpPr/>
                  <p:nvPr/>
                </p:nvSpPr>
                <p:spPr>
                  <a:xfrm rot="2700000">
                    <a:off x="582480" y="927720"/>
                    <a:ext cx="157320" cy="157320"/>
                  </a:xfrm>
                  <a:custGeom>
                    <a:avLst/>
                    <a:gdLst>
                      <a:gd name="textAreaLeft" fmla="*/ 0 w 157320"/>
                      <a:gd name="textAreaRight" fmla="*/ 158040 w 157320"/>
                      <a:gd name="textAreaTop" fmla="*/ 0 h 157320"/>
                      <a:gd name="textAreaBottom" fmla="*/ 158040 h 157320"/>
                    </a:gdLst>
                    <a:ahLst/>
                    <a:rect l="textAreaLeft" t="textAreaTop" r="textAreaRight" b="textAreaBottom"/>
                    <a:pathLst>
                      <a:path w="27121" h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9900ff">
                          <a:alpha val="47058"/>
                        </a:srgbClr>
                      </a:gs>
                      <a:gs pos="100000">
                        <a:srgbClr val="ffffff">
                          <a:alpha val="47058"/>
                        </a:srgbClr>
                      </a:gs>
                    </a:gsLst>
                    <a:lin ang="5400000"/>
                  </a:gra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lIns="90000" rIns="90000" tIns="78840" bIns="78840" anchor="ctr">
                    <a:noAutofit/>
                  </a:bodyPr>
                  <a:p>
                    <a:pPr>
                      <a:lnSpc>
                        <a:spcPct val="100000"/>
                      </a:lnSpc>
                      <a:tabLst>
                        <a:tab algn="l" pos="0"/>
                      </a:tabLst>
                    </a:pPr>
                    <a:endParaRPr b="0" lang="en-US" sz="1400" spc="-1" strike="noStrike">
                      <a:solidFill>
                        <a:srgbClr val="000000"/>
                      </a:solidFill>
                      <a:latin typeface="Arial"/>
                      <a:ea typeface="DejaVu Sans"/>
                    </a:endParaRPr>
                  </a:p>
                </p:txBody>
              </p:sp>
              <p:sp>
                <p:nvSpPr>
                  <p:cNvPr id="1945" name="Google Shape;1297;p29"/>
                  <p:cNvSpPr/>
                  <p:nvPr/>
                </p:nvSpPr>
                <p:spPr>
                  <a:xfrm rot="2700000">
                    <a:off x="623520" y="927720"/>
                    <a:ext cx="157320" cy="157320"/>
                  </a:xfrm>
                  <a:custGeom>
                    <a:avLst/>
                    <a:gdLst>
                      <a:gd name="textAreaLeft" fmla="*/ 0 w 157320"/>
                      <a:gd name="textAreaRight" fmla="*/ 158040 w 157320"/>
                      <a:gd name="textAreaTop" fmla="*/ 0 h 157320"/>
                      <a:gd name="textAreaBottom" fmla="*/ 158040 h 157320"/>
                    </a:gdLst>
                    <a:ahLst/>
                    <a:rect l="textAreaLeft" t="textAreaTop" r="textAreaRight" b="textAreaBottom"/>
                    <a:pathLst>
                      <a:path w="27121" h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9900ff">
                          <a:alpha val="47058"/>
                        </a:srgbClr>
                      </a:gs>
                      <a:gs pos="100000">
                        <a:srgbClr val="ffffff">
                          <a:alpha val="47058"/>
                        </a:srgbClr>
                      </a:gs>
                    </a:gsLst>
                    <a:lin ang="5400000"/>
                  </a:gra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lIns="90000" rIns="90000" tIns="78840" bIns="78840" anchor="ctr">
                    <a:noAutofit/>
                  </a:bodyPr>
                  <a:p>
                    <a:pPr>
                      <a:lnSpc>
                        <a:spcPct val="100000"/>
                      </a:lnSpc>
                      <a:tabLst>
                        <a:tab algn="l" pos="0"/>
                      </a:tabLst>
                    </a:pPr>
                    <a:endParaRPr b="0" lang="en-US" sz="1400" spc="-1" strike="noStrike">
                      <a:solidFill>
                        <a:srgbClr val="000000"/>
                      </a:solidFill>
                      <a:latin typeface="Arial"/>
                      <a:ea typeface="DejaVu Sans"/>
                    </a:endParaRPr>
                  </a:p>
                </p:txBody>
              </p:sp>
            </p:grpSp>
          </p:grpSp>
          <p:sp>
            <p:nvSpPr>
              <p:cNvPr id="1946" name="Google Shape;1298;p29"/>
              <p:cNvSpPr/>
              <p:nvPr/>
            </p:nvSpPr>
            <p:spPr>
              <a:xfrm rot="18900000">
                <a:off x="712440" y="874080"/>
                <a:ext cx="324000" cy="257400"/>
              </a:xfrm>
              <a:custGeom>
                <a:avLst/>
                <a:gdLst>
                  <a:gd name="textAreaLeft" fmla="*/ 0 w 324000"/>
                  <a:gd name="textAreaRight" fmla="*/ 324720 w 324000"/>
                  <a:gd name="textAreaTop" fmla="*/ 0 h 257400"/>
                  <a:gd name="textAreaBottom" fmla="*/ 258120 h 257400"/>
                </a:gdLst>
                <a:ahLst/>
                <a:rect l="textAreaLeft" t="textAreaTop" r="textAreaRight" b="textAreaBottom"/>
                <a:pathLst>
                  <a:path w="44612" h="3544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9900ff">
                      <a:alpha val="47058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</p:grpSp>
        <p:grpSp>
          <p:nvGrpSpPr>
            <p:cNvPr id="1947" name="Google Shape;1299;p29"/>
            <p:cNvGrpSpPr/>
            <p:nvPr/>
          </p:nvGrpSpPr>
          <p:grpSpPr>
            <a:xfrm>
              <a:off x="-291240" y="-493920"/>
              <a:ext cx="1046160" cy="1350360"/>
              <a:chOff x="-291240" y="-493920"/>
              <a:chExt cx="1046160" cy="1350360"/>
            </a:xfrm>
          </p:grpSpPr>
          <p:sp>
            <p:nvSpPr>
              <p:cNvPr id="1948" name="Google Shape;1300;p29"/>
              <p:cNvSpPr/>
              <p:nvPr/>
            </p:nvSpPr>
            <p:spPr>
              <a:xfrm rot="13500000">
                <a:off x="55080" y="159840"/>
                <a:ext cx="581400" cy="575280"/>
              </a:xfrm>
              <a:custGeom>
                <a:avLst/>
                <a:gdLst>
                  <a:gd name="textAreaLeft" fmla="*/ 0 w 581400"/>
                  <a:gd name="textAreaRight" fmla="*/ 582120 w 581400"/>
                  <a:gd name="textAreaTop" fmla="*/ 0 h 575280"/>
                  <a:gd name="textAreaBottom" fmla="*/ 576000 h 575280"/>
                </a:gdLst>
                <a:ahLst/>
                <a:rect l="textAreaLeft" t="textAreaTop" r="textAreaRight" b="textAreaBottom"/>
                <a:pathLst>
                  <a:path w="36171" h="3579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 rotWithShape="0">
                <a:gsLst>
                  <a:gs pos="22000">
                    <a:srgbClr val="f5f8ff">
                      <a:alpha val="47058"/>
                    </a:srgbClr>
                  </a:gs>
                  <a:gs pos="100000">
                    <a:srgbClr val="eb9109">
                      <a:alpha val="47058"/>
                    </a:srgbClr>
                  </a:gs>
                </a:gsLst>
                <a:lin ang="135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1949" name="Google Shape;1301;p29"/>
              <p:cNvSpPr/>
              <p:nvPr/>
            </p:nvSpPr>
            <p:spPr>
              <a:xfrm rot="13500000">
                <a:off x="-20160" y="-23760"/>
                <a:ext cx="581400" cy="575280"/>
              </a:xfrm>
              <a:custGeom>
                <a:avLst/>
                <a:gdLst>
                  <a:gd name="textAreaLeft" fmla="*/ 0 w 581400"/>
                  <a:gd name="textAreaRight" fmla="*/ 582120 w 581400"/>
                  <a:gd name="textAreaTop" fmla="*/ 0 h 575280"/>
                  <a:gd name="textAreaBottom" fmla="*/ 576000 h 575280"/>
                </a:gdLst>
                <a:ahLst/>
                <a:rect l="textAreaLeft" t="textAreaTop" r="textAreaRight" b="textAreaBottom"/>
                <a:pathLst>
                  <a:path w="36171" h="3579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 rotWithShape="0">
                <a:gsLst>
                  <a:gs pos="22000">
                    <a:srgbClr val="f5f8ff">
                      <a:alpha val="47058"/>
                    </a:srgbClr>
                  </a:gs>
                  <a:gs pos="100000">
                    <a:srgbClr val="eb9109">
                      <a:alpha val="47058"/>
                    </a:srgbClr>
                  </a:gs>
                </a:gsLst>
                <a:lin ang="135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1950" name="Google Shape;1302;p29"/>
              <p:cNvSpPr/>
              <p:nvPr/>
            </p:nvSpPr>
            <p:spPr>
              <a:xfrm rot="13500000">
                <a:off x="-96480" y="-187920"/>
                <a:ext cx="581400" cy="575280"/>
              </a:xfrm>
              <a:custGeom>
                <a:avLst/>
                <a:gdLst>
                  <a:gd name="textAreaLeft" fmla="*/ 0 w 581400"/>
                  <a:gd name="textAreaRight" fmla="*/ 582120 w 581400"/>
                  <a:gd name="textAreaTop" fmla="*/ 0 h 575280"/>
                  <a:gd name="textAreaBottom" fmla="*/ 576000 h 575280"/>
                </a:gdLst>
                <a:ahLst/>
                <a:rect l="textAreaLeft" t="textAreaTop" r="textAreaRight" b="textAreaBottom"/>
                <a:pathLst>
                  <a:path w="36171" h="3579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 rotWithShape="0">
                <a:gsLst>
                  <a:gs pos="22000">
                    <a:srgbClr val="f5f8ff">
                      <a:alpha val="47058"/>
                    </a:srgbClr>
                  </a:gs>
                  <a:gs pos="100000">
                    <a:srgbClr val="eb9109">
                      <a:alpha val="47058"/>
                    </a:srgbClr>
                  </a:gs>
                </a:gsLst>
                <a:lin ang="135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1951" name="Google Shape;1303;p29"/>
              <p:cNvSpPr/>
              <p:nvPr/>
            </p:nvSpPr>
            <p:spPr>
              <a:xfrm rot="13500000">
                <a:off x="-172800" y="-372240"/>
                <a:ext cx="581400" cy="575280"/>
              </a:xfrm>
              <a:custGeom>
                <a:avLst/>
                <a:gdLst>
                  <a:gd name="textAreaLeft" fmla="*/ 0 w 581400"/>
                  <a:gd name="textAreaRight" fmla="*/ 582120 w 581400"/>
                  <a:gd name="textAreaTop" fmla="*/ 0 h 575280"/>
                  <a:gd name="textAreaBottom" fmla="*/ 576000 h 575280"/>
                </a:gdLst>
                <a:ahLst/>
                <a:rect l="textAreaLeft" t="textAreaTop" r="textAreaRight" b="textAreaBottom"/>
                <a:pathLst>
                  <a:path w="36171" h="3579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 rotWithShape="0">
                <a:gsLst>
                  <a:gs pos="22000">
                    <a:srgbClr val="f5f8ff">
                      <a:alpha val="47058"/>
                    </a:srgbClr>
                  </a:gs>
                  <a:gs pos="100000">
                    <a:srgbClr val="eb9109">
                      <a:alpha val="47058"/>
                    </a:srgbClr>
                  </a:gs>
                </a:gsLst>
                <a:lin ang="135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</p:grpSp>
        <p:grpSp>
          <p:nvGrpSpPr>
            <p:cNvPr id="1952" name="Google Shape;1304;p29"/>
            <p:cNvGrpSpPr/>
            <p:nvPr/>
          </p:nvGrpSpPr>
          <p:grpSpPr>
            <a:xfrm>
              <a:off x="457560" y="455040"/>
              <a:ext cx="698760" cy="477720"/>
              <a:chOff x="457560" y="455040"/>
              <a:chExt cx="698760" cy="477720"/>
            </a:xfrm>
          </p:grpSpPr>
          <p:grpSp>
            <p:nvGrpSpPr>
              <p:cNvPr id="1953" name="Google Shape;1305;p29"/>
              <p:cNvGrpSpPr/>
              <p:nvPr/>
            </p:nvGrpSpPr>
            <p:grpSpPr>
              <a:xfrm>
                <a:off x="457560" y="455040"/>
                <a:ext cx="477360" cy="477720"/>
                <a:chOff x="457560" y="455040"/>
                <a:chExt cx="477360" cy="477720"/>
              </a:xfrm>
            </p:grpSpPr>
            <p:sp>
              <p:nvSpPr>
                <p:cNvPr id="1954" name="Google Shape;1306;p29"/>
                <p:cNvSpPr/>
                <p:nvPr/>
              </p:nvSpPr>
              <p:spPr>
                <a:xfrm rot="2700000">
                  <a:off x="523800" y="528480"/>
                  <a:ext cx="344880" cy="330480"/>
                </a:xfrm>
                <a:custGeom>
                  <a:avLst/>
                  <a:gdLst>
                    <a:gd name="textAreaLeft" fmla="*/ 0 w 344880"/>
                    <a:gd name="textAreaRight" fmla="*/ 345600 w 344880"/>
                    <a:gd name="textAreaTop" fmla="*/ 0 h 330480"/>
                    <a:gd name="textAreaBottom" fmla="*/ 331200 h 330480"/>
                  </a:gdLst>
                  <a:ahLst/>
                  <a:rect l="textAreaLeft" t="textAreaTop" r="textAreaRight" b="textAreaBottom"/>
                  <a:pathLst>
                    <a:path w="36902" h="35337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 rotWithShape="0">
                  <a:gsLst>
                    <a:gs pos="0">
                      <a:srgbClr val="9900ff">
                        <a:alpha val="29019"/>
                      </a:srgbClr>
                    </a:gs>
                    <a:gs pos="100000">
                      <a:srgbClr val="f5f8ff"/>
                    </a:gs>
                  </a:gsLst>
                  <a:lin ang="13500000"/>
                </a:gra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91440" bIns="9144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1400" spc="-1" strike="noStrike">
                    <a:solidFill>
                      <a:srgbClr val="000000"/>
                    </a:solidFill>
                    <a:latin typeface="Arial"/>
                    <a:ea typeface="DejaVu Sans"/>
                  </a:endParaRPr>
                </a:p>
              </p:txBody>
            </p:sp>
            <p:grpSp>
              <p:nvGrpSpPr>
                <p:cNvPr id="1955" name="Google Shape;1307;p29"/>
                <p:cNvGrpSpPr/>
                <p:nvPr/>
              </p:nvGrpSpPr>
              <p:grpSpPr>
                <a:xfrm>
                  <a:off x="502560" y="555840"/>
                  <a:ext cx="386640" cy="222480"/>
                  <a:chOff x="502560" y="555840"/>
                  <a:chExt cx="386640" cy="222480"/>
                </a:xfrm>
              </p:grpSpPr>
              <p:sp>
                <p:nvSpPr>
                  <p:cNvPr id="1956" name="Google Shape;1308;p29"/>
                  <p:cNvSpPr/>
                  <p:nvPr/>
                </p:nvSpPr>
                <p:spPr>
                  <a:xfrm rot="2700000">
                    <a:off x="534960" y="588240"/>
                    <a:ext cx="157320" cy="157320"/>
                  </a:xfrm>
                  <a:custGeom>
                    <a:avLst/>
                    <a:gdLst>
                      <a:gd name="textAreaLeft" fmla="*/ 0 w 157320"/>
                      <a:gd name="textAreaRight" fmla="*/ 158040 w 157320"/>
                      <a:gd name="textAreaTop" fmla="*/ 0 h 157320"/>
                      <a:gd name="textAreaBottom" fmla="*/ 158040 h 157320"/>
                    </a:gdLst>
                    <a:ahLst/>
                    <a:rect l="textAreaLeft" t="textAreaTop" r="textAreaRight" b="textAreaBottom"/>
                    <a:pathLst>
                      <a:path w="27121" h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9900ff">
                          <a:alpha val="47058"/>
                        </a:srgbClr>
                      </a:gs>
                      <a:gs pos="100000">
                        <a:srgbClr val="ffffff">
                          <a:alpha val="47058"/>
                        </a:srgbClr>
                      </a:gs>
                    </a:gsLst>
                    <a:lin ang="5400000"/>
                  </a:gra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lIns="90000" rIns="90000" tIns="78840" bIns="78840" anchor="ctr">
                    <a:noAutofit/>
                  </a:bodyPr>
                  <a:p>
                    <a:pPr>
                      <a:lnSpc>
                        <a:spcPct val="100000"/>
                      </a:lnSpc>
                      <a:tabLst>
                        <a:tab algn="l" pos="0"/>
                      </a:tabLst>
                    </a:pPr>
                    <a:endParaRPr b="0" lang="en-US" sz="1400" spc="-1" strike="noStrike">
                      <a:solidFill>
                        <a:srgbClr val="000000"/>
                      </a:solidFill>
                      <a:latin typeface="Arial"/>
                      <a:ea typeface="DejaVu Sans"/>
                    </a:endParaRPr>
                  </a:p>
                </p:txBody>
              </p:sp>
              <p:sp>
                <p:nvSpPr>
                  <p:cNvPr id="1957" name="Google Shape;1309;p29"/>
                  <p:cNvSpPr/>
                  <p:nvPr/>
                </p:nvSpPr>
                <p:spPr>
                  <a:xfrm rot="2700000">
                    <a:off x="576000" y="588240"/>
                    <a:ext cx="157320" cy="157320"/>
                  </a:xfrm>
                  <a:custGeom>
                    <a:avLst/>
                    <a:gdLst>
                      <a:gd name="textAreaLeft" fmla="*/ 0 w 157320"/>
                      <a:gd name="textAreaRight" fmla="*/ 158040 w 157320"/>
                      <a:gd name="textAreaTop" fmla="*/ 0 h 157320"/>
                      <a:gd name="textAreaBottom" fmla="*/ 158040 h 157320"/>
                    </a:gdLst>
                    <a:ahLst/>
                    <a:rect l="textAreaLeft" t="textAreaTop" r="textAreaRight" b="textAreaBottom"/>
                    <a:pathLst>
                      <a:path w="27121" h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9900ff">
                          <a:alpha val="47058"/>
                        </a:srgbClr>
                      </a:gs>
                      <a:gs pos="100000">
                        <a:srgbClr val="ffffff">
                          <a:alpha val="47058"/>
                        </a:srgbClr>
                      </a:gs>
                    </a:gsLst>
                    <a:lin ang="5400000"/>
                  </a:gra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lIns="90000" rIns="90000" tIns="78840" bIns="78840" anchor="ctr">
                    <a:noAutofit/>
                  </a:bodyPr>
                  <a:p>
                    <a:pPr>
                      <a:lnSpc>
                        <a:spcPct val="100000"/>
                      </a:lnSpc>
                      <a:tabLst>
                        <a:tab algn="l" pos="0"/>
                      </a:tabLst>
                    </a:pPr>
                    <a:endParaRPr b="0" lang="en-US" sz="1400" spc="-1" strike="noStrike">
                      <a:solidFill>
                        <a:srgbClr val="000000"/>
                      </a:solidFill>
                      <a:latin typeface="Arial"/>
                      <a:ea typeface="DejaVu Sans"/>
                    </a:endParaRPr>
                  </a:p>
                </p:txBody>
              </p:sp>
              <p:sp>
                <p:nvSpPr>
                  <p:cNvPr id="1958" name="Google Shape;1310;p29"/>
                  <p:cNvSpPr/>
                  <p:nvPr/>
                </p:nvSpPr>
                <p:spPr>
                  <a:xfrm rot="2700000">
                    <a:off x="617040" y="588240"/>
                    <a:ext cx="157320" cy="157320"/>
                  </a:xfrm>
                  <a:custGeom>
                    <a:avLst/>
                    <a:gdLst>
                      <a:gd name="textAreaLeft" fmla="*/ 0 w 157320"/>
                      <a:gd name="textAreaRight" fmla="*/ 158040 w 157320"/>
                      <a:gd name="textAreaTop" fmla="*/ 0 h 157320"/>
                      <a:gd name="textAreaBottom" fmla="*/ 158040 h 157320"/>
                    </a:gdLst>
                    <a:ahLst/>
                    <a:rect l="textAreaLeft" t="textAreaTop" r="textAreaRight" b="textAreaBottom"/>
                    <a:pathLst>
                      <a:path w="27121" h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9900ff">
                          <a:alpha val="47058"/>
                        </a:srgbClr>
                      </a:gs>
                      <a:gs pos="100000">
                        <a:srgbClr val="ffffff">
                          <a:alpha val="47058"/>
                        </a:srgbClr>
                      </a:gs>
                    </a:gsLst>
                    <a:lin ang="5400000"/>
                  </a:gra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lIns="90000" rIns="90000" tIns="78840" bIns="78840" anchor="ctr">
                    <a:noAutofit/>
                  </a:bodyPr>
                  <a:p>
                    <a:pPr>
                      <a:lnSpc>
                        <a:spcPct val="100000"/>
                      </a:lnSpc>
                      <a:tabLst>
                        <a:tab algn="l" pos="0"/>
                      </a:tabLst>
                    </a:pPr>
                    <a:endParaRPr b="0" lang="en-US" sz="1400" spc="-1" strike="noStrike">
                      <a:solidFill>
                        <a:srgbClr val="000000"/>
                      </a:solidFill>
                      <a:latin typeface="Arial"/>
                      <a:ea typeface="DejaVu Sans"/>
                    </a:endParaRPr>
                  </a:p>
                </p:txBody>
              </p:sp>
              <p:sp>
                <p:nvSpPr>
                  <p:cNvPr id="1959" name="Google Shape;1311;p29"/>
                  <p:cNvSpPr/>
                  <p:nvPr/>
                </p:nvSpPr>
                <p:spPr>
                  <a:xfrm rot="2700000">
                    <a:off x="658080" y="588240"/>
                    <a:ext cx="157320" cy="157320"/>
                  </a:xfrm>
                  <a:custGeom>
                    <a:avLst/>
                    <a:gdLst>
                      <a:gd name="textAreaLeft" fmla="*/ 0 w 157320"/>
                      <a:gd name="textAreaRight" fmla="*/ 158040 w 157320"/>
                      <a:gd name="textAreaTop" fmla="*/ 0 h 157320"/>
                      <a:gd name="textAreaBottom" fmla="*/ 158040 h 157320"/>
                    </a:gdLst>
                    <a:ahLst/>
                    <a:rect l="textAreaLeft" t="textAreaTop" r="textAreaRight" b="textAreaBottom"/>
                    <a:pathLst>
                      <a:path w="27121" h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9900ff">
                          <a:alpha val="47058"/>
                        </a:srgbClr>
                      </a:gs>
                      <a:gs pos="100000">
                        <a:srgbClr val="ffffff">
                          <a:alpha val="47058"/>
                        </a:srgbClr>
                      </a:gs>
                    </a:gsLst>
                    <a:lin ang="5400000"/>
                  </a:gra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lIns="90000" rIns="90000" tIns="78840" bIns="78840" anchor="ctr">
                    <a:noAutofit/>
                  </a:bodyPr>
                  <a:p>
                    <a:pPr>
                      <a:lnSpc>
                        <a:spcPct val="100000"/>
                      </a:lnSpc>
                      <a:tabLst>
                        <a:tab algn="l" pos="0"/>
                      </a:tabLst>
                    </a:pPr>
                    <a:endParaRPr b="0" lang="en-US" sz="1400" spc="-1" strike="noStrike">
                      <a:solidFill>
                        <a:srgbClr val="000000"/>
                      </a:solidFill>
                      <a:latin typeface="Arial"/>
                      <a:ea typeface="DejaVu Sans"/>
                    </a:endParaRPr>
                  </a:p>
                </p:txBody>
              </p:sp>
              <p:sp>
                <p:nvSpPr>
                  <p:cNvPr id="1960" name="Google Shape;1312;p29"/>
                  <p:cNvSpPr/>
                  <p:nvPr/>
                </p:nvSpPr>
                <p:spPr>
                  <a:xfrm rot="2700000">
                    <a:off x="699120" y="588240"/>
                    <a:ext cx="157320" cy="157320"/>
                  </a:xfrm>
                  <a:custGeom>
                    <a:avLst/>
                    <a:gdLst>
                      <a:gd name="textAreaLeft" fmla="*/ 0 w 157320"/>
                      <a:gd name="textAreaRight" fmla="*/ 158040 w 157320"/>
                      <a:gd name="textAreaTop" fmla="*/ 0 h 157320"/>
                      <a:gd name="textAreaBottom" fmla="*/ 158040 h 157320"/>
                    </a:gdLst>
                    <a:ahLst/>
                    <a:rect l="textAreaLeft" t="textAreaTop" r="textAreaRight" b="textAreaBottom"/>
                    <a:pathLst>
                      <a:path w="27121" h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9900ff">
                          <a:alpha val="47058"/>
                        </a:srgbClr>
                      </a:gs>
                      <a:gs pos="100000">
                        <a:srgbClr val="ffffff">
                          <a:alpha val="47058"/>
                        </a:srgbClr>
                      </a:gs>
                    </a:gsLst>
                    <a:lin ang="5400000"/>
                  </a:gra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lIns="90000" rIns="90000" tIns="78840" bIns="78840" anchor="ctr">
                    <a:noAutofit/>
                  </a:bodyPr>
                  <a:p>
                    <a:pPr>
                      <a:lnSpc>
                        <a:spcPct val="100000"/>
                      </a:lnSpc>
                      <a:tabLst>
                        <a:tab algn="l" pos="0"/>
                      </a:tabLst>
                    </a:pPr>
                    <a:endParaRPr b="0" lang="en-US" sz="1400" spc="-1" strike="noStrike">
                      <a:solidFill>
                        <a:srgbClr val="000000"/>
                      </a:solidFill>
                      <a:latin typeface="Arial"/>
                      <a:ea typeface="DejaVu Sans"/>
                    </a:endParaRPr>
                  </a:p>
                </p:txBody>
              </p:sp>
            </p:grpSp>
          </p:grpSp>
          <p:sp>
            <p:nvSpPr>
              <p:cNvPr id="1961" name="Google Shape;1313;p29"/>
              <p:cNvSpPr/>
              <p:nvPr/>
            </p:nvSpPr>
            <p:spPr>
              <a:xfrm rot="18900000">
                <a:off x="788400" y="534600"/>
                <a:ext cx="324000" cy="257400"/>
              </a:xfrm>
              <a:custGeom>
                <a:avLst/>
                <a:gdLst>
                  <a:gd name="textAreaLeft" fmla="*/ 0 w 324000"/>
                  <a:gd name="textAreaRight" fmla="*/ 324720 w 324000"/>
                  <a:gd name="textAreaTop" fmla="*/ 0 h 257400"/>
                  <a:gd name="textAreaBottom" fmla="*/ 258120 h 257400"/>
                </a:gdLst>
                <a:ahLst/>
                <a:rect l="textAreaLeft" t="textAreaTop" r="textAreaRight" b="textAreaBottom"/>
                <a:pathLst>
                  <a:path w="44612" h="3544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9900ff">
                      <a:alpha val="47058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</p:grpSp>
        <p:grpSp>
          <p:nvGrpSpPr>
            <p:cNvPr id="1962" name="Google Shape;1314;p29"/>
            <p:cNvGrpSpPr/>
            <p:nvPr/>
          </p:nvGrpSpPr>
          <p:grpSpPr>
            <a:xfrm>
              <a:off x="-46800" y="511560"/>
              <a:ext cx="698760" cy="477720"/>
              <a:chOff x="-46800" y="511560"/>
              <a:chExt cx="698760" cy="477720"/>
            </a:xfrm>
          </p:grpSpPr>
          <p:grpSp>
            <p:nvGrpSpPr>
              <p:cNvPr id="1963" name="Google Shape;1315;p29"/>
              <p:cNvGrpSpPr/>
              <p:nvPr/>
            </p:nvGrpSpPr>
            <p:grpSpPr>
              <a:xfrm>
                <a:off x="-46800" y="511560"/>
                <a:ext cx="477360" cy="477720"/>
                <a:chOff x="-46800" y="511560"/>
                <a:chExt cx="477360" cy="477720"/>
              </a:xfrm>
            </p:grpSpPr>
            <p:sp>
              <p:nvSpPr>
                <p:cNvPr id="1964" name="Google Shape;1316;p29"/>
                <p:cNvSpPr/>
                <p:nvPr/>
              </p:nvSpPr>
              <p:spPr>
                <a:xfrm rot="2700000">
                  <a:off x="19440" y="585000"/>
                  <a:ext cx="344880" cy="330480"/>
                </a:xfrm>
                <a:custGeom>
                  <a:avLst/>
                  <a:gdLst>
                    <a:gd name="textAreaLeft" fmla="*/ 0 w 344880"/>
                    <a:gd name="textAreaRight" fmla="*/ 345600 w 344880"/>
                    <a:gd name="textAreaTop" fmla="*/ 0 h 330480"/>
                    <a:gd name="textAreaBottom" fmla="*/ 331200 h 330480"/>
                  </a:gdLst>
                  <a:ahLst/>
                  <a:rect l="textAreaLeft" t="textAreaTop" r="textAreaRight" b="textAreaBottom"/>
                  <a:pathLst>
                    <a:path w="36902" h="35337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 rotWithShape="0">
                  <a:gsLst>
                    <a:gs pos="0">
                      <a:srgbClr val="9900ff">
                        <a:alpha val="29019"/>
                      </a:srgbClr>
                    </a:gs>
                    <a:gs pos="100000">
                      <a:srgbClr val="f5f8ff"/>
                    </a:gs>
                  </a:gsLst>
                  <a:lin ang="13500000"/>
                </a:gra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91440" bIns="9144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1400" spc="-1" strike="noStrike">
                    <a:solidFill>
                      <a:srgbClr val="000000"/>
                    </a:solidFill>
                    <a:latin typeface="Arial"/>
                    <a:ea typeface="DejaVu Sans"/>
                  </a:endParaRPr>
                </a:p>
              </p:txBody>
            </p:sp>
            <p:grpSp>
              <p:nvGrpSpPr>
                <p:cNvPr id="1965" name="Google Shape;1317;p29"/>
                <p:cNvGrpSpPr/>
                <p:nvPr/>
              </p:nvGrpSpPr>
              <p:grpSpPr>
                <a:xfrm>
                  <a:off x="-1800" y="612000"/>
                  <a:ext cx="387000" cy="222840"/>
                  <a:chOff x="-1800" y="612000"/>
                  <a:chExt cx="387000" cy="222840"/>
                </a:xfrm>
              </p:grpSpPr>
              <p:sp>
                <p:nvSpPr>
                  <p:cNvPr id="1966" name="Google Shape;1318;p29"/>
                  <p:cNvSpPr/>
                  <p:nvPr/>
                </p:nvSpPr>
                <p:spPr>
                  <a:xfrm rot="2700000">
                    <a:off x="30600" y="644400"/>
                    <a:ext cx="157320" cy="157320"/>
                  </a:xfrm>
                  <a:custGeom>
                    <a:avLst/>
                    <a:gdLst>
                      <a:gd name="textAreaLeft" fmla="*/ 0 w 157320"/>
                      <a:gd name="textAreaRight" fmla="*/ 158040 w 157320"/>
                      <a:gd name="textAreaTop" fmla="*/ 0 h 157320"/>
                      <a:gd name="textAreaBottom" fmla="*/ 158040 h 157320"/>
                    </a:gdLst>
                    <a:ahLst/>
                    <a:rect l="textAreaLeft" t="textAreaTop" r="textAreaRight" b="textAreaBottom"/>
                    <a:pathLst>
                      <a:path w="27121" h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9900ff">
                          <a:alpha val="47058"/>
                        </a:srgbClr>
                      </a:gs>
                      <a:gs pos="100000">
                        <a:srgbClr val="ffffff">
                          <a:alpha val="47058"/>
                        </a:srgbClr>
                      </a:gs>
                    </a:gsLst>
                    <a:lin ang="5400000"/>
                  </a:gra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lIns="90000" rIns="90000" tIns="78840" bIns="78840" anchor="ctr">
                    <a:noAutofit/>
                  </a:bodyPr>
                  <a:p>
                    <a:pPr>
                      <a:lnSpc>
                        <a:spcPct val="100000"/>
                      </a:lnSpc>
                      <a:tabLst>
                        <a:tab algn="l" pos="0"/>
                      </a:tabLst>
                    </a:pPr>
                    <a:endParaRPr b="0" lang="en-US" sz="1400" spc="-1" strike="noStrike">
                      <a:solidFill>
                        <a:srgbClr val="000000"/>
                      </a:solidFill>
                      <a:latin typeface="Arial"/>
                      <a:ea typeface="DejaVu Sans"/>
                    </a:endParaRPr>
                  </a:p>
                </p:txBody>
              </p:sp>
              <p:sp>
                <p:nvSpPr>
                  <p:cNvPr id="1967" name="Google Shape;1319;p29"/>
                  <p:cNvSpPr/>
                  <p:nvPr/>
                </p:nvSpPr>
                <p:spPr>
                  <a:xfrm rot="2700000">
                    <a:off x="71640" y="644760"/>
                    <a:ext cx="157320" cy="157320"/>
                  </a:xfrm>
                  <a:custGeom>
                    <a:avLst/>
                    <a:gdLst>
                      <a:gd name="textAreaLeft" fmla="*/ 0 w 157320"/>
                      <a:gd name="textAreaRight" fmla="*/ 158040 w 157320"/>
                      <a:gd name="textAreaTop" fmla="*/ 0 h 157320"/>
                      <a:gd name="textAreaBottom" fmla="*/ 158040 h 157320"/>
                    </a:gdLst>
                    <a:ahLst/>
                    <a:rect l="textAreaLeft" t="textAreaTop" r="textAreaRight" b="textAreaBottom"/>
                    <a:pathLst>
                      <a:path w="27121" h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9900ff">
                          <a:alpha val="47058"/>
                        </a:srgbClr>
                      </a:gs>
                      <a:gs pos="100000">
                        <a:srgbClr val="ffffff">
                          <a:alpha val="47058"/>
                        </a:srgbClr>
                      </a:gs>
                    </a:gsLst>
                    <a:lin ang="5400000"/>
                  </a:gra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lIns="90000" rIns="90000" tIns="78840" bIns="78840" anchor="ctr">
                    <a:noAutofit/>
                  </a:bodyPr>
                  <a:p>
                    <a:pPr>
                      <a:lnSpc>
                        <a:spcPct val="100000"/>
                      </a:lnSpc>
                      <a:tabLst>
                        <a:tab algn="l" pos="0"/>
                      </a:tabLst>
                    </a:pPr>
                    <a:endParaRPr b="0" lang="en-US" sz="1400" spc="-1" strike="noStrike">
                      <a:solidFill>
                        <a:srgbClr val="000000"/>
                      </a:solidFill>
                      <a:latin typeface="Arial"/>
                      <a:ea typeface="DejaVu Sans"/>
                    </a:endParaRPr>
                  </a:p>
                </p:txBody>
              </p:sp>
              <p:sp>
                <p:nvSpPr>
                  <p:cNvPr id="1968" name="Google Shape;1320;p29"/>
                  <p:cNvSpPr/>
                  <p:nvPr/>
                </p:nvSpPr>
                <p:spPr>
                  <a:xfrm rot="2700000">
                    <a:off x="112680" y="644400"/>
                    <a:ext cx="157320" cy="157320"/>
                  </a:xfrm>
                  <a:custGeom>
                    <a:avLst/>
                    <a:gdLst>
                      <a:gd name="textAreaLeft" fmla="*/ 0 w 157320"/>
                      <a:gd name="textAreaRight" fmla="*/ 158040 w 157320"/>
                      <a:gd name="textAreaTop" fmla="*/ 0 h 157320"/>
                      <a:gd name="textAreaBottom" fmla="*/ 158040 h 157320"/>
                    </a:gdLst>
                    <a:ahLst/>
                    <a:rect l="textAreaLeft" t="textAreaTop" r="textAreaRight" b="textAreaBottom"/>
                    <a:pathLst>
                      <a:path w="27121" h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9900ff">
                          <a:alpha val="47058"/>
                        </a:srgbClr>
                      </a:gs>
                      <a:gs pos="100000">
                        <a:srgbClr val="ffffff">
                          <a:alpha val="47058"/>
                        </a:srgbClr>
                      </a:gs>
                    </a:gsLst>
                    <a:lin ang="5400000"/>
                  </a:gra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lIns="90000" rIns="90000" tIns="78840" bIns="78840" anchor="ctr">
                    <a:noAutofit/>
                  </a:bodyPr>
                  <a:p>
                    <a:pPr>
                      <a:lnSpc>
                        <a:spcPct val="100000"/>
                      </a:lnSpc>
                      <a:tabLst>
                        <a:tab algn="l" pos="0"/>
                      </a:tabLst>
                    </a:pPr>
                    <a:endParaRPr b="0" lang="en-US" sz="1400" spc="-1" strike="noStrike">
                      <a:solidFill>
                        <a:srgbClr val="000000"/>
                      </a:solidFill>
                      <a:latin typeface="Arial"/>
                      <a:ea typeface="DejaVu Sans"/>
                    </a:endParaRPr>
                  </a:p>
                </p:txBody>
              </p:sp>
              <p:sp>
                <p:nvSpPr>
                  <p:cNvPr id="1969" name="Google Shape;1321;p29"/>
                  <p:cNvSpPr/>
                  <p:nvPr/>
                </p:nvSpPr>
                <p:spPr>
                  <a:xfrm rot="2700000">
                    <a:off x="153720" y="644400"/>
                    <a:ext cx="157320" cy="157320"/>
                  </a:xfrm>
                  <a:custGeom>
                    <a:avLst/>
                    <a:gdLst>
                      <a:gd name="textAreaLeft" fmla="*/ 0 w 157320"/>
                      <a:gd name="textAreaRight" fmla="*/ 158040 w 157320"/>
                      <a:gd name="textAreaTop" fmla="*/ 0 h 157320"/>
                      <a:gd name="textAreaBottom" fmla="*/ 158040 h 157320"/>
                    </a:gdLst>
                    <a:ahLst/>
                    <a:rect l="textAreaLeft" t="textAreaTop" r="textAreaRight" b="textAreaBottom"/>
                    <a:pathLst>
                      <a:path w="27121" h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9900ff">
                          <a:alpha val="47058"/>
                        </a:srgbClr>
                      </a:gs>
                      <a:gs pos="100000">
                        <a:srgbClr val="ffffff">
                          <a:alpha val="47058"/>
                        </a:srgbClr>
                      </a:gs>
                    </a:gsLst>
                    <a:lin ang="5400000"/>
                  </a:gra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lIns="90000" rIns="90000" tIns="78840" bIns="78840" anchor="ctr">
                    <a:noAutofit/>
                  </a:bodyPr>
                  <a:p>
                    <a:pPr>
                      <a:lnSpc>
                        <a:spcPct val="100000"/>
                      </a:lnSpc>
                      <a:tabLst>
                        <a:tab algn="l" pos="0"/>
                      </a:tabLst>
                    </a:pPr>
                    <a:endParaRPr b="0" lang="en-US" sz="1400" spc="-1" strike="noStrike">
                      <a:solidFill>
                        <a:srgbClr val="000000"/>
                      </a:solidFill>
                      <a:latin typeface="Arial"/>
                      <a:ea typeface="DejaVu Sans"/>
                    </a:endParaRPr>
                  </a:p>
                </p:txBody>
              </p:sp>
              <p:sp>
                <p:nvSpPr>
                  <p:cNvPr id="1970" name="Google Shape;1322;p29"/>
                  <p:cNvSpPr/>
                  <p:nvPr/>
                </p:nvSpPr>
                <p:spPr>
                  <a:xfrm rot="2700000">
                    <a:off x="195120" y="644760"/>
                    <a:ext cx="157320" cy="157320"/>
                  </a:xfrm>
                  <a:custGeom>
                    <a:avLst/>
                    <a:gdLst>
                      <a:gd name="textAreaLeft" fmla="*/ 0 w 157320"/>
                      <a:gd name="textAreaRight" fmla="*/ 158040 w 157320"/>
                      <a:gd name="textAreaTop" fmla="*/ 0 h 157320"/>
                      <a:gd name="textAreaBottom" fmla="*/ 158040 h 157320"/>
                    </a:gdLst>
                    <a:ahLst/>
                    <a:rect l="textAreaLeft" t="textAreaTop" r="textAreaRight" b="textAreaBottom"/>
                    <a:pathLst>
                      <a:path w="27121" h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9900ff">
                          <a:alpha val="47058"/>
                        </a:srgbClr>
                      </a:gs>
                      <a:gs pos="100000">
                        <a:srgbClr val="ffffff">
                          <a:alpha val="47058"/>
                        </a:srgbClr>
                      </a:gs>
                    </a:gsLst>
                    <a:lin ang="5400000"/>
                  </a:gra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lIns="90000" rIns="90000" tIns="78840" bIns="78840" anchor="ctr">
                    <a:noAutofit/>
                  </a:bodyPr>
                  <a:p>
                    <a:pPr>
                      <a:lnSpc>
                        <a:spcPct val="100000"/>
                      </a:lnSpc>
                      <a:tabLst>
                        <a:tab algn="l" pos="0"/>
                      </a:tabLst>
                    </a:pPr>
                    <a:endParaRPr b="0" lang="en-US" sz="1400" spc="-1" strike="noStrike">
                      <a:solidFill>
                        <a:srgbClr val="000000"/>
                      </a:solidFill>
                      <a:latin typeface="Arial"/>
                      <a:ea typeface="DejaVu Sans"/>
                    </a:endParaRPr>
                  </a:p>
                </p:txBody>
              </p:sp>
            </p:grpSp>
          </p:grpSp>
          <p:sp>
            <p:nvSpPr>
              <p:cNvPr id="1971" name="Google Shape;1323;p29"/>
              <p:cNvSpPr/>
              <p:nvPr/>
            </p:nvSpPr>
            <p:spPr>
              <a:xfrm rot="18900000">
                <a:off x="284040" y="590760"/>
                <a:ext cx="324000" cy="257400"/>
              </a:xfrm>
              <a:custGeom>
                <a:avLst/>
                <a:gdLst>
                  <a:gd name="textAreaLeft" fmla="*/ 0 w 324000"/>
                  <a:gd name="textAreaRight" fmla="*/ 324720 w 324000"/>
                  <a:gd name="textAreaTop" fmla="*/ 0 h 257400"/>
                  <a:gd name="textAreaBottom" fmla="*/ 258120 h 257400"/>
                </a:gdLst>
                <a:ahLst/>
                <a:rect l="textAreaLeft" t="textAreaTop" r="textAreaRight" b="textAreaBottom"/>
                <a:pathLst>
                  <a:path w="44612" h="3544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9900ff">
                      <a:alpha val="47058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</p:grpSp>
      </p:grpSp>
      <p:grpSp>
        <p:nvGrpSpPr>
          <p:cNvPr id="1972" name="Google Shape;1324;p29"/>
          <p:cNvGrpSpPr/>
          <p:nvPr/>
        </p:nvGrpSpPr>
        <p:grpSpPr>
          <a:xfrm>
            <a:off x="2660760" y="4276080"/>
            <a:ext cx="4950000" cy="2991600"/>
            <a:chOff x="2660760" y="4276080"/>
            <a:chExt cx="4950000" cy="2991600"/>
          </a:xfrm>
        </p:grpSpPr>
        <p:pic>
          <p:nvPicPr>
            <p:cNvPr id="1973" name="Google Shape;1325;p29" descr=""/>
            <p:cNvPicPr/>
            <p:nvPr/>
          </p:nvPicPr>
          <p:blipFill>
            <a:blip r:embed="rId5"/>
            <a:srcRect l="16959" t="24708" r="7122" b="26168"/>
            <a:stretch/>
          </p:blipFill>
          <p:spPr>
            <a:xfrm rot="10800000">
              <a:off x="2660760" y="4276080"/>
              <a:ext cx="3548160" cy="299160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1974" name="Google Shape;1326;p29"/>
            <p:cNvGrpSpPr/>
            <p:nvPr/>
          </p:nvGrpSpPr>
          <p:grpSpPr>
            <a:xfrm>
              <a:off x="2952720" y="4719240"/>
              <a:ext cx="1517040" cy="906120"/>
              <a:chOff x="2952720" y="4719240"/>
              <a:chExt cx="1517040" cy="906120"/>
            </a:xfrm>
          </p:grpSpPr>
          <p:sp>
            <p:nvSpPr>
              <p:cNvPr id="1975" name="Google Shape;1327;p29"/>
              <p:cNvSpPr/>
              <p:nvPr/>
            </p:nvSpPr>
            <p:spPr>
              <a:xfrm>
                <a:off x="2952720" y="4778280"/>
                <a:ext cx="581400" cy="556560"/>
              </a:xfrm>
              <a:custGeom>
                <a:avLst/>
                <a:gdLst>
                  <a:gd name="textAreaLeft" fmla="*/ 0 w 581400"/>
                  <a:gd name="textAreaRight" fmla="*/ 582120 w 581400"/>
                  <a:gd name="textAreaTop" fmla="*/ 0 h 556560"/>
                  <a:gd name="textAreaBottom" fmla="*/ 557280 h 556560"/>
                </a:gdLst>
                <a:ahLst/>
                <a:rect l="textAreaLeft" t="textAreaTop" r="textAreaRight" b="textAreaBottom"/>
                <a:pathLst>
                  <a:path w="36902" h="35337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ffffff">
                      <a:alpha val="31372"/>
                    </a:srgbClr>
                  </a:gs>
                  <a:gs pos="100000">
                    <a:srgbClr val="0c0a9e">
                      <a:alpha val="31372"/>
                    </a:srgbClr>
                  </a:gs>
                </a:gsLst>
                <a:lin ang="8094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1976" name="Google Shape;1328;p29"/>
              <p:cNvSpPr/>
              <p:nvPr/>
            </p:nvSpPr>
            <p:spPr>
              <a:xfrm>
                <a:off x="3530880" y="4835160"/>
                <a:ext cx="339480" cy="325080"/>
              </a:xfrm>
              <a:custGeom>
                <a:avLst/>
                <a:gdLst>
                  <a:gd name="textAreaLeft" fmla="*/ 0 w 339480"/>
                  <a:gd name="textAreaRight" fmla="*/ 340200 w 339480"/>
                  <a:gd name="textAreaTop" fmla="*/ 0 h 325080"/>
                  <a:gd name="textAreaBottom" fmla="*/ 325800 h 325080"/>
                </a:gdLst>
                <a:ahLst/>
                <a:rect l="textAreaLeft" t="textAreaTop" r="textAreaRight" b="textAreaBottom"/>
                <a:pathLst>
                  <a:path w="36902" h="35337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8094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1977" name="Google Shape;1329;p29"/>
              <p:cNvSpPr/>
              <p:nvPr/>
            </p:nvSpPr>
            <p:spPr>
              <a:xfrm>
                <a:off x="3409920" y="5068800"/>
                <a:ext cx="581400" cy="556560"/>
              </a:xfrm>
              <a:custGeom>
                <a:avLst/>
                <a:gdLst>
                  <a:gd name="textAreaLeft" fmla="*/ 0 w 581400"/>
                  <a:gd name="textAreaRight" fmla="*/ 582120 w 581400"/>
                  <a:gd name="textAreaTop" fmla="*/ 0 h 556560"/>
                  <a:gd name="textAreaBottom" fmla="*/ 557280 h 556560"/>
                </a:gdLst>
                <a:ahLst/>
                <a:rect l="textAreaLeft" t="textAreaTop" r="textAreaRight" b="textAreaBottom"/>
                <a:pathLst>
                  <a:path w="36902" h="35337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ffffff">
                      <a:alpha val="31372"/>
                    </a:srgbClr>
                  </a:gs>
                  <a:gs pos="100000">
                    <a:srgbClr val="0c0a9e">
                      <a:alpha val="31372"/>
                    </a:srgbClr>
                  </a:gs>
                </a:gsLst>
                <a:lin ang="8094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1978" name="Google Shape;1330;p29"/>
              <p:cNvSpPr/>
              <p:nvPr/>
            </p:nvSpPr>
            <p:spPr>
              <a:xfrm>
                <a:off x="3888360" y="4719240"/>
                <a:ext cx="581400" cy="556560"/>
              </a:xfrm>
              <a:custGeom>
                <a:avLst/>
                <a:gdLst>
                  <a:gd name="textAreaLeft" fmla="*/ 0 w 581400"/>
                  <a:gd name="textAreaRight" fmla="*/ 582120 w 581400"/>
                  <a:gd name="textAreaTop" fmla="*/ 0 h 556560"/>
                  <a:gd name="textAreaBottom" fmla="*/ 557280 h 556560"/>
                </a:gdLst>
                <a:ahLst/>
                <a:rect l="textAreaLeft" t="textAreaTop" r="textAreaRight" b="textAreaBottom"/>
                <a:pathLst>
                  <a:path w="36902" h="35337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8094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</p:grpSp>
        <p:grpSp>
          <p:nvGrpSpPr>
            <p:cNvPr id="1979" name="Google Shape;1331;p29"/>
            <p:cNvGrpSpPr/>
            <p:nvPr/>
          </p:nvGrpSpPr>
          <p:grpSpPr>
            <a:xfrm>
              <a:off x="4778280" y="4462920"/>
              <a:ext cx="2832480" cy="1420200"/>
              <a:chOff x="4778280" y="4462920"/>
              <a:chExt cx="2832480" cy="1420200"/>
            </a:xfrm>
          </p:grpSpPr>
          <p:sp>
            <p:nvSpPr>
              <p:cNvPr id="1980" name="Google Shape;1332;p29"/>
              <p:cNvSpPr/>
              <p:nvPr/>
            </p:nvSpPr>
            <p:spPr>
              <a:xfrm rot="16200000">
                <a:off x="5484240" y="3756600"/>
                <a:ext cx="1420200" cy="2832480"/>
              </a:xfrm>
              <a:custGeom>
                <a:avLst/>
                <a:gdLst>
                  <a:gd name="textAreaLeft" fmla="*/ 0 w 1420200"/>
                  <a:gd name="textAreaRight" fmla="*/ 1420920 w 1420200"/>
                  <a:gd name="textAreaTop" fmla="*/ 0 h 2832480"/>
                  <a:gd name="textAreaBottom" fmla="*/ 2833200 h 2832480"/>
                </a:gdLst>
                <a:ahLst/>
                <a:rect l="textAreaLeft" t="textAreaTop" r="textAreaRight" b="textAreaBottom"/>
                <a:pathLst>
                  <a:path w="34647" h="69081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ff9900">
                      <a:alpha val="4117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494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grpSp>
            <p:nvGrpSpPr>
              <p:cNvPr id="1981" name="Google Shape;1333;p29"/>
              <p:cNvGrpSpPr/>
              <p:nvPr/>
            </p:nvGrpSpPr>
            <p:grpSpPr>
              <a:xfrm>
                <a:off x="6455520" y="5174640"/>
                <a:ext cx="161280" cy="161280"/>
                <a:chOff x="6455520" y="5174640"/>
                <a:chExt cx="161280" cy="161280"/>
              </a:xfrm>
            </p:grpSpPr>
            <p:sp>
              <p:nvSpPr>
                <p:cNvPr id="1982" name="Google Shape;1334;p29"/>
                <p:cNvSpPr/>
                <p:nvPr/>
              </p:nvSpPr>
              <p:spPr>
                <a:xfrm rot="10800000">
                  <a:off x="6455520" y="5174640"/>
                  <a:ext cx="161280" cy="161280"/>
                </a:xfrm>
                <a:custGeom>
                  <a:avLst/>
                  <a:gdLst>
                    <a:gd name="textAreaLeft" fmla="*/ 0 w 161280"/>
                    <a:gd name="textAreaRight" fmla="*/ 162000 w 161280"/>
                    <a:gd name="textAreaTop" fmla="*/ 0 h 161280"/>
                    <a:gd name="textAreaBottom" fmla="*/ 162000 h 161280"/>
                  </a:gdLst>
                  <a:ahLst/>
                  <a:rect l="textAreaLeft" t="textAreaTop" r="textAreaRight" b="textAreaBottom"/>
                  <a:pathLst>
                    <a:path w="17568" h="17564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 rotWithShape="0">
                  <a:gsLst>
                    <a:gs pos="22000">
                      <a:srgbClr val="f5f8ff"/>
                    </a:gs>
                    <a:gs pos="100000">
                      <a:srgbClr val="eb9109"/>
                    </a:gs>
                  </a:gsLst>
                  <a:lin ang="10800000"/>
                </a:gra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81000" bIns="8100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1400" spc="-1" strike="noStrike">
                    <a:solidFill>
                      <a:srgbClr val="000000"/>
                    </a:solidFill>
                    <a:latin typeface="Arial"/>
                    <a:ea typeface="DejaVu Sans"/>
                  </a:endParaRPr>
                </a:p>
              </p:txBody>
            </p:sp>
            <p:sp>
              <p:nvSpPr>
                <p:cNvPr id="1983" name="Google Shape;1335;p29"/>
                <p:cNvSpPr/>
                <p:nvPr/>
              </p:nvSpPr>
              <p:spPr>
                <a:xfrm rot="10800000">
                  <a:off x="6487920" y="5211360"/>
                  <a:ext cx="96120" cy="87840"/>
                </a:xfrm>
                <a:custGeom>
                  <a:avLst/>
                  <a:gdLst>
                    <a:gd name="textAreaLeft" fmla="*/ 0 w 96120"/>
                    <a:gd name="textAreaRight" fmla="*/ 96840 w 96120"/>
                    <a:gd name="textAreaTop" fmla="*/ 0 h 87840"/>
                    <a:gd name="textAreaBottom" fmla="*/ 88560 h 87840"/>
                  </a:gdLst>
                  <a:ahLst/>
                  <a:rect l="textAreaLeft" t="textAreaTop" r="textAreaRight" b="textAreaBottom"/>
                  <a:pathLst>
                    <a:path w="10514" h="9588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 rotWithShape="0">
                  <a:gsLst>
                    <a:gs pos="22000">
                      <a:srgbClr val="f5f8ff"/>
                    </a:gs>
                    <a:gs pos="100000">
                      <a:srgbClr val="eb9109"/>
                    </a:gs>
                  </a:gsLst>
                  <a:lin ang="10800000"/>
                </a:gra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4280" bIns="4428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1400" spc="-1" strike="noStrike">
                    <a:solidFill>
                      <a:srgbClr val="000000"/>
                    </a:solidFill>
                    <a:latin typeface="Arial"/>
                    <a:ea typeface="DejaVu Sans"/>
                  </a:endParaRPr>
                </a:p>
              </p:txBody>
            </p:sp>
          </p:grpSp>
          <p:grpSp>
            <p:nvGrpSpPr>
              <p:cNvPr id="1984" name="Google Shape;1336;p29"/>
              <p:cNvGrpSpPr/>
              <p:nvPr/>
            </p:nvGrpSpPr>
            <p:grpSpPr>
              <a:xfrm>
                <a:off x="5072400" y="4755960"/>
                <a:ext cx="161280" cy="161280"/>
                <a:chOff x="5072400" y="4755960"/>
                <a:chExt cx="161280" cy="161280"/>
              </a:xfrm>
            </p:grpSpPr>
            <p:sp>
              <p:nvSpPr>
                <p:cNvPr id="1985" name="Google Shape;1337;p29"/>
                <p:cNvSpPr/>
                <p:nvPr/>
              </p:nvSpPr>
              <p:spPr>
                <a:xfrm>
                  <a:off x="5072400" y="4755960"/>
                  <a:ext cx="161280" cy="161280"/>
                </a:xfrm>
                <a:custGeom>
                  <a:avLst/>
                  <a:gdLst>
                    <a:gd name="textAreaLeft" fmla="*/ 0 w 161280"/>
                    <a:gd name="textAreaRight" fmla="*/ 162000 w 161280"/>
                    <a:gd name="textAreaTop" fmla="*/ 0 h 161280"/>
                    <a:gd name="textAreaBottom" fmla="*/ 162000 h 161280"/>
                  </a:gdLst>
                  <a:ahLst/>
                  <a:rect l="textAreaLeft" t="textAreaTop" r="textAreaRight" b="textAreaBottom"/>
                  <a:pathLst>
                    <a:path w="17568" h="17564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 rotWithShape="0">
                  <a:gsLst>
                    <a:gs pos="22000">
                      <a:srgbClr val="f5f8ff"/>
                    </a:gs>
                    <a:gs pos="100000">
                      <a:srgbClr val="eb9109"/>
                    </a:gs>
                  </a:gsLst>
                  <a:lin ang="10800000"/>
                </a:gra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81000" bIns="8100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1400" spc="-1" strike="noStrike">
                    <a:solidFill>
                      <a:srgbClr val="000000"/>
                    </a:solidFill>
                    <a:latin typeface="Arial"/>
                    <a:ea typeface="DejaVu Sans"/>
                  </a:endParaRPr>
                </a:p>
              </p:txBody>
            </p:sp>
            <p:sp>
              <p:nvSpPr>
                <p:cNvPr id="1986" name="Google Shape;1338;p29"/>
                <p:cNvSpPr/>
                <p:nvPr/>
              </p:nvSpPr>
              <p:spPr>
                <a:xfrm>
                  <a:off x="5104800" y="4792680"/>
                  <a:ext cx="96120" cy="87840"/>
                </a:xfrm>
                <a:custGeom>
                  <a:avLst/>
                  <a:gdLst>
                    <a:gd name="textAreaLeft" fmla="*/ 0 w 96120"/>
                    <a:gd name="textAreaRight" fmla="*/ 96840 w 96120"/>
                    <a:gd name="textAreaTop" fmla="*/ 0 h 87840"/>
                    <a:gd name="textAreaBottom" fmla="*/ 88560 h 87840"/>
                  </a:gdLst>
                  <a:ahLst/>
                  <a:rect l="textAreaLeft" t="textAreaTop" r="textAreaRight" b="textAreaBottom"/>
                  <a:pathLst>
                    <a:path w="10514" h="9588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 rotWithShape="0">
                  <a:gsLst>
                    <a:gs pos="22000">
                      <a:srgbClr val="f5f8ff"/>
                    </a:gs>
                    <a:gs pos="100000">
                      <a:srgbClr val="eb9109"/>
                    </a:gs>
                  </a:gsLst>
                  <a:lin ang="10800000"/>
                </a:gra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4280" bIns="4428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1400" spc="-1" strike="noStrike">
                    <a:solidFill>
                      <a:srgbClr val="000000"/>
                    </a:solidFill>
                    <a:latin typeface="Arial"/>
                    <a:ea typeface="DejaVu Sans"/>
                  </a:endParaRPr>
                </a:p>
              </p:txBody>
            </p:sp>
          </p:grpSp>
        </p:grpSp>
      </p:grpSp>
      <p:sp>
        <p:nvSpPr>
          <p:cNvPr id="198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8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961" r:id="rId6"/>
    <p:sldLayoutId id="2147483962" r:id="rId7"/>
    <p:sldLayoutId id="2147483963" r:id="rId8"/>
    <p:sldLayoutId id="2147483964" r:id="rId9"/>
    <p:sldLayoutId id="2147483965" r:id="rId10"/>
    <p:sldLayoutId id="2147483966" r:id="rId11"/>
    <p:sldLayoutId id="2147483967" r:id="rId12"/>
    <p:sldLayoutId id="2147483968" r:id="rId13"/>
    <p:sldLayoutId id="2147483969" r:id="rId14"/>
    <p:sldLayoutId id="2147483970" r:id="rId15"/>
    <p:sldLayoutId id="2147483971" r:id="rId16"/>
    <p:sldLayoutId id="2147483972" r:id="rId17"/>
  </p:sldLayoutIdLst>
</p:sldMaster>
</file>

<file path=ppt/slideMasters/slideMaster2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25" name="Google Shape;845;p21"/>
          <p:cNvGrpSpPr/>
          <p:nvPr/>
        </p:nvGrpSpPr>
        <p:grpSpPr>
          <a:xfrm>
            <a:off x="6846840" y="-1381320"/>
            <a:ext cx="4230000" cy="4230000"/>
            <a:chOff x="6846840" y="-1381320"/>
            <a:chExt cx="4230000" cy="4230000"/>
          </a:xfrm>
        </p:grpSpPr>
        <p:sp>
          <p:nvSpPr>
            <p:cNvPr id="2026" name="Google Shape;846;p21"/>
            <p:cNvSpPr/>
            <p:nvPr/>
          </p:nvSpPr>
          <p:spPr>
            <a:xfrm flipH="1" rot="13500000">
              <a:off x="7499160" y="-794520"/>
              <a:ext cx="2925000" cy="3057120"/>
            </a:xfrm>
            <a:custGeom>
              <a:avLst/>
              <a:gdLst>
                <a:gd name="textAreaLeft" fmla="*/ -360 w 2925000"/>
                <a:gd name="textAreaRight" fmla="*/ 2925360 w 2925000"/>
                <a:gd name="textAreaTop" fmla="*/ 0 h 3057120"/>
                <a:gd name="textAreaBottom" fmla="*/ 3057840 h 3057120"/>
              </a:gdLst>
              <a:ahLst/>
              <a:rect l="textAreaLeft" t="textAreaTop" r="textAreaRight" b="textAreaBottom"/>
              <a:pathLst>
                <a:path w="71320" h="7455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 rotWithShape="0">
              <a:gsLst>
                <a:gs pos="0">
                  <a:srgbClr val="0c0a9e"/>
                </a:gs>
                <a:gs pos="100000">
                  <a:srgbClr val="ffffff">
                    <a:alpha val="0"/>
                  </a:srgbClr>
                </a:gs>
              </a:gsLst>
              <a:lin ang="135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027" name="Google Shape;847;p21"/>
            <p:cNvSpPr/>
            <p:nvPr/>
          </p:nvSpPr>
          <p:spPr>
            <a:xfrm>
              <a:off x="8605440" y="-368280"/>
              <a:ext cx="576720" cy="1973880"/>
            </a:xfrm>
            <a:custGeom>
              <a:avLst/>
              <a:gdLst>
                <a:gd name="textAreaLeft" fmla="*/ 0 w 576720"/>
                <a:gd name="textAreaRight" fmla="*/ 577440 w 576720"/>
                <a:gd name="textAreaTop" fmla="*/ 0 h 1973880"/>
                <a:gd name="textAreaBottom" fmla="*/ 1974600 h 1973880"/>
              </a:gdLst>
              <a:ahLst/>
              <a:rect l="textAreaLeft" t="textAreaTop" r="textAreaRight" b="textAreaBottom"/>
              <a:pathLst>
                <a:path w="14079" h="48146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 rotWithShape="0">
              <a:gsLst>
                <a:gs pos="0">
                  <a:srgbClr val="9900ff">
                    <a:alpha val="4705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028" name="Google Shape;848;p21"/>
            <p:cNvSpPr/>
            <p:nvPr/>
          </p:nvSpPr>
          <p:spPr>
            <a:xfrm>
              <a:off x="8857800" y="-5760"/>
              <a:ext cx="686520" cy="2086200"/>
            </a:xfrm>
            <a:custGeom>
              <a:avLst/>
              <a:gdLst>
                <a:gd name="textAreaLeft" fmla="*/ 0 w 686520"/>
                <a:gd name="textAreaRight" fmla="*/ 687240 w 686520"/>
                <a:gd name="textAreaTop" fmla="*/ 0 h 2086200"/>
                <a:gd name="textAreaBottom" fmla="*/ 2086920 h 2086200"/>
              </a:gdLst>
              <a:ahLst/>
              <a:rect l="textAreaLeft" t="textAreaTop" r="textAreaRight" b="textAreaBottom"/>
              <a:pathLst>
                <a:path w="16760" h="43180">
                  <a:moveTo>
                    <a:pt x="16531" y="1"/>
                  </a:moveTo>
                  <a:lnTo>
                    <a:pt x="4403" y="12159"/>
                  </a:lnTo>
                  <a:lnTo>
                    <a:pt x="4342" y="12190"/>
                  </a:lnTo>
                  <a:lnTo>
                    <a:pt x="4342" y="25734"/>
                  </a:lnTo>
                  <a:lnTo>
                    <a:pt x="0" y="30077"/>
                  </a:lnTo>
                  <a:lnTo>
                    <a:pt x="8746" y="38822"/>
                  </a:lnTo>
                  <a:lnTo>
                    <a:pt x="8746" y="43180"/>
                  </a:lnTo>
                  <a:lnTo>
                    <a:pt x="9066" y="43180"/>
                  </a:lnTo>
                  <a:lnTo>
                    <a:pt x="9066" y="38700"/>
                  </a:lnTo>
                  <a:lnTo>
                    <a:pt x="442" y="30077"/>
                  </a:lnTo>
                  <a:lnTo>
                    <a:pt x="4662" y="25872"/>
                  </a:lnTo>
                  <a:lnTo>
                    <a:pt x="4662" y="12327"/>
                  </a:lnTo>
                  <a:lnTo>
                    <a:pt x="16760" y="230"/>
                  </a:lnTo>
                  <a:lnTo>
                    <a:pt x="16531" y="1"/>
                  </a:lnTo>
                  <a:close/>
                </a:path>
              </a:pathLst>
            </a:custGeom>
            <a:gradFill rotWithShape="0">
              <a:gsLst>
                <a:gs pos="0">
                  <a:srgbClr val="9900ff">
                    <a:alpha val="4705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grpSp>
          <p:nvGrpSpPr>
            <p:cNvPr id="2029" name="Google Shape;849;p21"/>
            <p:cNvGrpSpPr/>
            <p:nvPr/>
          </p:nvGrpSpPr>
          <p:grpSpPr>
            <a:xfrm>
              <a:off x="8698680" y="1168560"/>
              <a:ext cx="133560" cy="133560"/>
              <a:chOff x="8698680" y="1168560"/>
              <a:chExt cx="133560" cy="133560"/>
            </a:xfrm>
          </p:grpSpPr>
          <p:sp>
            <p:nvSpPr>
              <p:cNvPr id="2030" name="Google Shape;850;p21"/>
              <p:cNvSpPr/>
              <p:nvPr/>
            </p:nvSpPr>
            <p:spPr>
              <a:xfrm>
                <a:off x="8698680" y="1168560"/>
                <a:ext cx="133560" cy="133560"/>
              </a:xfrm>
              <a:prstGeom prst="ellipse">
                <a:avLst/>
              </a:prstGeom>
              <a:noFill/>
              <a:ln w="9525">
                <a:solidFill>
                  <a:srgbClr val="0c0a9e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7160" bIns="4716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2031" name="Google Shape;851;p21"/>
              <p:cNvSpPr/>
              <p:nvPr/>
            </p:nvSpPr>
            <p:spPr>
              <a:xfrm>
                <a:off x="8717760" y="1187280"/>
                <a:ext cx="95760" cy="95760"/>
              </a:xfrm>
              <a:prstGeom prst="ellipse">
                <a:avLst/>
              </a:prstGeom>
              <a:gradFill rotWithShape="0">
                <a:gsLst>
                  <a:gs pos="0">
                    <a:srgbClr val="0c0a9e"/>
                  </a:gs>
                  <a:gs pos="100000">
                    <a:srgbClr val="ffffff">
                      <a:alpha val="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33840" bIns="338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</p:grpSp>
        <p:grpSp>
          <p:nvGrpSpPr>
            <p:cNvPr id="2032" name="Google Shape;852;p21"/>
            <p:cNvGrpSpPr/>
            <p:nvPr/>
          </p:nvGrpSpPr>
          <p:grpSpPr>
            <a:xfrm>
              <a:off x="8827200" y="2102400"/>
              <a:ext cx="133560" cy="133560"/>
              <a:chOff x="8827200" y="2102400"/>
              <a:chExt cx="133560" cy="133560"/>
            </a:xfrm>
          </p:grpSpPr>
          <p:sp>
            <p:nvSpPr>
              <p:cNvPr id="2033" name="Google Shape;853;p21"/>
              <p:cNvSpPr/>
              <p:nvPr/>
            </p:nvSpPr>
            <p:spPr>
              <a:xfrm>
                <a:off x="8827200" y="2102400"/>
                <a:ext cx="133560" cy="133560"/>
              </a:xfrm>
              <a:prstGeom prst="ellipse">
                <a:avLst/>
              </a:prstGeom>
              <a:noFill/>
              <a:ln w="9525">
                <a:solidFill>
                  <a:srgbClr val="0c0a9e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7160" bIns="4716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2034" name="Google Shape;854;p21"/>
              <p:cNvSpPr/>
              <p:nvPr/>
            </p:nvSpPr>
            <p:spPr>
              <a:xfrm>
                <a:off x="8845920" y="2121120"/>
                <a:ext cx="95760" cy="95760"/>
              </a:xfrm>
              <a:prstGeom prst="ellipse">
                <a:avLst/>
              </a:prstGeom>
              <a:gradFill rotWithShape="0">
                <a:gsLst>
                  <a:gs pos="0">
                    <a:srgbClr val="0c0a9e"/>
                  </a:gs>
                  <a:gs pos="100000">
                    <a:srgbClr val="ffffff">
                      <a:alpha val="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33840" bIns="338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</p:grpSp>
        <p:grpSp>
          <p:nvGrpSpPr>
            <p:cNvPr id="2035" name="Google Shape;855;p21"/>
            <p:cNvGrpSpPr/>
            <p:nvPr/>
          </p:nvGrpSpPr>
          <p:grpSpPr>
            <a:xfrm>
              <a:off x="8776080" y="234720"/>
              <a:ext cx="133200" cy="133200"/>
              <a:chOff x="8776080" y="234720"/>
              <a:chExt cx="133200" cy="133200"/>
            </a:xfrm>
          </p:grpSpPr>
          <p:sp>
            <p:nvSpPr>
              <p:cNvPr id="2036" name="Google Shape;856;p21"/>
              <p:cNvSpPr/>
              <p:nvPr/>
            </p:nvSpPr>
            <p:spPr>
              <a:xfrm>
                <a:off x="8776080" y="234720"/>
                <a:ext cx="133200" cy="133200"/>
              </a:xfrm>
              <a:prstGeom prst="ellipse">
                <a:avLst/>
              </a:prstGeom>
              <a:noFill/>
              <a:ln w="9525">
                <a:solidFill>
                  <a:srgbClr val="8208d5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7160" bIns="4716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2037" name="Google Shape;857;p21"/>
              <p:cNvSpPr/>
              <p:nvPr/>
            </p:nvSpPr>
            <p:spPr>
              <a:xfrm>
                <a:off x="8795160" y="253800"/>
                <a:ext cx="95400" cy="95400"/>
              </a:xfrm>
              <a:prstGeom prst="ellipse">
                <a:avLst/>
              </a:prstGeom>
              <a:gradFill rotWithShape="0">
                <a:gsLst>
                  <a:gs pos="0">
                    <a:srgbClr val="9900ff">
                      <a:alpha val="47058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33840" bIns="338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</p:grpSp>
        <p:pic>
          <p:nvPicPr>
            <p:cNvPr id="2038" name="Google Shape;858;p21" descr=""/>
            <p:cNvPicPr/>
            <p:nvPr/>
          </p:nvPicPr>
          <p:blipFill>
            <a:blip r:embed="rId2"/>
            <a:srcRect l="16959" t="24708" r="7122" b="26168"/>
            <a:stretch/>
          </p:blipFill>
          <p:spPr>
            <a:xfrm>
              <a:off x="7179120" y="-1112760"/>
              <a:ext cx="2441160" cy="186300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2039" name="Google Shape;859;p21"/>
          <p:cNvGrpSpPr/>
          <p:nvPr/>
        </p:nvGrpSpPr>
        <p:grpSpPr>
          <a:xfrm>
            <a:off x="-1982160" y="1925280"/>
            <a:ext cx="6190200" cy="6190200"/>
            <a:chOff x="-1982160" y="1925280"/>
            <a:chExt cx="6190200" cy="6190200"/>
          </a:xfrm>
        </p:grpSpPr>
        <p:pic>
          <p:nvPicPr>
            <p:cNvPr id="2040" name="Google Shape;860;p21" descr=""/>
            <p:cNvPicPr/>
            <p:nvPr/>
          </p:nvPicPr>
          <p:blipFill>
            <a:blip r:embed="rId3"/>
            <a:srcRect l="16959" t="24708" r="7122" b="26168"/>
            <a:stretch/>
          </p:blipFill>
          <p:spPr>
            <a:xfrm rot="5400000">
              <a:off x="-537120" y="4358520"/>
              <a:ext cx="2441160" cy="186300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2041" name="Google Shape;861;p21"/>
            <p:cNvGrpSpPr/>
            <p:nvPr/>
          </p:nvGrpSpPr>
          <p:grpSpPr>
            <a:xfrm>
              <a:off x="-1982160" y="1925280"/>
              <a:ext cx="6190200" cy="6190200"/>
              <a:chOff x="-1982160" y="1925280"/>
              <a:chExt cx="6190200" cy="6190200"/>
            </a:xfrm>
          </p:grpSpPr>
          <p:sp>
            <p:nvSpPr>
              <p:cNvPr id="2042" name="Google Shape;862;p21"/>
              <p:cNvSpPr/>
              <p:nvPr/>
            </p:nvSpPr>
            <p:spPr>
              <a:xfrm flipH="1" rot="8100000">
                <a:off x="-890280" y="2646000"/>
                <a:ext cx="4005720" cy="4748400"/>
              </a:xfrm>
              <a:custGeom>
                <a:avLst/>
                <a:gdLst>
                  <a:gd name="textAreaLeft" fmla="*/ 360 w 4005720"/>
                  <a:gd name="textAreaRight" fmla="*/ 4006800 w 4005720"/>
                  <a:gd name="textAreaTop" fmla="*/ 0 h 4748400"/>
                  <a:gd name="textAreaBottom" fmla="*/ 4748760 h 4748400"/>
                </a:gdLst>
                <a:ahLst/>
                <a:rect l="textAreaLeft" t="textAreaTop" r="textAreaRight" b="textAreaBottom"/>
                <a:pathLst>
                  <a:path w="97678" h="115794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ff9900">
                      <a:alpha val="4117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2043" name="Google Shape;863;p21"/>
              <p:cNvSpPr/>
              <p:nvPr/>
            </p:nvSpPr>
            <p:spPr>
              <a:xfrm flipH="1" rot="8100000">
                <a:off x="-10440" y="3492000"/>
                <a:ext cx="2925000" cy="3057120"/>
              </a:xfrm>
              <a:custGeom>
                <a:avLst/>
                <a:gdLst>
                  <a:gd name="textAreaLeft" fmla="*/ -360 w 2925000"/>
                  <a:gd name="textAreaRight" fmla="*/ 2925360 w 2925000"/>
                  <a:gd name="textAreaTop" fmla="*/ 0 h 3057120"/>
                  <a:gd name="textAreaBottom" fmla="*/ 3057840 h 3057120"/>
                </a:gdLst>
                <a:ahLst/>
                <a:rect l="textAreaLeft" t="textAreaTop" r="textAreaRight" b="textAreaBottom"/>
                <a:pathLst>
                  <a:path w="71320" h="7455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c0a9e"/>
                  </a:gs>
                  <a:gs pos="100000">
                    <a:srgbClr val="ffffff">
                      <a:alpha val="0"/>
                    </a:srgbClr>
                  </a:gs>
                </a:gsLst>
                <a:lin ang="2706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grpSp>
            <p:nvGrpSpPr>
              <p:cNvPr id="2044" name="Google Shape;864;p21"/>
              <p:cNvGrpSpPr/>
              <p:nvPr/>
            </p:nvGrpSpPr>
            <p:grpSpPr>
              <a:xfrm>
                <a:off x="2304720" y="5135760"/>
                <a:ext cx="133560" cy="133560"/>
                <a:chOff x="2304720" y="5135760"/>
                <a:chExt cx="133560" cy="133560"/>
              </a:xfrm>
            </p:grpSpPr>
            <p:sp>
              <p:nvSpPr>
                <p:cNvPr id="2045" name="Google Shape;865;p21"/>
                <p:cNvSpPr/>
                <p:nvPr/>
              </p:nvSpPr>
              <p:spPr>
                <a:xfrm rot="16200000">
                  <a:off x="2304720" y="5135760"/>
                  <a:ext cx="133560" cy="133560"/>
                </a:xfrm>
                <a:prstGeom prst="ellipse">
                  <a:avLst/>
                </a:prstGeom>
                <a:noFill/>
                <a:ln w="9525">
                  <a:solidFill>
                    <a:srgbClr val="0c0a9e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7160" bIns="4716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1400" spc="-1" strike="noStrike">
                    <a:solidFill>
                      <a:srgbClr val="000000"/>
                    </a:solidFill>
                    <a:latin typeface="Arial"/>
                    <a:ea typeface="DejaVu Sans"/>
                  </a:endParaRPr>
                </a:p>
              </p:txBody>
            </p:sp>
            <p:sp>
              <p:nvSpPr>
                <p:cNvPr id="2046" name="Google Shape;866;p21"/>
                <p:cNvSpPr/>
                <p:nvPr/>
              </p:nvSpPr>
              <p:spPr>
                <a:xfrm rot="16200000">
                  <a:off x="2323440" y="5154840"/>
                  <a:ext cx="95760" cy="95760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0c0a9e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00"/>
                </a:gra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33840" bIns="3384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1400" spc="-1" strike="noStrike">
                    <a:solidFill>
                      <a:srgbClr val="000000"/>
                    </a:solidFill>
                    <a:latin typeface="Arial"/>
                    <a:ea typeface="DejaVu Sans"/>
                  </a:endParaRPr>
                </a:p>
              </p:txBody>
            </p:sp>
          </p:grpSp>
          <p:grpSp>
            <p:nvGrpSpPr>
              <p:cNvPr id="2047" name="Google Shape;867;p21"/>
              <p:cNvGrpSpPr/>
              <p:nvPr/>
            </p:nvGrpSpPr>
            <p:grpSpPr>
              <a:xfrm>
                <a:off x="1636560" y="4897080"/>
                <a:ext cx="133560" cy="133560"/>
                <a:chOff x="1636560" y="4897080"/>
                <a:chExt cx="133560" cy="133560"/>
              </a:xfrm>
            </p:grpSpPr>
            <p:sp>
              <p:nvSpPr>
                <p:cNvPr id="2048" name="Google Shape;868;p21"/>
                <p:cNvSpPr/>
                <p:nvPr/>
              </p:nvSpPr>
              <p:spPr>
                <a:xfrm rot="16200000">
                  <a:off x="1636560" y="4897080"/>
                  <a:ext cx="133560" cy="133560"/>
                </a:xfrm>
                <a:prstGeom prst="ellipse">
                  <a:avLst/>
                </a:prstGeom>
                <a:noFill/>
                <a:ln w="9525">
                  <a:solidFill>
                    <a:srgbClr val="0c0a9e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7160" bIns="4716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1400" spc="-1" strike="noStrike">
                    <a:solidFill>
                      <a:srgbClr val="000000"/>
                    </a:solidFill>
                    <a:latin typeface="Arial"/>
                    <a:ea typeface="DejaVu Sans"/>
                  </a:endParaRPr>
                </a:p>
              </p:txBody>
            </p:sp>
            <p:sp>
              <p:nvSpPr>
                <p:cNvPr id="2049" name="Google Shape;869;p21"/>
                <p:cNvSpPr/>
                <p:nvPr/>
              </p:nvSpPr>
              <p:spPr>
                <a:xfrm rot="16200000">
                  <a:off x="1655280" y="4916160"/>
                  <a:ext cx="95760" cy="95760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0c0a9e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00"/>
                </a:gra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33840" bIns="3384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1400" spc="-1" strike="noStrike">
                    <a:solidFill>
                      <a:srgbClr val="000000"/>
                    </a:solidFill>
                    <a:latin typeface="Arial"/>
                    <a:ea typeface="DejaVu Sans"/>
                  </a:endParaRPr>
                </a:p>
              </p:txBody>
            </p:sp>
          </p:grpSp>
          <p:grpSp>
            <p:nvGrpSpPr>
              <p:cNvPr id="2050" name="Google Shape;870;p21"/>
              <p:cNvGrpSpPr/>
              <p:nvPr/>
            </p:nvGrpSpPr>
            <p:grpSpPr>
              <a:xfrm>
                <a:off x="-748080" y="4649040"/>
                <a:ext cx="2448720" cy="939240"/>
                <a:chOff x="-748080" y="4649040"/>
                <a:chExt cx="2448720" cy="939240"/>
              </a:xfrm>
            </p:grpSpPr>
            <p:sp>
              <p:nvSpPr>
                <p:cNvPr id="2051" name="Google Shape;871;p21"/>
                <p:cNvSpPr/>
                <p:nvPr/>
              </p:nvSpPr>
              <p:spPr>
                <a:xfrm rot="16200000">
                  <a:off x="-49320" y="4312800"/>
                  <a:ext cx="576720" cy="1973880"/>
                </a:xfrm>
                <a:custGeom>
                  <a:avLst/>
                  <a:gdLst>
                    <a:gd name="textAreaLeft" fmla="*/ 0 w 576720"/>
                    <a:gd name="textAreaRight" fmla="*/ 577440 w 576720"/>
                    <a:gd name="textAreaTop" fmla="*/ 0 h 1973880"/>
                    <a:gd name="textAreaBottom" fmla="*/ 1974600 h 1973880"/>
                  </a:gdLst>
                  <a:ahLst/>
                  <a:rect l="textAreaLeft" t="textAreaTop" r="textAreaRight" b="textAreaBottom"/>
                  <a:pathLst>
                    <a:path w="14079" h="48146">
                      <a:moveTo>
                        <a:pt x="13866" y="0"/>
                      </a:moveTo>
                      <a:lnTo>
                        <a:pt x="5867" y="7999"/>
                      </a:lnTo>
                      <a:lnTo>
                        <a:pt x="5836" y="8045"/>
                      </a:lnTo>
                      <a:lnTo>
                        <a:pt x="5836" y="31737"/>
                      </a:lnTo>
                      <a:lnTo>
                        <a:pt x="1" y="37541"/>
                      </a:lnTo>
                      <a:lnTo>
                        <a:pt x="1" y="48146"/>
                      </a:lnTo>
                      <a:lnTo>
                        <a:pt x="306" y="48146"/>
                      </a:lnTo>
                      <a:lnTo>
                        <a:pt x="306" y="37679"/>
                      </a:lnTo>
                      <a:lnTo>
                        <a:pt x="6141" y="31874"/>
                      </a:lnTo>
                      <a:lnTo>
                        <a:pt x="6141" y="8167"/>
                      </a:lnTo>
                      <a:lnTo>
                        <a:pt x="14079" y="229"/>
                      </a:lnTo>
                      <a:lnTo>
                        <a:pt x="13866" y="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rgbClr val="9900ff">
                        <a:alpha val="47058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6200000"/>
                </a:gra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91440" bIns="9144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1400" spc="-1" strike="noStrike">
                    <a:solidFill>
                      <a:srgbClr val="000000"/>
                    </a:solidFill>
                    <a:latin typeface="Arial"/>
                    <a:ea typeface="DejaVu Sans"/>
                  </a:endParaRPr>
                </a:p>
              </p:txBody>
            </p:sp>
            <p:sp>
              <p:nvSpPr>
                <p:cNvPr id="2052" name="Google Shape;872;p21"/>
                <p:cNvSpPr/>
                <p:nvPr/>
              </p:nvSpPr>
              <p:spPr>
                <a:xfrm rot="16200000">
                  <a:off x="314280" y="3949200"/>
                  <a:ext cx="686520" cy="2086200"/>
                </a:xfrm>
                <a:custGeom>
                  <a:avLst/>
                  <a:gdLst>
                    <a:gd name="textAreaLeft" fmla="*/ 0 w 686520"/>
                    <a:gd name="textAreaRight" fmla="*/ 687240 w 686520"/>
                    <a:gd name="textAreaTop" fmla="*/ 0 h 2086200"/>
                    <a:gd name="textAreaBottom" fmla="*/ 2086920 h 2086200"/>
                  </a:gdLst>
                  <a:ahLst/>
                  <a:rect l="textAreaLeft" t="textAreaTop" r="textAreaRight" b="textAreaBottom"/>
                  <a:pathLst>
                    <a:path w="16760" h="43180">
                      <a:moveTo>
                        <a:pt x="16531" y="1"/>
                      </a:moveTo>
                      <a:lnTo>
                        <a:pt x="4403" y="12159"/>
                      </a:lnTo>
                      <a:lnTo>
                        <a:pt x="4342" y="12190"/>
                      </a:lnTo>
                      <a:lnTo>
                        <a:pt x="4342" y="25734"/>
                      </a:lnTo>
                      <a:lnTo>
                        <a:pt x="0" y="30077"/>
                      </a:lnTo>
                      <a:lnTo>
                        <a:pt x="8746" y="38822"/>
                      </a:lnTo>
                      <a:lnTo>
                        <a:pt x="8746" y="43180"/>
                      </a:lnTo>
                      <a:lnTo>
                        <a:pt x="9066" y="43180"/>
                      </a:lnTo>
                      <a:lnTo>
                        <a:pt x="9066" y="38700"/>
                      </a:lnTo>
                      <a:lnTo>
                        <a:pt x="442" y="30077"/>
                      </a:lnTo>
                      <a:lnTo>
                        <a:pt x="4662" y="25872"/>
                      </a:lnTo>
                      <a:lnTo>
                        <a:pt x="4662" y="12327"/>
                      </a:lnTo>
                      <a:lnTo>
                        <a:pt x="16760" y="230"/>
                      </a:lnTo>
                      <a:lnTo>
                        <a:pt x="16531" y="1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rgbClr val="9900ff">
                        <a:alpha val="47058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6200000"/>
                </a:gra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91440" bIns="9144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1400" spc="-1" strike="noStrike">
                    <a:solidFill>
                      <a:srgbClr val="000000"/>
                    </a:solidFill>
                    <a:latin typeface="Arial"/>
                    <a:ea typeface="DejaVu Sans"/>
                  </a:endParaRPr>
                </a:p>
              </p:txBody>
            </p:sp>
            <p:grpSp>
              <p:nvGrpSpPr>
                <p:cNvPr id="2053" name="Google Shape;873;p21"/>
                <p:cNvGrpSpPr/>
                <p:nvPr/>
              </p:nvGrpSpPr>
              <p:grpSpPr>
                <a:xfrm>
                  <a:off x="-145080" y="5284080"/>
                  <a:ext cx="133200" cy="133200"/>
                  <a:chOff x="-145080" y="5284080"/>
                  <a:chExt cx="133200" cy="133200"/>
                </a:xfrm>
              </p:grpSpPr>
              <p:sp>
                <p:nvSpPr>
                  <p:cNvPr id="2054" name="Google Shape;874;p21"/>
                  <p:cNvSpPr/>
                  <p:nvPr/>
                </p:nvSpPr>
                <p:spPr>
                  <a:xfrm rot="16200000">
                    <a:off x="-145080" y="5284080"/>
                    <a:ext cx="133200" cy="133200"/>
                  </a:xfrm>
                  <a:prstGeom prst="ellipse">
                    <a:avLst/>
                  </a:prstGeom>
                  <a:noFill/>
                  <a:ln w="9525">
                    <a:solidFill>
                      <a:srgbClr val="8208d5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lIns="90000" rIns="90000" tIns="47160" bIns="47160" anchor="ctr">
                    <a:noAutofit/>
                  </a:bodyPr>
                  <a:p>
                    <a:pPr>
                      <a:lnSpc>
                        <a:spcPct val="100000"/>
                      </a:lnSpc>
                      <a:tabLst>
                        <a:tab algn="l" pos="0"/>
                      </a:tabLst>
                    </a:pPr>
                    <a:endParaRPr b="0" lang="en-US" sz="1400" spc="-1" strike="noStrike">
                      <a:solidFill>
                        <a:srgbClr val="000000"/>
                      </a:solidFill>
                      <a:latin typeface="Arial"/>
                      <a:ea typeface="DejaVu Sans"/>
                    </a:endParaRPr>
                  </a:p>
                </p:txBody>
              </p:sp>
              <p:sp>
                <p:nvSpPr>
                  <p:cNvPr id="2055" name="Google Shape;875;p21"/>
                  <p:cNvSpPr/>
                  <p:nvPr/>
                </p:nvSpPr>
                <p:spPr>
                  <a:xfrm rot="16200000">
                    <a:off x="-126000" y="5303160"/>
                    <a:ext cx="95400" cy="95400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9900ff">
                          <a:alpha val="47058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l="50000" t="50000" r="50000" b="50000"/>
                    </a:path>
                  </a:gra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lIns="90000" rIns="90000" tIns="33840" bIns="33840" anchor="ctr">
                    <a:noAutofit/>
                  </a:bodyPr>
                  <a:p>
                    <a:pPr>
                      <a:lnSpc>
                        <a:spcPct val="100000"/>
                      </a:lnSpc>
                      <a:tabLst>
                        <a:tab algn="l" pos="0"/>
                      </a:tabLst>
                    </a:pPr>
                    <a:endParaRPr b="0" lang="en-US" sz="1400" spc="-1" strike="noStrike">
                      <a:solidFill>
                        <a:srgbClr val="000000"/>
                      </a:solidFill>
                      <a:latin typeface="Arial"/>
                      <a:ea typeface="DejaVu Sans"/>
                    </a:endParaRPr>
                  </a:p>
                </p:txBody>
              </p:sp>
            </p:grpSp>
          </p:grpSp>
        </p:grpSp>
      </p:grpSp>
      <p:sp>
        <p:nvSpPr>
          <p:cNvPr id="205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974" r:id="rId4"/>
    <p:sldLayoutId id="2147483975" r:id="rId5"/>
    <p:sldLayoutId id="2147483976" r:id="rId6"/>
    <p:sldLayoutId id="2147483977" r:id="rId7"/>
    <p:sldLayoutId id="2147483978" r:id="rId8"/>
    <p:sldLayoutId id="2147483979" r:id="rId9"/>
    <p:sldLayoutId id="2147483980" r:id="rId10"/>
    <p:sldLayoutId id="2147483981" r:id="rId11"/>
    <p:sldLayoutId id="2147483982" r:id="rId12"/>
    <p:sldLayoutId id="2147483983" r:id="rId13"/>
    <p:sldLayoutId id="2147483984" r:id="rId14"/>
    <p:sldLayoutId id="2147483985" r:id="rId15"/>
  </p:sldLayoutIdLst>
</p:sldMaster>
</file>

<file path=ppt/slideMasters/slideMaster2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94" name="Google Shape;877;p22"/>
          <p:cNvGrpSpPr/>
          <p:nvPr/>
        </p:nvGrpSpPr>
        <p:grpSpPr>
          <a:xfrm>
            <a:off x="4845240" y="2444400"/>
            <a:ext cx="4759200" cy="4752360"/>
            <a:chOff x="4845240" y="2444400"/>
            <a:chExt cx="4759200" cy="4752360"/>
          </a:xfrm>
        </p:grpSpPr>
        <p:pic>
          <p:nvPicPr>
            <p:cNvPr id="2095" name="Google Shape;878;p22" descr=""/>
            <p:cNvPicPr/>
            <p:nvPr/>
          </p:nvPicPr>
          <p:blipFill>
            <a:blip r:embed="rId2"/>
            <a:srcRect l="16959" t="24708" r="7122" b="26168"/>
            <a:stretch/>
          </p:blipFill>
          <p:spPr>
            <a:xfrm flipH="1">
              <a:off x="5989320" y="3542040"/>
              <a:ext cx="3615120" cy="275904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2096" name="Google Shape;879;p22"/>
            <p:cNvGrpSpPr/>
            <p:nvPr/>
          </p:nvGrpSpPr>
          <p:grpSpPr>
            <a:xfrm>
              <a:off x="4845240" y="2444400"/>
              <a:ext cx="4758480" cy="4752360"/>
              <a:chOff x="4845240" y="2444400"/>
              <a:chExt cx="4758480" cy="4752360"/>
            </a:xfrm>
          </p:grpSpPr>
          <p:grpSp>
            <p:nvGrpSpPr>
              <p:cNvPr id="2097" name="Google Shape;880;p22"/>
              <p:cNvGrpSpPr/>
              <p:nvPr/>
            </p:nvGrpSpPr>
            <p:grpSpPr>
              <a:xfrm>
                <a:off x="8521920" y="3363840"/>
                <a:ext cx="237240" cy="2083320"/>
                <a:chOff x="8521920" y="3363840"/>
                <a:chExt cx="237240" cy="2083320"/>
              </a:xfrm>
            </p:grpSpPr>
            <p:sp>
              <p:nvSpPr>
                <p:cNvPr id="2098" name="Google Shape;881;p22"/>
                <p:cNvSpPr/>
                <p:nvPr/>
              </p:nvSpPr>
              <p:spPr>
                <a:xfrm rot="10800000">
                  <a:off x="8745480" y="3363840"/>
                  <a:ext cx="13680" cy="2083320"/>
                </a:xfrm>
                <a:custGeom>
                  <a:avLst/>
                  <a:gdLst>
                    <a:gd name="textAreaLeft" fmla="*/ 0 w 13680"/>
                    <a:gd name="textAreaRight" fmla="*/ 14400 w 13680"/>
                    <a:gd name="textAreaTop" fmla="*/ 0 h 2083320"/>
                    <a:gd name="textAreaBottom" fmla="*/ 2084040 h 2083320"/>
                  </a:gdLst>
                  <a:ahLst/>
                  <a:rect l="textAreaLeft" t="textAreaTop" r="textAreaRight" b="textAreaBottom"/>
                  <a:pathLst>
                    <a:path w="306" h="27731">
                      <a:moveTo>
                        <a:pt x="1" y="1"/>
                      </a:moveTo>
                      <a:lnTo>
                        <a:pt x="1" y="27730"/>
                      </a:lnTo>
                      <a:lnTo>
                        <a:pt x="305" y="27730"/>
                      </a:lnTo>
                      <a:lnTo>
                        <a:pt x="305" y="1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rgbClr val="9900ff">
                        <a:alpha val="47058"/>
                      </a:srgbClr>
                    </a:gs>
                    <a:gs pos="100000">
                      <a:srgbClr val="ffffff">
                        <a:alpha val="47058"/>
                      </a:srgbClr>
                    </a:gs>
                  </a:gsLst>
                  <a:path path="circle">
                    <a:fillToRect l="50000" t="50000" r="50000" b="50000"/>
                  </a:path>
                </a:gra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91440" bIns="9144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1400" spc="-1" strike="noStrike">
                    <a:solidFill>
                      <a:srgbClr val="000000"/>
                    </a:solidFill>
                    <a:latin typeface="Arial"/>
                    <a:ea typeface="DejaVu Sans"/>
                  </a:endParaRPr>
                </a:p>
              </p:txBody>
            </p:sp>
            <p:sp>
              <p:nvSpPr>
                <p:cNvPr id="2099" name="Google Shape;882;p22"/>
                <p:cNvSpPr/>
                <p:nvPr/>
              </p:nvSpPr>
              <p:spPr>
                <a:xfrm rot="10800000">
                  <a:off x="8521920" y="3363840"/>
                  <a:ext cx="13680" cy="2083320"/>
                </a:xfrm>
                <a:custGeom>
                  <a:avLst/>
                  <a:gdLst>
                    <a:gd name="textAreaLeft" fmla="*/ 0 w 13680"/>
                    <a:gd name="textAreaRight" fmla="*/ 14400 w 13680"/>
                    <a:gd name="textAreaTop" fmla="*/ 0 h 2083320"/>
                    <a:gd name="textAreaBottom" fmla="*/ 2084040 h 2083320"/>
                  </a:gdLst>
                  <a:ahLst/>
                  <a:rect l="textAreaLeft" t="textAreaTop" r="textAreaRight" b="textAreaBottom"/>
                  <a:pathLst>
                    <a:path w="305" h="27731">
                      <a:moveTo>
                        <a:pt x="0" y="1"/>
                      </a:moveTo>
                      <a:lnTo>
                        <a:pt x="0" y="27730"/>
                      </a:lnTo>
                      <a:lnTo>
                        <a:pt x="305" y="27730"/>
                      </a:lnTo>
                      <a:lnTo>
                        <a:pt x="305" y="1"/>
                      </a:lnTo>
                      <a:close/>
                    </a:path>
                  </a:pathLst>
                </a:custGeom>
                <a:gradFill rotWithShape="0">
                  <a:gsLst>
                    <a:gs pos="22000">
                      <a:srgbClr val="f5f8ff">
                        <a:alpha val="47058"/>
                      </a:srgbClr>
                    </a:gs>
                    <a:gs pos="100000">
                      <a:srgbClr val="eb9109">
                        <a:alpha val="47058"/>
                      </a:srgbClr>
                    </a:gs>
                  </a:gsLst>
                  <a:lin ang="10800000"/>
                </a:gra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91440" bIns="9144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1400" spc="-1" strike="noStrike">
                    <a:solidFill>
                      <a:srgbClr val="000000"/>
                    </a:solidFill>
                    <a:latin typeface="Arial"/>
                    <a:ea typeface="DejaVu Sans"/>
                  </a:endParaRPr>
                </a:p>
              </p:txBody>
            </p:sp>
          </p:grpSp>
          <p:grpSp>
            <p:nvGrpSpPr>
              <p:cNvPr id="2100" name="Google Shape;883;p22"/>
              <p:cNvGrpSpPr/>
              <p:nvPr/>
            </p:nvGrpSpPr>
            <p:grpSpPr>
              <a:xfrm>
                <a:off x="4845240" y="2444400"/>
                <a:ext cx="4479120" cy="4752360"/>
                <a:chOff x="4845240" y="2444400"/>
                <a:chExt cx="4479120" cy="4752360"/>
              </a:xfrm>
            </p:grpSpPr>
            <p:sp>
              <p:nvSpPr>
                <p:cNvPr id="2101" name="Google Shape;884;p22"/>
                <p:cNvSpPr/>
                <p:nvPr/>
              </p:nvSpPr>
              <p:spPr>
                <a:xfrm rot="2700000">
                  <a:off x="5635440" y="2965680"/>
                  <a:ext cx="2898360" cy="3435840"/>
                </a:xfrm>
                <a:custGeom>
                  <a:avLst/>
                  <a:gdLst>
                    <a:gd name="textAreaLeft" fmla="*/ 0 w 2898360"/>
                    <a:gd name="textAreaRight" fmla="*/ 2899080 w 2898360"/>
                    <a:gd name="textAreaTop" fmla="*/ 0 h 3435840"/>
                    <a:gd name="textAreaBottom" fmla="*/ 3436560 h 3435840"/>
                  </a:gdLst>
                  <a:ahLst/>
                  <a:rect l="textAreaLeft" t="textAreaTop" r="textAreaRight" b="textAreaBottom"/>
                  <a:pathLst>
                    <a:path w="97678" h="115794">
                      <a:moveTo>
                        <a:pt x="97449" y="0"/>
                      </a:moveTo>
                      <a:lnTo>
                        <a:pt x="76805" y="20645"/>
                      </a:lnTo>
                      <a:lnTo>
                        <a:pt x="76744" y="20691"/>
                      </a:lnTo>
                      <a:lnTo>
                        <a:pt x="76744" y="35927"/>
                      </a:lnTo>
                      <a:lnTo>
                        <a:pt x="63107" y="49563"/>
                      </a:lnTo>
                      <a:lnTo>
                        <a:pt x="63077" y="49608"/>
                      </a:lnTo>
                      <a:lnTo>
                        <a:pt x="63077" y="56571"/>
                      </a:lnTo>
                      <a:lnTo>
                        <a:pt x="61005" y="58659"/>
                      </a:lnTo>
                      <a:lnTo>
                        <a:pt x="61005" y="62407"/>
                      </a:lnTo>
                      <a:lnTo>
                        <a:pt x="52473" y="70939"/>
                      </a:lnTo>
                      <a:lnTo>
                        <a:pt x="52412" y="70969"/>
                      </a:lnTo>
                      <a:lnTo>
                        <a:pt x="52412" y="78541"/>
                      </a:lnTo>
                      <a:lnTo>
                        <a:pt x="46912" y="84057"/>
                      </a:lnTo>
                      <a:lnTo>
                        <a:pt x="46912" y="89633"/>
                      </a:lnTo>
                      <a:lnTo>
                        <a:pt x="33123" y="103406"/>
                      </a:lnTo>
                      <a:lnTo>
                        <a:pt x="12174" y="103406"/>
                      </a:lnTo>
                      <a:lnTo>
                        <a:pt x="0" y="115565"/>
                      </a:lnTo>
                      <a:lnTo>
                        <a:pt x="229" y="115793"/>
                      </a:lnTo>
                      <a:lnTo>
                        <a:pt x="12280" y="103711"/>
                      </a:lnTo>
                      <a:lnTo>
                        <a:pt x="33245" y="103711"/>
                      </a:lnTo>
                      <a:lnTo>
                        <a:pt x="47155" y="89801"/>
                      </a:lnTo>
                      <a:lnTo>
                        <a:pt x="47216" y="89770"/>
                      </a:lnTo>
                      <a:lnTo>
                        <a:pt x="47216" y="84179"/>
                      </a:lnTo>
                      <a:lnTo>
                        <a:pt x="52732" y="78663"/>
                      </a:lnTo>
                      <a:lnTo>
                        <a:pt x="52732" y="71106"/>
                      </a:lnTo>
                      <a:lnTo>
                        <a:pt x="61264" y="62574"/>
                      </a:lnTo>
                      <a:lnTo>
                        <a:pt x="61310" y="62513"/>
                      </a:lnTo>
                      <a:lnTo>
                        <a:pt x="61310" y="58780"/>
                      </a:lnTo>
                      <a:lnTo>
                        <a:pt x="63382" y="56708"/>
                      </a:lnTo>
                      <a:lnTo>
                        <a:pt x="63382" y="49730"/>
                      </a:lnTo>
                      <a:lnTo>
                        <a:pt x="77018" y="36109"/>
                      </a:lnTo>
                      <a:lnTo>
                        <a:pt x="77048" y="36064"/>
                      </a:lnTo>
                      <a:lnTo>
                        <a:pt x="77048" y="20828"/>
                      </a:lnTo>
                      <a:lnTo>
                        <a:pt x="97678" y="198"/>
                      </a:lnTo>
                      <a:lnTo>
                        <a:pt x="97449" y="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rgbClr val="0c0a9e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00"/>
                </a:gra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91440" bIns="9144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1400" spc="-1" strike="noStrike">
                    <a:solidFill>
                      <a:srgbClr val="000000"/>
                    </a:solidFill>
                    <a:latin typeface="Arial"/>
                    <a:ea typeface="DejaVu Sans"/>
                  </a:endParaRPr>
                </a:p>
              </p:txBody>
            </p:sp>
            <p:sp>
              <p:nvSpPr>
                <p:cNvPr id="2102" name="Google Shape;885;p22"/>
                <p:cNvSpPr/>
                <p:nvPr/>
              </p:nvSpPr>
              <p:spPr>
                <a:xfrm rot="2700000">
                  <a:off x="6684120" y="3347640"/>
                  <a:ext cx="2116080" cy="2211840"/>
                </a:xfrm>
                <a:custGeom>
                  <a:avLst/>
                  <a:gdLst>
                    <a:gd name="textAreaLeft" fmla="*/ 0 w 2116080"/>
                    <a:gd name="textAreaRight" fmla="*/ 2116800 w 2116080"/>
                    <a:gd name="textAreaTop" fmla="*/ 0 h 2211840"/>
                    <a:gd name="textAreaBottom" fmla="*/ 2212560 h 2211840"/>
                  </a:gdLst>
                  <a:ahLst/>
                  <a:rect l="textAreaLeft" t="textAreaTop" r="textAreaRight" b="textAreaBottom"/>
                  <a:pathLst>
                    <a:path w="71320" h="74550">
                      <a:moveTo>
                        <a:pt x="71091" y="0"/>
                      </a:moveTo>
                      <a:lnTo>
                        <a:pt x="59679" y="11397"/>
                      </a:lnTo>
                      <a:lnTo>
                        <a:pt x="54895" y="11397"/>
                      </a:lnTo>
                      <a:lnTo>
                        <a:pt x="41015" y="25307"/>
                      </a:lnTo>
                      <a:lnTo>
                        <a:pt x="40954" y="25337"/>
                      </a:lnTo>
                      <a:lnTo>
                        <a:pt x="40954" y="42325"/>
                      </a:lnTo>
                      <a:lnTo>
                        <a:pt x="31767" y="51528"/>
                      </a:lnTo>
                      <a:lnTo>
                        <a:pt x="31721" y="51574"/>
                      </a:lnTo>
                      <a:lnTo>
                        <a:pt x="31721" y="59237"/>
                      </a:lnTo>
                      <a:lnTo>
                        <a:pt x="22824" y="68135"/>
                      </a:lnTo>
                      <a:lnTo>
                        <a:pt x="6186" y="68135"/>
                      </a:lnTo>
                      <a:lnTo>
                        <a:pt x="0" y="74321"/>
                      </a:lnTo>
                      <a:lnTo>
                        <a:pt x="229" y="74549"/>
                      </a:lnTo>
                      <a:lnTo>
                        <a:pt x="6323" y="68455"/>
                      </a:lnTo>
                      <a:lnTo>
                        <a:pt x="22945" y="68455"/>
                      </a:lnTo>
                      <a:lnTo>
                        <a:pt x="31980" y="59420"/>
                      </a:lnTo>
                      <a:lnTo>
                        <a:pt x="32026" y="59374"/>
                      </a:lnTo>
                      <a:lnTo>
                        <a:pt x="32026" y="51695"/>
                      </a:lnTo>
                      <a:lnTo>
                        <a:pt x="41229" y="42508"/>
                      </a:lnTo>
                      <a:lnTo>
                        <a:pt x="41259" y="42463"/>
                      </a:lnTo>
                      <a:lnTo>
                        <a:pt x="41259" y="25475"/>
                      </a:lnTo>
                      <a:lnTo>
                        <a:pt x="55032" y="11732"/>
                      </a:lnTo>
                      <a:lnTo>
                        <a:pt x="59786" y="11732"/>
                      </a:lnTo>
                      <a:lnTo>
                        <a:pt x="71320" y="213"/>
                      </a:lnTo>
                      <a:lnTo>
                        <a:pt x="71091" y="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rgbClr val="0c0a9e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00"/>
                </a:gra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91440" bIns="9144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1400" spc="-1" strike="noStrike">
                    <a:solidFill>
                      <a:srgbClr val="000000"/>
                    </a:solidFill>
                    <a:latin typeface="Arial"/>
                    <a:ea typeface="DejaVu Sans"/>
                  </a:endParaRPr>
                </a:p>
              </p:txBody>
            </p:sp>
            <p:sp>
              <p:nvSpPr>
                <p:cNvPr id="2103" name="Google Shape;886;p22"/>
                <p:cNvSpPr/>
                <p:nvPr/>
              </p:nvSpPr>
              <p:spPr>
                <a:xfrm rot="2700000">
                  <a:off x="6005520" y="3228840"/>
                  <a:ext cx="2280960" cy="3703680"/>
                </a:xfrm>
                <a:custGeom>
                  <a:avLst/>
                  <a:gdLst>
                    <a:gd name="textAreaLeft" fmla="*/ 0 w 2280960"/>
                    <a:gd name="textAreaRight" fmla="*/ 2281680 w 2280960"/>
                    <a:gd name="textAreaTop" fmla="*/ 0 h 3703680"/>
                    <a:gd name="textAreaBottom" fmla="*/ 3704400 h 3703680"/>
                  </a:gdLst>
                  <a:ahLst/>
                  <a:rect l="textAreaLeft" t="textAreaTop" r="textAreaRight" b="textAreaBottom"/>
                  <a:pathLst>
                    <a:path w="76882" h="124813">
                      <a:moveTo>
                        <a:pt x="76668" y="0"/>
                      </a:moveTo>
                      <a:lnTo>
                        <a:pt x="63260" y="13408"/>
                      </a:lnTo>
                      <a:cubicBezTo>
                        <a:pt x="62879" y="13789"/>
                        <a:pt x="62879" y="14398"/>
                        <a:pt x="63260" y="14779"/>
                      </a:cubicBezTo>
                      <a:lnTo>
                        <a:pt x="69857" y="21376"/>
                      </a:lnTo>
                      <a:cubicBezTo>
                        <a:pt x="70116" y="21620"/>
                        <a:pt x="70116" y="22046"/>
                        <a:pt x="69857" y="22305"/>
                      </a:cubicBezTo>
                      <a:lnTo>
                        <a:pt x="46546" y="45616"/>
                      </a:lnTo>
                      <a:cubicBezTo>
                        <a:pt x="46417" y="45738"/>
                        <a:pt x="46245" y="45799"/>
                        <a:pt x="46074" y="45799"/>
                      </a:cubicBezTo>
                      <a:cubicBezTo>
                        <a:pt x="45903" y="45799"/>
                        <a:pt x="45731" y="45738"/>
                        <a:pt x="45602" y="45616"/>
                      </a:cubicBezTo>
                      <a:lnTo>
                        <a:pt x="39020" y="39019"/>
                      </a:lnTo>
                      <a:cubicBezTo>
                        <a:pt x="38822" y="38836"/>
                        <a:pt x="38593" y="38745"/>
                        <a:pt x="38334" y="38745"/>
                      </a:cubicBezTo>
                      <a:cubicBezTo>
                        <a:pt x="38060" y="38745"/>
                        <a:pt x="37831" y="38836"/>
                        <a:pt x="37649" y="39019"/>
                      </a:cubicBezTo>
                      <a:lnTo>
                        <a:pt x="23357" y="53311"/>
                      </a:lnTo>
                      <a:cubicBezTo>
                        <a:pt x="22976" y="53691"/>
                        <a:pt x="22976" y="54301"/>
                        <a:pt x="23357" y="54682"/>
                      </a:cubicBezTo>
                      <a:lnTo>
                        <a:pt x="40833" y="72142"/>
                      </a:lnTo>
                      <a:cubicBezTo>
                        <a:pt x="40939" y="72279"/>
                        <a:pt x="41016" y="72432"/>
                        <a:pt x="41016" y="72614"/>
                      </a:cubicBezTo>
                      <a:cubicBezTo>
                        <a:pt x="41016" y="72812"/>
                        <a:pt x="40955" y="72965"/>
                        <a:pt x="40833" y="73102"/>
                      </a:cubicBezTo>
                      <a:lnTo>
                        <a:pt x="27090" y="86830"/>
                      </a:lnTo>
                      <a:cubicBezTo>
                        <a:pt x="26907" y="87028"/>
                        <a:pt x="26816" y="87256"/>
                        <a:pt x="26816" y="87515"/>
                      </a:cubicBezTo>
                      <a:lnTo>
                        <a:pt x="26816" y="96276"/>
                      </a:lnTo>
                      <a:cubicBezTo>
                        <a:pt x="26816" y="96459"/>
                        <a:pt x="26755" y="96611"/>
                        <a:pt x="26618" y="96748"/>
                      </a:cubicBezTo>
                      <a:lnTo>
                        <a:pt x="13225" y="110140"/>
                      </a:lnTo>
                      <a:cubicBezTo>
                        <a:pt x="13103" y="110270"/>
                        <a:pt x="12940" y="110335"/>
                        <a:pt x="12772" y="110335"/>
                      </a:cubicBezTo>
                      <a:cubicBezTo>
                        <a:pt x="12604" y="110335"/>
                        <a:pt x="12433" y="110270"/>
                        <a:pt x="12296" y="110140"/>
                      </a:cubicBezTo>
                      <a:lnTo>
                        <a:pt x="7618" y="105448"/>
                      </a:lnTo>
                      <a:cubicBezTo>
                        <a:pt x="7428" y="105257"/>
                        <a:pt x="7180" y="105162"/>
                        <a:pt x="6933" y="105162"/>
                      </a:cubicBezTo>
                      <a:cubicBezTo>
                        <a:pt x="6685" y="105162"/>
                        <a:pt x="6438" y="105257"/>
                        <a:pt x="6247" y="105448"/>
                      </a:cubicBezTo>
                      <a:lnTo>
                        <a:pt x="381" y="111314"/>
                      </a:lnTo>
                      <a:cubicBezTo>
                        <a:pt x="1" y="111695"/>
                        <a:pt x="1" y="112304"/>
                        <a:pt x="381" y="112685"/>
                      </a:cubicBezTo>
                      <a:lnTo>
                        <a:pt x="5059" y="117378"/>
                      </a:lnTo>
                      <a:cubicBezTo>
                        <a:pt x="5181" y="117515"/>
                        <a:pt x="5257" y="117667"/>
                        <a:pt x="5257" y="117850"/>
                      </a:cubicBezTo>
                      <a:cubicBezTo>
                        <a:pt x="5257" y="118048"/>
                        <a:pt x="5196" y="118200"/>
                        <a:pt x="5059" y="118322"/>
                      </a:cubicBezTo>
                      <a:lnTo>
                        <a:pt x="3231" y="120150"/>
                      </a:lnTo>
                      <a:cubicBezTo>
                        <a:pt x="2850" y="120531"/>
                        <a:pt x="2850" y="121141"/>
                        <a:pt x="3231" y="121522"/>
                      </a:cubicBezTo>
                      <a:lnTo>
                        <a:pt x="5059" y="123365"/>
                      </a:lnTo>
                      <a:cubicBezTo>
                        <a:pt x="5333" y="123609"/>
                        <a:pt x="5333" y="124020"/>
                        <a:pt x="5059" y="124295"/>
                      </a:cubicBezTo>
                      <a:cubicBezTo>
                        <a:pt x="4914" y="124432"/>
                        <a:pt x="4754" y="124489"/>
                        <a:pt x="4602" y="124489"/>
                      </a:cubicBezTo>
                      <a:cubicBezTo>
                        <a:pt x="4449" y="124489"/>
                        <a:pt x="4305" y="124432"/>
                        <a:pt x="4190" y="124340"/>
                      </a:cubicBezTo>
                      <a:cubicBezTo>
                        <a:pt x="3962" y="124173"/>
                        <a:pt x="3825" y="123838"/>
                        <a:pt x="4038" y="123487"/>
                      </a:cubicBezTo>
                      <a:lnTo>
                        <a:pt x="3764" y="123335"/>
                      </a:lnTo>
                      <a:lnTo>
                        <a:pt x="3764" y="123335"/>
                      </a:lnTo>
                      <a:cubicBezTo>
                        <a:pt x="3459" y="123838"/>
                        <a:pt x="3672" y="124356"/>
                        <a:pt x="3992" y="124599"/>
                      </a:cubicBezTo>
                      <a:cubicBezTo>
                        <a:pt x="4175" y="124736"/>
                        <a:pt x="4373" y="124813"/>
                        <a:pt x="4602" y="124813"/>
                      </a:cubicBezTo>
                      <a:cubicBezTo>
                        <a:pt x="4830" y="124813"/>
                        <a:pt x="5059" y="124736"/>
                        <a:pt x="5272" y="124477"/>
                      </a:cubicBezTo>
                      <a:cubicBezTo>
                        <a:pt x="5455" y="124295"/>
                        <a:pt x="5562" y="124066"/>
                        <a:pt x="5562" y="123792"/>
                      </a:cubicBezTo>
                      <a:cubicBezTo>
                        <a:pt x="5562" y="123533"/>
                        <a:pt x="5455" y="123304"/>
                        <a:pt x="5272" y="123106"/>
                      </a:cubicBezTo>
                      <a:lnTo>
                        <a:pt x="3444" y="121278"/>
                      </a:lnTo>
                      <a:cubicBezTo>
                        <a:pt x="3170" y="121034"/>
                        <a:pt x="3170" y="120623"/>
                        <a:pt x="3444" y="120349"/>
                      </a:cubicBezTo>
                      <a:lnTo>
                        <a:pt x="5272" y="118520"/>
                      </a:lnTo>
                      <a:cubicBezTo>
                        <a:pt x="5455" y="118337"/>
                        <a:pt x="5562" y="118094"/>
                        <a:pt x="5562" y="117835"/>
                      </a:cubicBezTo>
                      <a:cubicBezTo>
                        <a:pt x="5562" y="117576"/>
                        <a:pt x="5455" y="117332"/>
                        <a:pt x="5272" y="117149"/>
                      </a:cubicBezTo>
                      <a:lnTo>
                        <a:pt x="579" y="112456"/>
                      </a:lnTo>
                      <a:cubicBezTo>
                        <a:pt x="320" y="112213"/>
                        <a:pt x="320" y="111801"/>
                        <a:pt x="579" y="111527"/>
                      </a:cubicBezTo>
                      <a:lnTo>
                        <a:pt x="6445" y="105661"/>
                      </a:lnTo>
                      <a:cubicBezTo>
                        <a:pt x="6575" y="105532"/>
                        <a:pt x="6742" y="105467"/>
                        <a:pt x="6912" y="105467"/>
                      </a:cubicBezTo>
                      <a:cubicBezTo>
                        <a:pt x="7081" y="105467"/>
                        <a:pt x="7253" y="105532"/>
                        <a:pt x="7390" y="105661"/>
                      </a:cubicBezTo>
                      <a:lnTo>
                        <a:pt x="12067" y="110354"/>
                      </a:lnTo>
                      <a:cubicBezTo>
                        <a:pt x="12265" y="110537"/>
                        <a:pt x="12494" y="110643"/>
                        <a:pt x="12753" y="110643"/>
                      </a:cubicBezTo>
                      <a:cubicBezTo>
                        <a:pt x="13027" y="110643"/>
                        <a:pt x="13256" y="110537"/>
                        <a:pt x="13439" y="110354"/>
                      </a:cubicBezTo>
                      <a:lnTo>
                        <a:pt x="26831" y="96961"/>
                      </a:lnTo>
                      <a:cubicBezTo>
                        <a:pt x="27014" y="96779"/>
                        <a:pt x="27120" y="96550"/>
                        <a:pt x="27120" y="96276"/>
                      </a:cubicBezTo>
                      <a:lnTo>
                        <a:pt x="27120" y="87469"/>
                      </a:lnTo>
                      <a:cubicBezTo>
                        <a:pt x="27120" y="87287"/>
                        <a:pt x="27166" y="87134"/>
                        <a:pt x="27303" y="86997"/>
                      </a:cubicBezTo>
                      <a:lnTo>
                        <a:pt x="41031" y="73270"/>
                      </a:lnTo>
                      <a:cubicBezTo>
                        <a:pt x="41412" y="72889"/>
                        <a:pt x="41412" y="72279"/>
                        <a:pt x="41031" y="71898"/>
                      </a:cubicBezTo>
                      <a:lnTo>
                        <a:pt x="23571" y="54438"/>
                      </a:lnTo>
                      <a:cubicBezTo>
                        <a:pt x="23312" y="54194"/>
                        <a:pt x="23312" y="53768"/>
                        <a:pt x="23571" y="53509"/>
                      </a:cubicBezTo>
                      <a:lnTo>
                        <a:pt x="37862" y="39217"/>
                      </a:lnTo>
                      <a:cubicBezTo>
                        <a:pt x="37984" y="39095"/>
                        <a:pt x="38155" y="39035"/>
                        <a:pt x="38327" y="39035"/>
                      </a:cubicBezTo>
                      <a:cubicBezTo>
                        <a:pt x="38498" y="39035"/>
                        <a:pt x="38669" y="39095"/>
                        <a:pt x="38791" y="39217"/>
                      </a:cubicBezTo>
                      <a:lnTo>
                        <a:pt x="45373" y="45830"/>
                      </a:lnTo>
                      <a:cubicBezTo>
                        <a:pt x="45571" y="46013"/>
                        <a:pt x="45800" y="46119"/>
                        <a:pt x="46059" y="46119"/>
                      </a:cubicBezTo>
                      <a:cubicBezTo>
                        <a:pt x="46333" y="46119"/>
                        <a:pt x="46562" y="46013"/>
                        <a:pt x="46744" y="45830"/>
                      </a:cubicBezTo>
                      <a:lnTo>
                        <a:pt x="70055" y="22519"/>
                      </a:lnTo>
                      <a:cubicBezTo>
                        <a:pt x="70436" y="22138"/>
                        <a:pt x="70436" y="21528"/>
                        <a:pt x="70055" y="21148"/>
                      </a:cubicBezTo>
                      <a:lnTo>
                        <a:pt x="63473" y="14550"/>
                      </a:lnTo>
                      <a:cubicBezTo>
                        <a:pt x="63199" y="14307"/>
                        <a:pt x="63199" y="13895"/>
                        <a:pt x="63473" y="13621"/>
                      </a:cubicBezTo>
                      <a:lnTo>
                        <a:pt x="76881" y="213"/>
                      </a:lnTo>
                      <a:lnTo>
                        <a:pt x="76668" y="0"/>
                      </a:lnTo>
                      <a:close/>
                    </a:path>
                  </a:pathLst>
                </a:custGeom>
                <a:gradFill rotWithShape="0">
                  <a:gsLst>
                    <a:gs pos="22000">
                      <a:srgbClr val="f5f8ff"/>
                    </a:gs>
                    <a:gs pos="100000">
                      <a:srgbClr val="eb9109"/>
                    </a:gs>
                  </a:gsLst>
                  <a:lin ang="10800000"/>
                </a:gra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91440" bIns="9144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1400" spc="-1" strike="noStrike">
                    <a:solidFill>
                      <a:srgbClr val="000000"/>
                    </a:solidFill>
                    <a:latin typeface="Arial"/>
                    <a:ea typeface="DejaVu Sans"/>
                  </a:endParaRPr>
                </a:p>
              </p:txBody>
            </p:sp>
          </p:grpSp>
          <p:grpSp>
            <p:nvGrpSpPr>
              <p:cNvPr id="2104" name="Google Shape;887;p22"/>
              <p:cNvGrpSpPr/>
              <p:nvPr/>
            </p:nvGrpSpPr>
            <p:grpSpPr>
              <a:xfrm>
                <a:off x="8241120" y="4133160"/>
                <a:ext cx="798120" cy="545400"/>
                <a:chOff x="8241120" y="4133160"/>
                <a:chExt cx="798120" cy="545400"/>
              </a:xfrm>
            </p:grpSpPr>
            <p:grpSp>
              <p:nvGrpSpPr>
                <p:cNvPr id="2105" name="Google Shape;888;p22"/>
                <p:cNvGrpSpPr/>
                <p:nvPr/>
              </p:nvGrpSpPr>
              <p:grpSpPr>
                <a:xfrm>
                  <a:off x="8493840" y="4133160"/>
                  <a:ext cx="545400" cy="545400"/>
                  <a:chOff x="8493840" y="4133160"/>
                  <a:chExt cx="545400" cy="545400"/>
                </a:xfrm>
              </p:grpSpPr>
              <p:sp>
                <p:nvSpPr>
                  <p:cNvPr id="2106" name="Google Shape;889;p22"/>
                  <p:cNvSpPr/>
                  <p:nvPr/>
                </p:nvSpPr>
                <p:spPr>
                  <a:xfrm rot="13500000">
                    <a:off x="8569080" y="4217040"/>
                    <a:ext cx="394200" cy="377280"/>
                  </a:xfrm>
                  <a:custGeom>
                    <a:avLst/>
                    <a:gdLst>
                      <a:gd name="textAreaLeft" fmla="*/ 0 w 394200"/>
                      <a:gd name="textAreaRight" fmla="*/ 394920 w 394200"/>
                      <a:gd name="textAreaTop" fmla="*/ 0 h 377280"/>
                      <a:gd name="textAreaBottom" fmla="*/ 378000 h 377280"/>
                    </a:gdLst>
                    <a:ahLst/>
                    <a:rect l="textAreaLeft" t="textAreaTop" r="textAreaRight" b="textAreaBottom"/>
                    <a:pathLst>
                      <a:path w="36902" h="35337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9900ff">
                          <a:alpha val="29019"/>
                        </a:srgbClr>
                      </a:gs>
                      <a:gs pos="100000">
                        <a:srgbClr val="f5f8ff"/>
                      </a:gs>
                    </a:gsLst>
                    <a:lin ang="13500000"/>
                  </a:gra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lIns="90000" rIns="90000" tIns="91440" bIns="91440" anchor="ctr">
                    <a:noAutofit/>
                  </a:bodyPr>
                  <a:p>
                    <a:pPr>
                      <a:lnSpc>
                        <a:spcPct val="100000"/>
                      </a:lnSpc>
                      <a:tabLst>
                        <a:tab algn="l" pos="0"/>
                      </a:tabLst>
                    </a:pPr>
                    <a:endParaRPr b="0" lang="en-US" sz="1400" spc="-1" strike="noStrike">
                      <a:solidFill>
                        <a:srgbClr val="000000"/>
                      </a:solidFill>
                      <a:latin typeface="Arial"/>
                      <a:ea typeface="DejaVu Sans"/>
                    </a:endParaRPr>
                  </a:p>
                </p:txBody>
              </p:sp>
              <p:grpSp>
                <p:nvGrpSpPr>
                  <p:cNvPr id="2107" name="Google Shape;890;p22"/>
                  <p:cNvGrpSpPr/>
                  <p:nvPr/>
                </p:nvGrpSpPr>
                <p:grpSpPr>
                  <a:xfrm>
                    <a:off x="8546040" y="4308480"/>
                    <a:ext cx="442440" cy="254880"/>
                    <a:chOff x="8546040" y="4308480"/>
                    <a:chExt cx="442440" cy="254880"/>
                  </a:xfrm>
                </p:grpSpPr>
                <p:sp>
                  <p:nvSpPr>
                    <p:cNvPr id="2108" name="Google Shape;891;p22"/>
                    <p:cNvSpPr/>
                    <p:nvPr/>
                  </p:nvSpPr>
                  <p:spPr>
                    <a:xfrm rot="13500000">
                      <a:off x="8771040" y="4345920"/>
                      <a:ext cx="180000" cy="180000"/>
                    </a:xfrm>
                    <a:custGeom>
                      <a:avLst/>
                      <a:gdLst>
                        <a:gd name="textAreaLeft" fmla="*/ 0 w 180000"/>
                        <a:gd name="textAreaRight" fmla="*/ 180720 w 180000"/>
                        <a:gd name="textAreaTop" fmla="*/ 0 h 180000"/>
                        <a:gd name="textAreaBottom" fmla="*/ 180720 h 180000"/>
                      </a:gdLst>
                      <a:ahLst/>
                      <a:rect l="textAreaLeft" t="textAreaTop" r="textAreaRight" b="textAreaBottom"/>
                      <a:pathLst>
                        <a:path w="27121" h="27121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rgbClr val="9900ff">
                            <a:alpha val="47058"/>
                          </a:srgbClr>
                        </a:gs>
                        <a:gs pos="100000">
                          <a:srgbClr val="ffffff">
                            <a:alpha val="47058"/>
                          </a:srgbClr>
                        </a:gs>
                      </a:gsLst>
                      <a:lin ang="5400000"/>
                    </a:gradFill>
                    <a:ln w="0">
                      <a:noFill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lIns="90000" rIns="90000" tIns="90360" bIns="9036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</p:txBody>
                </p:sp>
                <p:sp>
                  <p:nvSpPr>
                    <p:cNvPr id="2109" name="Google Shape;892;p22"/>
                    <p:cNvSpPr/>
                    <p:nvPr/>
                  </p:nvSpPr>
                  <p:spPr>
                    <a:xfrm rot="13500000">
                      <a:off x="8724240" y="4345560"/>
                      <a:ext cx="180000" cy="180000"/>
                    </a:xfrm>
                    <a:custGeom>
                      <a:avLst/>
                      <a:gdLst>
                        <a:gd name="textAreaLeft" fmla="*/ 0 w 180000"/>
                        <a:gd name="textAreaRight" fmla="*/ 180720 w 180000"/>
                        <a:gd name="textAreaTop" fmla="*/ 0 h 180000"/>
                        <a:gd name="textAreaBottom" fmla="*/ 180720 h 180000"/>
                      </a:gdLst>
                      <a:ahLst/>
                      <a:rect l="textAreaLeft" t="textAreaTop" r="textAreaRight" b="textAreaBottom"/>
                      <a:pathLst>
                        <a:path w="27121" h="27121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rgbClr val="9900ff">
                            <a:alpha val="47058"/>
                          </a:srgbClr>
                        </a:gs>
                        <a:gs pos="100000">
                          <a:srgbClr val="ffffff">
                            <a:alpha val="47058"/>
                          </a:srgbClr>
                        </a:gs>
                      </a:gsLst>
                      <a:lin ang="5400000"/>
                    </a:gradFill>
                    <a:ln w="0">
                      <a:noFill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lIns="90000" rIns="90000" tIns="90360" bIns="9036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</p:txBody>
                </p:sp>
                <p:sp>
                  <p:nvSpPr>
                    <p:cNvPr id="2110" name="Google Shape;893;p22"/>
                    <p:cNvSpPr/>
                    <p:nvPr/>
                  </p:nvSpPr>
                  <p:spPr>
                    <a:xfrm rot="13500000">
                      <a:off x="8677440" y="4345920"/>
                      <a:ext cx="180000" cy="180000"/>
                    </a:xfrm>
                    <a:custGeom>
                      <a:avLst/>
                      <a:gdLst>
                        <a:gd name="textAreaLeft" fmla="*/ 0 w 180000"/>
                        <a:gd name="textAreaRight" fmla="*/ 180720 w 180000"/>
                        <a:gd name="textAreaTop" fmla="*/ 0 h 180000"/>
                        <a:gd name="textAreaBottom" fmla="*/ 180720 h 180000"/>
                      </a:gdLst>
                      <a:ahLst/>
                      <a:rect l="textAreaLeft" t="textAreaTop" r="textAreaRight" b="textAreaBottom"/>
                      <a:pathLst>
                        <a:path w="27121" h="27121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rgbClr val="9900ff">
                            <a:alpha val="47058"/>
                          </a:srgbClr>
                        </a:gs>
                        <a:gs pos="100000">
                          <a:srgbClr val="ffffff">
                            <a:alpha val="47058"/>
                          </a:srgbClr>
                        </a:gs>
                      </a:gsLst>
                      <a:lin ang="5400000"/>
                    </a:gradFill>
                    <a:ln w="0">
                      <a:noFill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lIns="90000" rIns="90000" tIns="90360" bIns="9036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</p:txBody>
                </p:sp>
                <p:sp>
                  <p:nvSpPr>
                    <p:cNvPr id="2111" name="Google Shape;894;p22"/>
                    <p:cNvSpPr/>
                    <p:nvPr/>
                  </p:nvSpPr>
                  <p:spPr>
                    <a:xfrm rot="13500000">
                      <a:off x="8630640" y="4345920"/>
                      <a:ext cx="180000" cy="180000"/>
                    </a:xfrm>
                    <a:custGeom>
                      <a:avLst/>
                      <a:gdLst>
                        <a:gd name="textAreaLeft" fmla="*/ 0 w 180000"/>
                        <a:gd name="textAreaRight" fmla="*/ 180720 w 180000"/>
                        <a:gd name="textAreaTop" fmla="*/ 0 h 180000"/>
                        <a:gd name="textAreaBottom" fmla="*/ 180720 h 180000"/>
                      </a:gdLst>
                      <a:ahLst/>
                      <a:rect l="textAreaLeft" t="textAreaTop" r="textAreaRight" b="textAreaBottom"/>
                      <a:pathLst>
                        <a:path w="27121" h="27121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rgbClr val="9900ff">
                            <a:alpha val="47058"/>
                          </a:srgbClr>
                        </a:gs>
                        <a:gs pos="100000">
                          <a:srgbClr val="ffffff">
                            <a:alpha val="47058"/>
                          </a:srgbClr>
                        </a:gs>
                      </a:gsLst>
                      <a:lin ang="5400000"/>
                    </a:gradFill>
                    <a:ln w="0">
                      <a:noFill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lIns="90000" rIns="90000" tIns="90360" bIns="9036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</p:txBody>
                </p:sp>
                <p:sp>
                  <p:nvSpPr>
                    <p:cNvPr id="2112" name="Google Shape;895;p22"/>
                    <p:cNvSpPr/>
                    <p:nvPr/>
                  </p:nvSpPr>
                  <p:spPr>
                    <a:xfrm rot="13500000">
                      <a:off x="8583480" y="4345560"/>
                      <a:ext cx="180000" cy="180000"/>
                    </a:xfrm>
                    <a:custGeom>
                      <a:avLst/>
                      <a:gdLst>
                        <a:gd name="textAreaLeft" fmla="*/ 0 w 180000"/>
                        <a:gd name="textAreaRight" fmla="*/ 180720 w 180000"/>
                        <a:gd name="textAreaTop" fmla="*/ 0 h 180000"/>
                        <a:gd name="textAreaBottom" fmla="*/ 180720 h 180000"/>
                      </a:gdLst>
                      <a:ahLst/>
                      <a:rect l="textAreaLeft" t="textAreaTop" r="textAreaRight" b="textAreaBottom"/>
                      <a:pathLst>
                        <a:path w="27121" h="27121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rgbClr val="9900ff">
                            <a:alpha val="47058"/>
                          </a:srgbClr>
                        </a:gs>
                        <a:gs pos="100000">
                          <a:srgbClr val="ffffff">
                            <a:alpha val="47058"/>
                          </a:srgbClr>
                        </a:gs>
                      </a:gsLst>
                      <a:lin ang="5400000"/>
                    </a:gradFill>
                    <a:ln w="0">
                      <a:noFill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lIns="90000" rIns="90000" tIns="90360" bIns="9036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</p:txBody>
                </p:sp>
              </p:grpSp>
            </p:grpSp>
            <p:sp>
              <p:nvSpPr>
                <p:cNvPr id="2113" name="Google Shape;896;p22"/>
                <p:cNvSpPr/>
                <p:nvPr/>
              </p:nvSpPr>
              <p:spPr>
                <a:xfrm rot="8100000">
                  <a:off x="8290440" y="4293000"/>
                  <a:ext cx="370440" cy="294120"/>
                </a:xfrm>
                <a:custGeom>
                  <a:avLst/>
                  <a:gdLst>
                    <a:gd name="textAreaLeft" fmla="*/ 0 w 370440"/>
                    <a:gd name="textAreaRight" fmla="*/ 371160 w 370440"/>
                    <a:gd name="textAreaTop" fmla="*/ 0 h 294120"/>
                    <a:gd name="textAreaBottom" fmla="*/ 294840 h 294120"/>
                  </a:gdLst>
                  <a:ahLst/>
                  <a:rect l="textAreaLeft" t="textAreaTop" r="textAreaRight" b="textAreaBottom"/>
                  <a:pathLst>
                    <a:path w="44612" h="35440">
                      <a:moveTo>
                        <a:pt x="40817" y="1"/>
                      </a:moveTo>
                      <a:lnTo>
                        <a:pt x="37420" y="3383"/>
                      </a:lnTo>
                      <a:lnTo>
                        <a:pt x="41213" y="7177"/>
                      </a:lnTo>
                      <a:lnTo>
                        <a:pt x="44611" y="3779"/>
                      </a:lnTo>
                      <a:lnTo>
                        <a:pt x="40817" y="1"/>
                      </a:lnTo>
                      <a:close/>
                      <a:moveTo>
                        <a:pt x="22184" y="4099"/>
                      </a:moveTo>
                      <a:lnTo>
                        <a:pt x="18801" y="7482"/>
                      </a:lnTo>
                      <a:lnTo>
                        <a:pt x="22595" y="11275"/>
                      </a:lnTo>
                      <a:lnTo>
                        <a:pt x="25978" y="7878"/>
                      </a:lnTo>
                      <a:lnTo>
                        <a:pt x="22184" y="4099"/>
                      </a:lnTo>
                      <a:close/>
                      <a:moveTo>
                        <a:pt x="15983" y="10300"/>
                      </a:moveTo>
                      <a:lnTo>
                        <a:pt x="12585" y="13698"/>
                      </a:lnTo>
                      <a:lnTo>
                        <a:pt x="16379" y="17476"/>
                      </a:lnTo>
                      <a:lnTo>
                        <a:pt x="19776" y="14094"/>
                      </a:lnTo>
                      <a:lnTo>
                        <a:pt x="15983" y="10300"/>
                      </a:lnTo>
                      <a:close/>
                      <a:moveTo>
                        <a:pt x="9431" y="16852"/>
                      </a:moveTo>
                      <a:lnTo>
                        <a:pt x="6034" y="20249"/>
                      </a:lnTo>
                      <a:lnTo>
                        <a:pt x="15190" y="29406"/>
                      </a:lnTo>
                      <a:lnTo>
                        <a:pt x="18588" y="26008"/>
                      </a:lnTo>
                      <a:lnTo>
                        <a:pt x="9431" y="16852"/>
                      </a:lnTo>
                      <a:close/>
                      <a:moveTo>
                        <a:pt x="3383" y="22885"/>
                      </a:moveTo>
                      <a:lnTo>
                        <a:pt x="0" y="26283"/>
                      </a:lnTo>
                      <a:lnTo>
                        <a:pt x="9157" y="35440"/>
                      </a:lnTo>
                      <a:lnTo>
                        <a:pt x="12555" y="32057"/>
                      </a:lnTo>
                      <a:lnTo>
                        <a:pt x="3383" y="22885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rgbClr val="9900ff">
                        <a:alpha val="47058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</a:gra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91440" bIns="9144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1400" spc="-1" strike="noStrike">
                    <a:solidFill>
                      <a:srgbClr val="000000"/>
                    </a:solidFill>
                    <a:latin typeface="Arial"/>
                    <a:ea typeface="DejaVu Sans"/>
                  </a:endParaRPr>
                </a:p>
              </p:txBody>
            </p:sp>
          </p:grpSp>
          <p:grpSp>
            <p:nvGrpSpPr>
              <p:cNvPr id="2114" name="Google Shape;897;p22"/>
              <p:cNvGrpSpPr/>
              <p:nvPr/>
            </p:nvGrpSpPr>
            <p:grpSpPr>
              <a:xfrm>
                <a:off x="7272360" y="4925520"/>
                <a:ext cx="675000" cy="461880"/>
                <a:chOff x="7272360" y="4925520"/>
                <a:chExt cx="675000" cy="461880"/>
              </a:xfrm>
            </p:grpSpPr>
            <p:grpSp>
              <p:nvGrpSpPr>
                <p:cNvPr id="2115" name="Google Shape;898;p22"/>
                <p:cNvGrpSpPr/>
                <p:nvPr/>
              </p:nvGrpSpPr>
              <p:grpSpPr>
                <a:xfrm>
                  <a:off x="7485840" y="4925520"/>
                  <a:ext cx="461520" cy="461880"/>
                  <a:chOff x="7485840" y="4925520"/>
                  <a:chExt cx="461520" cy="461880"/>
                </a:xfrm>
              </p:grpSpPr>
              <p:sp>
                <p:nvSpPr>
                  <p:cNvPr id="2116" name="Google Shape;899;p22"/>
                  <p:cNvSpPr/>
                  <p:nvPr/>
                </p:nvSpPr>
                <p:spPr>
                  <a:xfrm rot="13500000">
                    <a:off x="7549560" y="4996800"/>
                    <a:ext cx="333720" cy="319320"/>
                  </a:xfrm>
                  <a:custGeom>
                    <a:avLst/>
                    <a:gdLst>
                      <a:gd name="textAreaLeft" fmla="*/ 0 w 333720"/>
                      <a:gd name="textAreaRight" fmla="*/ 334440 w 333720"/>
                      <a:gd name="textAreaTop" fmla="*/ 0 h 319320"/>
                      <a:gd name="textAreaBottom" fmla="*/ 320040 h 319320"/>
                    </a:gdLst>
                    <a:ahLst/>
                    <a:rect l="textAreaLeft" t="textAreaTop" r="textAreaRight" b="textAreaBottom"/>
                    <a:pathLst>
                      <a:path w="36902" h="35337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9900ff">
                          <a:alpha val="29019"/>
                        </a:srgbClr>
                      </a:gs>
                      <a:gs pos="100000">
                        <a:srgbClr val="f5f8ff"/>
                      </a:gs>
                    </a:gsLst>
                    <a:lin ang="13500000"/>
                  </a:gra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lIns="90000" rIns="90000" tIns="91440" bIns="91440" anchor="ctr">
                    <a:noAutofit/>
                  </a:bodyPr>
                  <a:p>
                    <a:pPr>
                      <a:lnSpc>
                        <a:spcPct val="100000"/>
                      </a:lnSpc>
                      <a:tabLst>
                        <a:tab algn="l" pos="0"/>
                      </a:tabLst>
                    </a:pPr>
                    <a:endParaRPr b="0" lang="en-US" sz="1400" spc="-1" strike="noStrike">
                      <a:solidFill>
                        <a:srgbClr val="000000"/>
                      </a:solidFill>
                      <a:latin typeface="Arial"/>
                      <a:ea typeface="DejaVu Sans"/>
                    </a:endParaRPr>
                  </a:p>
                </p:txBody>
              </p:sp>
              <p:grpSp>
                <p:nvGrpSpPr>
                  <p:cNvPr id="2117" name="Google Shape;900;p22"/>
                  <p:cNvGrpSpPr/>
                  <p:nvPr/>
                </p:nvGrpSpPr>
                <p:grpSpPr>
                  <a:xfrm>
                    <a:off x="7530840" y="5074920"/>
                    <a:ext cx="374040" cy="215280"/>
                    <a:chOff x="7530840" y="5074920"/>
                    <a:chExt cx="374040" cy="215280"/>
                  </a:xfrm>
                </p:grpSpPr>
                <p:sp>
                  <p:nvSpPr>
                    <p:cNvPr id="2118" name="Google Shape;901;p22"/>
                    <p:cNvSpPr/>
                    <p:nvPr/>
                  </p:nvSpPr>
                  <p:spPr>
                    <a:xfrm rot="13500000">
                      <a:off x="7720920" y="5106240"/>
                      <a:ext cx="152280" cy="152280"/>
                    </a:xfrm>
                    <a:custGeom>
                      <a:avLst/>
                      <a:gdLst>
                        <a:gd name="textAreaLeft" fmla="*/ 0 w 152280"/>
                        <a:gd name="textAreaRight" fmla="*/ 153000 w 152280"/>
                        <a:gd name="textAreaTop" fmla="*/ 0 h 152280"/>
                        <a:gd name="textAreaBottom" fmla="*/ 153000 h 152280"/>
                      </a:gdLst>
                      <a:ahLst/>
                      <a:rect l="textAreaLeft" t="textAreaTop" r="textAreaRight" b="textAreaBottom"/>
                      <a:pathLst>
                        <a:path w="27121" h="27121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rgbClr val="9900ff">
                            <a:alpha val="47058"/>
                          </a:srgbClr>
                        </a:gs>
                        <a:gs pos="100000">
                          <a:srgbClr val="ffffff">
                            <a:alpha val="47058"/>
                          </a:srgbClr>
                        </a:gs>
                      </a:gsLst>
                      <a:lin ang="5400000"/>
                    </a:gradFill>
                    <a:ln w="0">
                      <a:noFill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lIns="90000" rIns="90000" tIns="76320" bIns="7632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</p:txBody>
                </p:sp>
                <p:sp>
                  <p:nvSpPr>
                    <p:cNvPr id="2119" name="Google Shape;902;p22"/>
                    <p:cNvSpPr/>
                    <p:nvPr/>
                  </p:nvSpPr>
                  <p:spPr>
                    <a:xfrm rot="13500000">
                      <a:off x="7680960" y="5106240"/>
                      <a:ext cx="152280" cy="152280"/>
                    </a:xfrm>
                    <a:custGeom>
                      <a:avLst/>
                      <a:gdLst>
                        <a:gd name="textAreaLeft" fmla="*/ 0 w 152280"/>
                        <a:gd name="textAreaRight" fmla="*/ 153000 w 152280"/>
                        <a:gd name="textAreaTop" fmla="*/ 0 h 152280"/>
                        <a:gd name="textAreaBottom" fmla="*/ 153000 h 152280"/>
                      </a:gdLst>
                      <a:ahLst/>
                      <a:rect l="textAreaLeft" t="textAreaTop" r="textAreaRight" b="textAreaBottom"/>
                      <a:pathLst>
                        <a:path w="27121" h="27121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rgbClr val="9900ff">
                            <a:alpha val="47058"/>
                          </a:srgbClr>
                        </a:gs>
                        <a:gs pos="100000">
                          <a:srgbClr val="ffffff">
                            <a:alpha val="47058"/>
                          </a:srgbClr>
                        </a:gs>
                      </a:gsLst>
                      <a:lin ang="5400000"/>
                    </a:gradFill>
                    <a:ln w="0">
                      <a:noFill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lIns="90000" rIns="90000" tIns="76320" bIns="7632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</p:txBody>
                </p:sp>
                <p:sp>
                  <p:nvSpPr>
                    <p:cNvPr id="2120" name="Google Shape;903;p22"/>
                    <p:cNvSpPr/>
                    <p:nvPr/>
                  </p:nvSpPr>
                  <p:spPr>
                    <a:xfrm rot="13500000">
                      <a:off x="7641360" y="5106240"/>
                      <a:ext cx="152280" cy="152280"/>
                    </a:xfrm>
                    <a:custGeom>
                      <a:avLst/>
                      <a:gdLst>
                        <a:gd name="textAreaLeft" fmla="*/ 0 w 152280"/>
                        <a:gd name="textAreaRight" fmla="*/ 153000 w 152280"/>
                        <a:gd name="textAreaTop" fmla="*/ 0 h 152280"/>
                        <a:gd name="textAreaBottom" fmla="*/ 153000 h 152280"/>
                      </a:gdLst>
                      <a:ahLst/>
                      <a:rect l="textAreaLeft" t="textAreaTop" r="textAreaRight" b="textAreaBottom"/>
                      <a:pathLst>
                        <a:path w="27121" h="27121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rgbClr val="9900ff">
                            <a:alpha val="47058"/>
                          </a:srgbClr>
                        </a:gs>
                        <a:gs pos="100000">
                          <a:srgbClr val="ffffff">
                            <a:alpha val="47058"/>
                          </a:srgbClr>
                        </a:gs>
                      </a:gsLst>
                      <a:lin ang="5400000"/>
                    </a:gradFill>
                    <a:ln w="0">
                      <a:noFill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lIns="90000" rIns="90000" tIns="76320" bIns="7632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</p:txBody>
                </p:sp>
                <p:sp>
                  <p:nvSpPr>
                    <p:cNvPr id="2121" name="Google Shape;904;p22"/>
                    <p:cNvSpPr/>
                    <p:nvPr/>
                  </p:nvSpPr>
                  <p:spPr>
                    <a:xfrm rot="13500000">
                      <a:off x="7601760" y="5106240"/>
                      <a:ext cx="152280" cy="152280"/>
                    </a:xfrm>
                    <a:custGeom>
                      <a:avLst/>
                      <a:gdLst>
                        <a:gd name="textAreaLeft" fmla="*/ 0 w 152280"/>
                        <a:gd name="textAreaRight" fmla="*/ 153000 w 152280"/>
                        <a:gd name="textAreaTop" fmla="*/ 0 h 152280"/>
                        <a:gd name="textAreaBottom" fmla="*/ 153000 h 152280"/>
                      </a:gdLst>
                      <a:ahLst/>
                      <a:rect l="textAreaLeft" t="textAreaTop" r="textAreaRight" b="textAreaBottom"/>
                      <a:pathLst>
                        <a:path w="27121" h="27121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rgbClr val="9900ff">
                            <a:alpha val="47058"/>
                          </a:srgbClr>
                        </a:gs>
                        <a:gs pos="100000">
                          <a:srgbClr val="ffffff">
                            <a:alpha val="47058"/>
                          </a:srgbClr>
                        </a:gs>
                      </a:gsLst>
                      <a:lin ang="5400000"/>
                    </a:gradFill>
                    <a:ln w="0">
                      <a:noFill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lIns="90000" rIns="90000" tIns="76320" bIns="7632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</p:txBody>
                </p:sp>
                <p:sp>
                  <p:nvSpPr>
                    <p:cNvPr id="2122" name="Google Shape;905;p22"/>
                    <p:cNvSpPr/>
                    <p:nvPr/>
                  </p:nvSpPr>
                  <p:spPr>
                    <a:xfrm rot="13500000">
                      <a:off x="7562160" y="5106240"/>
                      <a:ext cx="152280" cy="152280"/>
                    </a:xfrm>
                    <a:custGeom>
                      <a:avLst/>
                      <a:gdLst>
                        <a:gd name="textAreaLeft" fmla="*/ 0 w 152280"/>
                        <a:gd name="textAreaRight" fmla="*/ 153000 w 152280"/>
                        <a:gd name="textAreaTop" fmla="*/ 0 h 152280"/>
                        <a:gd name="textAreaBottom" fmla="*/ 153000 h 152280"/>
                      </a:gdLst>
                      <a:ahLst/>
                      <a:rect l="textAreaLeft" t="textAreaTop" r="textAreaRight" b="textAreaBottom"/>
                      <a:pathLst>
                        <a:path w="27121" h="27121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rgbClr val="9900ff">
                            <a:alpha val="47058"/>
                          </a:srgbClr>
                        </a:gs>
                        <a:gs pos="100000">
                          <a:srgbClr val="ffffff">
                            <a:alpha val="47058"/>
                          </a:srgbClr>
                        </a:gs>
                      </a:gsLst>
                      <a:lin ang="5400000"/>
                    </a:gradFill>
                    <a:ln w="0">
                      <a:noFill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lIns="90000" rIns="90000" tIns="76320" bIns="7632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</p:txBody>
                </p:sp>
              </p:grpSp>
            </p:grpSp>
            <p:sp>
              <p:nvSpPr>
                <p:cNvPr id="2123" name="Google Shape;906;p22"/>
                <p:cNvSpPr/>
                <p:nvPr/>
              </p:nvSpPr>
              <p:spPr>
                <a:xfrm rot="8100000">
                  <a:off x="7314480" y="5061600"/>
                  <a:ext cx="313560" cy="248760"/>
                </a:xfrm>
                <a:custGeom>
                  <a:avLst/>
                  <a:gdLst>
                    <a:gd name="textAreaLeft" fmla="*/ 0 w 313560"/>
                    <a:gd name="textAreaRight" fmla="*/ 314280 w 313560"/>
                    <a:gd name="textAreaTop" fmla="*/ 0 h 248760"/>
                    <a:gd name="textAreaBottom" fmla="*/ 249480 h 248760"/>
                  </a:gdLst>
                  <a:ahLst/>
                  <a:rect l="textAreaLeft" t="textAreaTop" r="textAreaRight" b="textAreaBottom"/>
                  <a:pathLst>
                    <a:path w="44612" h="35440">
                      <a:moveTo>
                        <a:pt x="40817" y="1"/>
                      </a:moveTo>
                      <a:lnTo>
                        <a:pt x="37420" y="3383"/>
                      </a:lnTo>
                      <a:lnTo>
                        <a:pt x="41213" y="7177"/>
                      </a:lnTo>
                      <a:lnTo>
                        <a:pt x="44611" y="3779"/>
                      </a:lnTo>
                      <a:lnTo>
                        <a:pt x="40817" y="1"/>
                      </a:lnTo>
                      <a:close/>
                      <a:moveTo>
                        <a:pt x="22184" y="4099"/>
                      </a:moveTo>
                      <a:lnTo>
                        <a:pt x="18801" y="7482"/>
                      </a:lnTo>
                      <a:lnTo>
                        <a:pt x="22595" y="11275"/>
                      </a:lnTo>
                      <a:lnTo>
                        <a:pt x="25978" y="7878"/>
                      </a:lnTo>
                      <a:lnTo>
                        <a:pt x="22184" y="4099"/>
                      </a:lnTo>
                      <a:close/>
                      <a:moveTo>
                        <a:pt x="15983" y="10300"/>
                      </a:moveTo>
                      <a:lnTo>
                        <a:pt x="12585" y="13698"/>
                      </a:lnTo>
                      <a:lnTo>
                        <a:pt x="16379" y="17476"/>
                      </a:lnTo>
                      <a:lnTo>
                        <a:pt x="19776" y="14094"/>
                      </a:lnTo>
                      <a:lnTo>
                        <a:pt x="15983" y="10300"/>
                      </a:lnTo>
                      <a:close/>
                      <a:moveTo>
                        <a:pt x="9431" y="16852"/>
                      </a:moveTo>
                      <a:lnTo>
                        <a:pt x="6034" y="20249"/>
                      </a:lnTo>
                      <a:lnTo>
                        <a:pt x="15190" y="29406"/>
                      </a:lnTo>
                      <a:lnTo>
                        <a:pt x="18588" y="26008"/>
                      </a:lnTo>
                      <a:lnTo>
                        <a:pt x="9431" y="16852"/>
                      </a:lnTo>
                      <a:close/>
                      <a:moveTo>
                        <a:pt x="3383" y="22885"/>
                      </a:moveTo>
                      <a:lnTo>
                        <a:pt x="0" y="26283"/>
                      </a:lnTo>
                      <a:lnTo>
                        <a:pt x="9157" y="35440"/>
                      </a:lnTo>
                      <a:lnTo>
                        <a:pt x="12555" y="32057"/>
                      </a:lnTo>
                      <a:lnTo>
                        <a:pt x="3383" y="22885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rgbClr val="9900ff">
                        <a:alpha val="47058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</a:gra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91440" bIns="9144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1400" spc="-1" strike="noStrike">
                    <a:solidFill>
                      <a:srgbClr val="000000"/>
                    </a:solidFill>
                    <a:latin typeface="Arial"/>
                    <a:ea typeface="DejaVu Sans"/>
                  </a:endParaRPr>
                </a:p>
              </p:txBody>
            </p:sp>
          </p:grpSp>
          <p:grpSp>
            <p:nvGrpSpPr>
              <p:cNvPr id="2124" name="Google Shape;907;p22"/>
              <p:cNvGrpSpPr/>
              <p:nvPr/>
            </p:nvGrpSpPr>
            <p:grpSpPr>
              <a:xfrm>
                <a:off x="7736760" y="4884480"/>
                <a:ext cx="798120" cy="545400"/>
                <a:chOff x="7736760" y="4884480"/>
                <a:chExt cx="798120" cy="545400"/>
              </a:xfrm>
            </p:grpSpPr>
            <p:grpSp>
              <p:nvGrpSpPr>
                <p:cNvPr id="2125" name="Google Shape;908;p22"/>
                <p:cNvGrpSpPr/>
                <p:nvPr/>
              </p:nvGrpSpPr>
              <p:grpSpPr>
                <a:xfrm>
                  <a:off x="7989480" y="4884480"/>
                  <a:ext cx="545400" cy="545400"/>
                  <a:chOff x="7989480" y="4884480"/>
                  <a:chExt cx="545400" cy="545400"/>
                </a:xfrm>
              </p:grpSpPr>
              <p:sp>
                <p:nvSpPr>
                  <p:cNvPr id="2126" name="Google Shape;909;p22"/>
                  <p:cNvSpPr/>
                  <p:nvPr/>
                </p:nvSpPr>
                <p:spPr>
                  <a:xfrm rot="13500000">
                    <a:off x="8064720" y="4968360"/>
                    <a:ext cx="394200" cy="377280"/>
                  </a:xfrm>
                  <a:custGeom>
                    <a:avLst/>
                    <a:gdLst>
                      <a:gd name="textAreaLeft" fmla="*/ 0 w 394200"/>
                      <a:gd name="textAreaRight" fmla="*/ 394920 w 394200"/>
                      <a:gd name="textAreaTop" fmla="*/ 0 h 377280"/>
                      <a:gd name="textAreaBottom" fmla="*/ 378000 h 377280"/>
                    </a:gdLst>
                    <a:ahLst/>
                    <a:rect l="textAreaLeft" t="textAreaTop" r="textAreaRight" b="textAreaBottom"/>
                    <a:pathLst>
                      <a:path w="36902" h="35337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9900ff">
                          <a:alpha val="29019"/>
                        </a:srgbClr>
                      </a:gs>
                      <a:gs pos="100000">
                        <a:srgbClr val="f5f8ff"/>
                      </a:gs>
                    </a:gsLst>
                    <a:lin ang="13500000"/>
                  </a:gra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lIns="90000" rIns="90000" tIns="91440" bIns="91440" anchor="ctr">
                    <a:noAutofit/>
                  </a:bodyPr>
                  <a:p>
                    <a:pPr>
                      <a:lnSpc>
                        <a:spcPct val="100000"/>
                      </a:lnSpc>
                      <a:tabLst>
                        <a:tab algn="l" pos="0"/>
                      </a:tabLst>
                    </a:pPr>
                    <a:endParaRPr b="0" lang="en-US" sz="1400" spc="-1" strike="noStrike">
                      <a:solidFill>
                        <a:srgbClr val="000000"/>
                      </a:solidFill>
                      <a:latin typeface="Arial"/>
                      <a:ea typeface="DejaVu Sans"/>
                    </a:endParaRPr>
                  </a:p>
                </p:txBody>
              </p:sp>
              <p:grpSp>
                <p:nvGrpSpPr>
                  <p:cNvPr id="2127" name="Google Shape;910;p22"/>
                  <p:cNvGrpSpPr/>
                  <p:nvPr/>
                </p:nvGrpSpPr>
                <p:grpSpPr>
                  <a:xfrm>
                    <a:off x="8041680" y="5059800"/>
                    <a:ext cx="442440" cy="254880"/>
                    <a:chOff x="8041680" y="5059800"/>
                    <a:chExt cx="442440" cy="254880"/>
                  </a:xfrm>
                </p:grpSpPr>
                <p:sp>
                  <p:nvSpPr>
                    <p:cNvPr id="2128" name="Google Shape;911;p22"/>
                    <p:cNvSpPr/>
                    <p:nvPr/>
                  </p:nvSpPr>
                  <p:spPr>
                    <a:xfrm rot="13500000">
                      <a:off x="8266680" y="5097240"/>
                      <a:ext cx="180000" cy="180000"/>
                    </a:xfrm>
                    <a:custGeom>
                      <a:avLst/>
                      <a:gdLst>
                        <a:gd name="textAreaLeft" fmla="*/ 0 w 180000"/>
                        <a:gd name="textAreaRight" fmla="*/ 180720 w 180000"/>
                        <a:gd name="textAreaTop" fmla="*/ 0 h 180000"/>
                        <a:gd name="textAreaBottom" fmla="*/ 180720 h 180000"/>
                      </a:gdLst>
                      <a:ahLst/>
                      <a:rect l="textAreaLeft" t="textAreaTop" r="textAreaRight" b="textAreaBottom"/>
                      <a:pathLst>
                        <a:path w="27121" h="27121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rgbClr val="9900ff">
                            <a:alpha val="47058"/>
                          </a:srgbClr>
                        </a:gs>
                        <a:gs pos="100000">
                          <a:srgbClr val="ffffff">
                            <a:alpha val="47058"/>
                          </a:srgbClr>
                        </a:gs>
                      </a:gsLst>
                      <a:lin ang="5400000"/>
                    </a:gradFill>
                    <a:ln w="0">
                      <a:noFill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lIns="90000" rIns="90000" tIns="90360" bIns="9036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</p:txBody>
                </p:sp>
                <p:sp>
                  <p:nvSpPr>
                    <p:cNvPr id="2129" name="Google Shape;912;p22"/>
                    <p:cNvSpPr/>
                    <p:nvPr/>
                  </p:nvSpPr>
                  <p:spPr>
                    <a:xfrm rot="13500000">
                      <a:off x="8219880" y="5096880"/>
                      <a:ext cx="180000" cy="180000"/>
                    </a:xfrm>
                    <a:custGeom>
                      <a:avLst/>
                      <a:gdLst>
                        <a:gd name="textAreaLeft" fmla="*/ 0 w 180000"/>
                        <a:gd name="textAreaRight" fmla="*/ 180720 w 180000"/>
                        <a:gd name="textAreaTop" fmla="*/ 0 h 180000"/>
                        <a:gd name="textAreaBottom" fmla="*/ 180720 h 180000"/>
                      </a:gdLst>
                      <a:ahLst/>
                      <a:rect l="textAreaLeft" t="textAreaTop" r="textAreaRight" b="textAreaBottom"/>
                      <a:pathLst>
                        <a:path w="27121" h="27121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rgbClr val="9900ff">
                            <a:alpha val="47058"/>
                          </a:srgbClr>
                        </a:gs>
                        <a:gs pos="100000">
                          <a:srgbClr val="ffffff">
                            <a:alpha val="47058"/>
                          </a:srgbClr>
                        </a:gs>
                      </a:gsLst>
                      <a:lin ang="5400000"/>
                    </a:gradFill>
                    <a:ln w="0">
                      <a:noFill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lIns="90000" rIns="90000" tIns="90360" bIns="9036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</p:txBody>
                </p:sp>
                <p:sp>
                  <p:nvSpPr>
                    <p:cNvPr id="2130" name="Google Shape;913;p22"/>
                    <p:cNvSpPr/>
                    <p:nvPr/>
                  </p:nvSpPr>
                  <p:spPr>
                    <a:xfrm rot="13500000">
                      <a:off x="8173080" y="5097240"/>
                      <a:ext cx="180000" cy="180000"/>
                    </a:xfrm>
                    <a:custGeom>
                      <a:avLst/>
                      <a:gdLst>
                        <a:gd name="textAreaLeft" fmla="*/ 0 w 180000"/>
                        <a:gd name="textAreaRight" fmla="*/ 180720 w 180000"/>
                        <a:gd name="textAreaTop" fmla="*/ 0 h 180000"/>
                        <a:gd name="textAreaBottom" fmla="*/ 180720 h 180000"/>
                      </a:gdLst>
                      <a:ahLst/>
                      <a:rect l="textAreaLeft" t="textAreaTop" r="textAreaRight" b="textAreaBottom"/>
                      <a:pathLst>
                        <a:path w="27121" h="27121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rgbClr val="9900ff">
                            <a:alpha val="47058"/>
                          </a:srgbClr>
                        </a:gs>
                        <a:gs pos="100000">
                          <a:srgbClr val="ffffff">
                            <a:alpha val="47058"/>
                          </a:srgbClr>
                        </a:gs>
                      </a:gsLst>
                      <a:lin ang="5400000"/>
                    </a:gradFill>
                    <a:ln w="0">
                      <a:noFill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lIns="90000" rIns="90000" tIns="90360" bIns="9036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</p:txBody>
                </p:sp>
                <p:sp>
                  <p:nvSpPr>
                    <p:cNvPr id="2131" name="Google Shape;914;p22"/>
                    <p:cNvSpPr/>
                    <p:nvPr/>
                  </p:nvSpPr>
                  <p:spPr>
                    <a:xfrm rot="13500000">
                      <a:off x="8126280" y="5097240"/>
                      <a:ext cx="180000" cy="180000"/>
                    </a:xfrm>
                    <a:custGeom>
                      <a:avLst/>
                      <a:gdLst>
                        <a:gd name="textAreaLeft" fmla="*/ 0 w 180000"/>
                        <a:gd name="textAreaRight" fmla="*/ 180720 w 180000"/>
                        <a:gd name="textAreaTop" fmla="*/ 0 h 180000"/>
                        <a:gd name="textAreaBottom" fmla="*/ 180720 h 180000"/>
                      </a:gdLst>
                      <a:ahLst/>
                      <a:rect l="textAreaLeft" t="textAreaTop" r="textAreaRight" b="textAreaBottom"/>
                      <a:pathLst>
                        <a:path w="27121" h="27121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rgbClr val="9900ff">
                            <a:alpha val="47058"/>
                          </a:srgbClr>
                        </a:gs>
                        <a:gs pos="100000">
                          <a:srgbClr val="ffffff">
                            <a:alpha val="47058"/>
                          </a:srgbClr>
                        </a:gs>
                      </a:gsLst>
                      <a:lin ang="5400000"/>
                    </a:gradFill>
                    <a:ln w="0">
                      <a:noFill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lIns="90000" rIns="90000" tIns="90360" bIns="9036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</p:txBody>
                </p:sp>
                <p:sp>
                  <p:nvSpPr>
                    <p:cNvPr id="2132" name="Google Shape;915;p22"/>
                    <p:cNvSpPr/>
                    <p:nvPr/>
                  </p:nvSpPr>
                  <p:spPr>
                    <a:xfrm rot="13500000">
                      <a:off x="8079120" y="5096880"/>
                      <a:ext cx="180000" cy="180000"/>
                    </a:xfrm>
                    <a:custGeom>
                      <a:avLst/>
                      <a:gdLst>
                        <a:gd name="textAreaLeft" fmla="*/ 0 w 180000"/>
                        <a:gd name="textAreaRight" fmla="*/ 180720 w 180000"/>
                        <a:gd name="textAreaTop" fmla="*/ 0 h 180000"/>
                        <a:gd name="textAreaBottom" fmla="*/ 180720 h 180000"/>
                      </a:gdLst>
                      <a:ahLst/>
                      <a:rect l="textAreaLeft" t="textAreaTop" r="textAreaRight" b="textAreaBottom"/>
                      <a:pathLst>
                        <a:path w="27121" h="27121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rgbClr val="9900ff">
                            <a:alpha val="47058"/>
                          </a:srgbClr>
                        </a:gs>
                        <a:gs pos="100000">
                          <a:srgbClr val="ffffff">
                            <a:alpha val="47058"/>
                          </a:srgbClr>
                        </a:gs>
                      </a:gsLst>
                      <a:lin ang="5400000"/>
                    </a:gradFill>
                    <a:ln w="0">
                      <a:noFill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lIns="90000" rIns="90000" tIns="90360" bIns="9036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</p:txBody>
                </p:sp>
              </p:grpSp>
            </p:grpSp>
            <p:sp>
              <p:nvSpPr>
                <p:cNvPr id="2133" name="Google Shape;916;p22"/>
                <p:cNvSpPr/>
                <p:nvPr/>
              </p:nvSpPr>
              <p:spPr>
                <a:xfrm rot="8100000">
                  <a:off x="7786080" y="5044320"/>
                  <a:ext cx="370440" cy="294120"/>
                </a:xfrm>
                <a:custGeom>
                  <a:avLst/>
                  <a:gdLst>
                    <a:gd name="textAreaLeft" fmla="*/ 0 w 370440"/>
                    <a:gd name="textAreaRight" fmla="*/ 371160 w 370440"/>
                    <a:gd name="textAreaTop" fmla="*/ 0 h 294120"/>
                    <a:gd name="textAreaBottom" fmla="*/ 294840 h 294120"/>
                  </a:gdLst>
                  <a:ahLst/>
                  <a:rect l="textAreaLeft" t="textAreaTop" r="textAreaRight" b="textAreaBottom"/>
                  <a:pathLst>
                    <a:path w="44612" h="35440">
                      <a:moveTo>
                        <a:pt x="40817" y="1"/>
                      </a:moveTo>
                      <a:lnTo>
                        <a:pt x="37420" y="3383"/>
                      </a:lnTo>
                      <a:lnTo>
                        <a:pt x="41213" y="7177"/>
                      </a:lnTo>
                      <a:lnTo>
                        <a:pt x="44611" y="3779"/>
                      </a:lnTo>
                      <a:lnTo>
                        <a:pt x="40817" y="1"/>
                      </a:lnTo>
                      <a:close/>
                      <a:moveTo>
                        <a:pt x="22184" y="4099"/>
                      </a:moveTo>
                      <a:lnTo>
                        <a:pt x="18801" y="7482"/>
                      </a:lnTo>
                      <a:lnTo>
                        <a:pt x="22595" y="11275"/>
                      </a:lnTo>
                      <a:lnTo>
                        <a:pt x="25978" y="7878"/>
                      </a:lnTo>
                      <a:lnTo>
                        <a:pt x="22184" y="4099"/>
                      </a:lnTo>
                      <a:close/>
                      <a:moveTo>
                        <a:pt x="15983" y="10300"/>
                      </a:moveTo>
                      <a:lnTo>
                        <a:pt x="12585" y="13698"/>
                      </a:lnTo>
                      <a:lnTo>
                        <a:pt x="16379" y="17476"/>
                      </a:lnTo>
                      <a:lnTo>
                        <a:pt x="19776" y="14094"/>
                      </a:lnTo>
                      <a:lnTo>
                        <a:pt x="15983" y="10300"/>
                      </a:lnTo>
                      <a:close/>
                      <a:moveTo>
                        <a:pt x="9431" y="16852"/>
                      </a:moveTo>
                      <a:lnTo>
                        <a:pt x="6034" y="20249"/>
                      </a:lnTo>
                      <a:lnTo>
                        <a:pt x="15190" y="29406"/>
                      </a:lnTo>
                      <a:lnTo>
                        <a:pt x="18588" y="26008"/>
                      </a:lnTo>
                      <a:lnTo>
                        <a:pt x="9431" y="16852"/>
                      </a:lnTo>
                      <a:close/>
                      <a:moveTo>
                        <a:pt x="3383" y="22885"/>
                      </a:moveTo>
                      <a:lnTo>
                        <a:pt x="0" y="26283"/>
                      </a:lnTo>
                      <a:lnTo>
                        <a:pt x="9157" y="35440"/>
                      </a:lnTo>
                      <a:lnTo>
                        <a:pt x="12555" y="32057"/>
                      </a:lnTo>
                      <a:lnTo>
                        <a:pt x="3383" y="22885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rgbClr val="9900ff">
                        <a:alpha val="47058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</a:gra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91440" bIns="9144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1400" spc="-1" strike="noStrike">
                    <a:solidFill>
                      <a:srgbClr val="000000"/>
                    </a:solidFill>
                    <a:latin typeface="Arial"/>
                    <a:ea typeface="DejaVu Sans"/>
                  </a:endParaRPr>
                </a:p>
              </p:txBody>
            </p:sp>
          </p:grpSp>
          <p:grpSp>
            <p:nvGrpSpPr>
              <p:cNvPr id="2134" name="Google Shape;917;p22"/>
              <p:cNvGrpSpPr/>
              <p:nvPr/>
            </p:nvGrpSpPr>
            <p:grpSpPr>
              <a:xfrm>
                <a:off x="7615440" y="4205520"/>
                <a:ext cx="1988280" cy="1470600"/>
                <a:chOff x="7615440" y="4205520"/>
                <a:chExt cx="1988280" cy="1470600"/>
              </a:xfrm>
            </p:grpSpPr>
            <p:sp>
              <p:nvSpPr>
                <p:cNvPr id="2135" name="Google Shape;918;p22"/>
                <p:cNvSpPr/>
                <p:nvPr/>
              </p:nvSpPr>
              <p:spPr>
                <a:xfrm rot="13500000">
                  <a:off x="7819560" y="4431960"/>
                  <a:ext cx="1062360" cy="1017360"/>
                </a:xfrm>
                <a:custGeom>
                  <a:avLst/>
                  <a:gdLst>
                    <a:gd name="textAreaLeft" fmla="*/ 0 w 1062360"/>
                    <a:gd name="textAreaRight" fmla="*/ 1063080 w 1062360"/>
                    <a:gd name="textAreaTop" fmla="*/ 0 h 1017360"/>
                    <a:gd name="textAreaBottom" fmla="*/ 1018080 h 1017360"/>
                  </a:gdLst>
                  <a:ahLst/>
                  <a:rect l="textAreaLeft" t="textAreaTop" r="textAreaRight" b="textAreaBottom"/>
                  <a:pathLst>
                    <a:path w="36902" h="35337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 rotWithShape="0">
                  <a:gsLst>
                    <a:gs pos="0">
                      <a:srgbClr val="0c0a9e">
                        <a:alpha val="20000"/>
                      </a:srgbClr>
                    </a:gs>
                    <a:gs pos="100000">
                      <a:srgbClr val="f5f8ff"/>
                    </a:gs>
                  </a:gsLst>
                  <a:lin ang="13500000"/>
                </a:gra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91440" bIns="9144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1400" spc="-1" strike="noStrike">
                    <a:solidFill>
                      <a:srgbClr val="000000"/>
                    </a:solidFill>
                    <a:latin typeface="Arial"/>
                    <a:ea typeface="DejaVu Sans"/>
                  </a:endParaRPr>
                </a:p>
              </p:txBody>
            </p:sp>
            <p:sp>
              <p:nvSpPr>
                <p:cNvPr id="2136" name="Google Shape;919;p22"/>
                <p:cNvSpPr/>
                <p:nvPr/>
              </p:nvSpPr>
              <p:spPr>
                <a:xfrm rot="13500000">
                  <a:off x="8337240" y="4431960"/>
                  <a:ext cx="1062360" cy="1017360"/>
                </a:xfrm>
                <a:custGeom>
                  <a:avLst/>
                  <a:gdLst>
                    <a:gd name="textAreaLeft" fmla="*/ 0 w 1062360"/>
                    <a:gd name="textAreaRight" fmla="*/ 1063080 w 1062360"/>
                    <a:gd name="textAreaTop" fmla="*/ 0 h 1017360"/>
                    <a:gd name="textAreaBottom" fmla="*/ 1018080 h 1017360"/>
                  </a:gdLst>
                  <a:ahLst/>
                  <a:rect l="textAreaLeft" t="textAreaTop" r="textAreaRight" b="textAreaBottom"/>
                  <a:pathLst>
                    <a:path w="36902" h="35337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 rotWithShape="0">
                  <a:gsLst>
                    <a:gs pos="0">
                      <a:srgbClr val="0c0a9e">
                        <a:alpha val="20000"/>
                      </a:srgbClr>
                    </a:gs>
                    <a:gs pos="100000">
                      <a:srgbClr val="f5f8ff"/>
                    </a:gs>
                  </a:gsLst>
                  <a:lin ang="13500000"/>
                </a:gra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91440" bIns="9144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1400" spc="-1" strike="noStrike">
                    <a:solidFill>
                      <a:srgbClr val="000000"/>
                    </a:solidFill>
                    <a:latin typeface="Arial"/>
                    <a:ea typeface="DejaVu Sans"/>
                  </a:endParaRPr>
                </a:p>
              </p:txBody>
            </p:sp>
          </p:grpSp>
        </p:grpSp>
        <p:grpSp>
          <p:nvGrpSpPr>
            <p:cNvPr id="2137" name="Google Shape;920;p22"/>
            <p:cNvGrpSpPr/>
            <p:nvPr/>
          </p:nvGrpSpPr>
          <p:grpSpPr>
            <a:xfrm>
              <a:off x="5653800" y="5133600"/>
              <a:ext cx="438480" cy="438480"/>
              <a:chOff x="5653800" y="5133600"/>
              <a:chExt cx="438480" cy="438480"/>
            </a:xfrm>
          </p:grpSpPr>
          <p:sp>
            <p:nvSpPr>
              <p:cNvPr id="2138" name="Google Shape;921;p22"/>
              <p:cNvSpPr/>
              <p:nvPr/>
            </p:nvSpPr>
            <p:spPr>
              <a:xfrm>
                <a:off x="5653800" y="5133600"/>
                <a:ext cx="438480" cy="438480"/>
              </a:xfrm>
              <a:custGeom>
                <a:avLst/>
                <a:gdLst>
                  <a:gd name="textAreaLeft" fmla="*/ 0 w 438480"/>
                  <a:gd name="textAreaRight" fmla="*/ 439200 w 438480"/>
                  <a:gd name="textAreaTop" fmla="*/ 0 h 438480"/>
                  <a:gd name="textAreaBottom" fmla="*/ 439200 h 438480"/>
                </a:gdLst>
                <a:ahLst/>
                <a:rect l="textAreaLeft" t="textAreaTop" r="textAreaRight" b="textAreaBottom"/>
                <a:pathLst>
                  <a:path w="17568" h="17564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9900ff">
                      <a:alpha val="47058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2139" name="Google Shape;922;p22"/>
              <p:cNvSpPr/>
              <p:nvPr/>
            </p:nvSpPr>
            <p:spPr>
              <a:xfrm>
                <a:off x="5742360" y="5233680"/>
                <a:ext cx="262080" cy="239040"/>
              </a:xfrm>
              <a:custGeom>
                <a:avLst/>
                <a:gdLst>
                  <a:gd name="textAreaLeft" fmla="*/ 0 w 262080"/>
                  <a:gd name="textAreaRight" fmla="*/ 262800 w 262080"/>
                  <a:gd name="textAreaTop" fmla="*/ 0 h 239040"/>
                  <a:gd name="textAreaBottom" fmla="*/ 239760 h 239040"/>
                </a:gdLst>
                <a:ahLst/>
                <a:rect l="textAreaLeft" t="textAreaTop" r="textAreaRight" b="textAreaBottom"/>
                <a:pathLst>
                  <a:path w="10514" h="9588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9900ff">
                      <a:alpha val="47058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</p:grpSp>
      </p:grpSp>
      <p:grpSp>
        <p:nvGrpSpPr>
          <p:cNvPr id="2140" name="Google Shape;926;p22"/>
          <p:cNvGrpSpPr/>
          <p:nvPr/>
        </p:nvGrpSpPr>
        <p:grpSpPr>
          <a:xfrm>
            <a:off x="-912960" y="-2334240"/>
            <a:ext cx="4758480" cy="4753080"/>
            <a:chOff x="-912960" y="-2334240"/>
            <a:chExt cx="4758480" cy="4753080"/>
          </a:xfrm>
        </p:grpSpPr>
        <p:grpSp>
          <p:nvGrpSpPr>
            <p:cNvPr id="2141" name="Google Shape;927;p22"/>
            <p:cNvGrpSpPr/>
            <p:nvPr/>
          </p:nvGrpSpPr>
          <p:grpSpPr>
            <a:xfrm>
              <a:off x="-912960" y="-812880"/>
              <a:ext cx="1987920" cy="1470600"/>
              <a:chOff x="-912960" y="-812880"/>
              <a:chExt cx="1987920" cy="1470600"/>
            </a:xfrm>
          </p:grpSpPr>
          <p:sp>
            <p:nvSpPr>
              <p:cNvPr id="2142" name="Google Shape;928;p22"/>
              <p:cNvSpPr/>
              <p:nvPr/>
            </p:nvSpPr>
            <p:spPr>
              <a:xfrm rot="2700000">
                <a:off x="-191520" y="-586080"/>
                <a:ext cx="1062360" cy="1017360"/>
              </a:xfrm>
              <a:custGeom>
                <a:avLst/>
                <a:gdLst>
                  <a:gd name="textAreaLeft" fmla="*/ 0 w 1062360"/>
                  <a:gd name="textAreaRight" fmla="*/ 1063080 w 1062360"/>
                  <a:gd name="textAreaTop" fmla="*/ 0 h 1017360"/>
                  <a:gd name="textAreaBottom" fmla="*/ 1018080 h 1017360"/>
                </a:gdLst>
                <a:ahLst/>
                <a:rect l="textAreaLeft" t="textAreaTop" r="textAreaRight" b="textAreaBottom"/>
                <a:pathLst>
                  <a:path w="36902" h="35337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0c0a9e">
                      <a:alpha val="20000"/>
                    </a:srgbClr>
                  </a:gs>
                  <a:gs pos="100000">
                    <a:srgbClr val="f5f8ff"/>
                  </a:gs>
                </a:gsLst>
                <a:lin ang="135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2143" name="Google Shape;929;p22"/>
              <p:cNvSpPr/>
              <p:nvPr/>
            </p:nvSpPr>
            <p:spPr>
              <a:xfrm rot="2700000">
                <a:off x="-708840" y="-586080"/>
                <a:ext cx="1062360" cy="1017360"/>
              </a:xfrm>
              <a:custGeom>
                <a:avLst/>
                <a:gdLst>
                  <a:gd name="textAreaLeft" fmla="*/ 0 w 1062360"/>
                  <a:gd name="textAreaRight" fmla="*/ 1063080 w 1062360"/>
                  <a:gd name="textAreaTop" fmla="*/ 0 h 1017360"/>
                  <a:gd name="textAreaBottom" fmla="*/ 1018080 h 1017360"/>
                </a:gdLst>
                <a:ahLst/>
                <a:rect l="textAreaLeft" t="textAreaTop" r="textAreaRight" b="textAreaBottom"/>
                <a:pathLst>
                  <a:path w="36902" h="35337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0c0a9e">
                      <a:alpha val="20000"/>
                    </a:srgbClr>
                  </a:gs>
                  <a:gs pos="100000">
                    <a:srgbClr val="f5f8ff"/>
                  </a:gs>
                </a:gsLst>
                <a:lin ang="135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</p:grpSp>
        <p:grpSp>
          <p:nvGrpSpPr>
            <p:cNvPr id="2144" name="Google Shape;930;p22"/>
            <p:cNvGrpSpPr/>
            <p:nvPr/>
          </p:nvGrpSpPr>
          <p:grpSpPr>
            <a:xfrm>
              <a:off x="-633600" y="-2334240"/>
              <a:ext cx="4479120" cy="4753080"/>
              <a:chOff x="-633600" y="-2334240"/>
              <a:chExt cx="4479120" cy="4753080"/>
            </a:xfrm>
          </p:grpSpPr>
          <p:sp>
            <p:nvSpPr>
              <p:cNvPr id="2145" name="Google Shape;931;p22"/>
              <p:cNvSpPr/>
              <p:nvPr/>
            </p:nvSpPr>
            <p:spPr>
              <a:xfrm rot="13500000">
                <a:off x="156600" y="-1538640"/>
                <a:ext cx="2898360" cy="3436200"/>
              </a:xfrm>
              <a:custGeom>
                <a:avLst/>
                <a:gdLst>
                  <a:gd name="textAreaLeft" fmla="*/ 0 w 2898360"/>
                  <a:gd name="textAreaRight" fmla="*/ 2899080 w 2898360"/>
                  <a:gd name="textAreaTop" fmla="*/ 0 h 3436200"/>
                  <a:gd name="textAreaBottom" fmla="*/ 3436920 h 3436200"/>
                </a:gdLst>
                <a:ahLst/>
                <a:rect l="textAreaLeft" t="textAreaTop" r="textAreaRight" b="textAreaBottom"/>
                <a:pathLst>
                  <a:path w="97678" h="115794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c0a9e"/>
                  </a:gs>
                  <a:gs pos="100000">
                    <a:srgbClr val="ffffff">
                      <a:alpha val="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2146" name="Google Shape;932;p22"/>
              <p:cNvSpPr/>
              <p:nvPr/>
            </p:nvSpPr>
            <p:spPr>
              <a:xfrm rot="13500000">
                <a:off x="-109800" y="-696240"/>
                <a:ext cx="2116080" cy="2211840"/>
              </a:xfrm>
              <a:custGeom>
                <a:avLst/>
                <a:gdLst>
                  <a:gd name="textAreaLeft" fmla="*/ 0 w 2116080"/>
                  <a:gd name="textAreaRight" fmla="*/ 2116800 w 2116080"/>
                  <a:gd name="textAreaTop" fmla="*/ 0 h 2211840"/>
                  <a:gd name="textAreaBottom" fmla="*/ 2212560 h 2211840"/>
                </a:gdLst>
                <a:ahLst/>
                <a:rect l="textAreaLeft" t="textAreaTop" r="textAreaRight" b="textAreaBottom"/>
                <a:pathLst>
                  <a:path w="71320" h="7455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c0a9e"/>
                  </a:gs>
                  <a:gs pos="100000">
                    <a:srgbClr val="ffffff">
                      <a:alpha val="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2147" name="Google Shape;933;p22"/>
              <p:cNvSpPr/>
              <p:nvPr/>
            </p:nvSpPr>
            <p:spPr>
              <a:xfrm rot="13500000">
                <a:off x="402840" y="-2069640"/>
                <a:ext cx="2281320" cy="3703680"/>
              </a:xfrm>
              <a:custGeom>
                <a:avLst/>
                <a:gdLst>
                  <a:gd name="textAreaLeft" fmla="*/ 0 w 2281320"/>
                  <a:gd name="textAreaRight" fmla="*/ 2282040 w 2281320"/>
                  <a:gd name="textAreaTop" fmla="*/ 0 h 3703680"/>
                  <a:gd name="textAreaBottom" fmla="*/ 3704400 h 3703680"/>
                </a:gdLst>
                <a:ahLst/>
                <a:rect l="textAreaLeft" t="textAreaTop" r="textAreaRight" b="textAreaBottom"/>
                <a:pathLst>
                  <a:path w="76882" h="124813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 rotWithShape="0">
                <a:gsLst>
                  <a:gs pos="22000">
                    <a:srgbClr val="f5f8ff"/>
                  </a:gs>
                  <a:gs pos="100000">
                    <a:srgbClr val="eb9109"/>
                  </a:gs>
                </a:gsLst>
                <a:lin ang="108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</p:grpSp>
        <p:grpSp>
          <p:nvGrpSpPr>
            <p:cNvPr id="2148" name="Google Shape;934;p22"/>
            <p:cNvGrpSpPr/>
            <p:nvPr/>
          </p:nvGrpSpPr>
          <p:grpSpPr>
            <a:xfrm>
              <a:off x="-348480" y="184680"/>
              <a:ext cx="797760" cy="545400"/>
              <a:chOff x="-348480" y="184680"/>
              <a:chExt cx="797760" cy="545400"/>
            </a:xfrm>
          </p:grpSpPr>
          <p:grpSp>
            <p:nvGrpSpPr>
              <p:cNvPr id="2149" name="Google Shape;935;p22"/>
              <p:cNvGrpSpPr/>
              <p:nvPr/>
            </p:nvGrpSpPr>
            <p:grpSpPr>
              <a:xfrm>
                <a:off x="-348480" y="184680"/>
                <a:ext cx="545400" cy="545400"/>
                <a:chOff x="-348480" y="184680"/>
                <a:chExt cx="545400" cy="545400"/>
              </a:xfrm>
            </p:grpSpPr>
            <p:sp>
              <p:nvSpPr>
                <p:cNvPr id="2150" name="Google Shape;936;p22"/>
                <p:cNvSpPr/>
                <p:nvPr/>
              </p:nvSpPr>
              <p:spPr>
                <a:xfrm rot="2700000">
                  <a:off x="-272520" y="268560"/>
                  <a:ext cx="394200" cy="377280"/>
                </a:xfrm>
                <a:custGeom>
                  <a:avLst/>
                  <a:gdLst>
                    <a:gd name="textAreaLeft" fmla="*/ 0 w 394200"/>
                    <a:gd name="textAreaRight" fmla="*/ 394920 w 394200"/>
                    <a:gd name="textAreaTop" fmla="*/ 0 h 377280"/>
                    <a:gd name="textAreaBottom" fmla="*/ 378000 h 377280"/>
                  </a:gdLst>
                  <a:ahLst/>
                  <a:rect l="textAreaLeft" t="textAreaTop" r="textAreaRight" b="textAreaBottom"/>
                  <a:pathLst>
                    <a:path w="36902" h="35337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 rotWithShape="0">
                  <a:gsLst>
                    <a:gs pos="0">
                      <a:srgbClr val="9900ff">
                        <a:alpha val="29019"/>
                      </a:srgbClr>
                    </a:gs>
                    <a:gs pos="100000">
                      <a:srgbClr val="f5f8ff"/>
                    </a:gs>
                  </a:gsLst>
                  <a:lin ang="13500000"/>
                </a:gra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91440" bIns="9144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1400" spc="-1" strike="noStrike">
                    <a:solidFill>
                      <a:srgbClr val="000000"/>
                    </a:solidFill>
                    <a:latin typeface="Arial"/>
                    <a:ea typeface="DejaVu Sans"/>
                  </a:endParaRPr>
                </a:p>
              </p:txBody>
            </p:sp>
            <p:grpSp>
              <p:nvGrpSpPr>
                <p:cNvPr id="2151" name="Google Shape;937;p22"/>
                <p:cNvGrpSpPr/>
                <p:nvPr/>
              </p:nvGrpSpPr>
              <p:grpSpPr>
                <a:xfrm>
                  <a:off x="-297720" y="299880"/>
                  <a:ext cx="442800" cy="254520"/>
                  <a:chOff x="-297720" y="299880"/>
                  <a:chExt cx="442800" cy="254520"/>
                </a:xfrm>
              </p:grpSpPr>
              <p:sp>
                <p:nvSpPr>
                  <p:cNvPr id="2152" name="Google Shape;938;p22"/>
                  <p:cNvSpPr/>
                  <p:nvPr/>
                </p:nvSpPr>
                <p:spPr>
                  <a:xfrm rot="2700000">
                    <a:off x="-260280" y="336960"/>
                    <a:ext cx="180000" cy="180000"/>
                  </a:xfrm>
                  <a:custGeom>
                    <a:avLst/>
                    <a:gdLst>
                      <a:gd name="textAreaLeft" fmla="*/ 0 w 180000"/>
                      <a:gd name="textAreaRight" fmla="*/ 180720 w 180000"/>
                      <a:gd name="textAreaTop" fmla="*/ 0 h 180000"/>
                      <a:gd name="textAreaBottom" fmla="*/ 180720 h 180000"/>
                    </a:gdLst>
                    <a:ahLst/>
                    <a:rect l="textAreaLeft" t="textAreaTop" r="textAreaRight" b="textAreaBottom"/>
                    <a:pathLst>
                      <a:path w="27121" h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9900ff">
                          <a:alpha val="47058"/>
                        </a:srgbClr>
                      </a:gs>
                      <a:gs pos="100000">
                        <a:srgbClr val="ffffff">
                          <a:alpha val="47058"/>
                        </a:srgbClr>
                      </a:gs>
                    </a:gsLst>
                    <a:lin ang="5400000"/>
                  </a:gra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lIns="90000" rIns="90000" tIns="90360" bIns="90360" anchor="ctr">
                    <a:noAutofit/>
                  </a:bodyPr>
                  <a:p>
                    <a:pPr>
                      <a:lnSpc>
                        <a:spcPct val="100000"/>
                      </a:lnSpc>
                      <a:tabLst>
                        <a:tab algn="l" pos="0"/>
                      </a:tabLst>
                    </a:pPr>
                    <a:endParaRPr b="0" lang="en-US" sz="1400" spc="-1" strike="noStrike">
                      <a:solidFill>
                        <a:srgbClr val="000000"/>
                      </a:solidFill>
                      <a:latin typeface="Arial"/>
                      <a:ea typeface="DejaVu Sans"/>
                    </a:endParaRPr>
                  </a:p>
                </p:txBody>
              </p:sp>
              <p:sp>
                <p:nvSpPr>
                  <p:cNvPr id="2153" name="Google Shape;939;p22"/>
                  <p:cNvSpPr/>
                  <p:nvPr/>
                </p:nvSpPr>
                <p:spPr>
                  <a:xfrm rot="2700000">
                    <a:off x="-213480" y="336960"/>
                    <a:ext cx="180000" cy="180000"/>
                  </a:xfrm>
                  <a:custGeom>
                    <a:avLst/>
                    <a:gdLst>
                      <a:gd name="textAreaLeft" fmla="*/ 0 w 180000"/>
                      <a:gd name="textAreaRight" fmla="*/ 180720 w 180000"/>
                      <a:gd name="textAreaTop" fmla="*/ 0 h 180000"/>
                      <a:gd name="textAreaBottom" fmla="*/ 180720 h 180000"/>
                    </a:gdLst>
                    <a:ahLst/>
                    <a:rect l="textAreaLeft" t="textAreaTop" r="textAreaRight" b="textAreaBottom"/>
                    <a:pathLst>
                      <a:path w="27121" h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9900ff">
                          <a:alpha val="47058"/>
                        </a:srgbClr>
                      </a:gs>
                      <a:gs pos="100000">
                        <a:srgbClr val="ffffff">
                          <a:alpha val="47058"/>
                        </a:srgbClr>
                      </a:gs>
                    </a:gsLst>
                    <a:lin ang="5400000"/>
                  </a:gra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lIns="90000" rIns="90000" tIns="90360" bIns="90360" anchor="ctr">
                    <a:noAutofit/>
                  </a:bodyPr>
                  <a:p>
                    <a:pPr>
                      <a:lnSpc>
                        <a:spcPct val="100000"/>
                      </a:lnSpc>
                      <a:tabLst>
                        <a:tab algn="l" pos="0"/>
                      </a:tabLst>
                    </a:pPr>
                    <a:endParaRPr b="0" lang="en-US" sz="1400" spc="-1" strike="noStrike">
                      <a:solidFill>
                        <a:srgbClr val="000000"/>
                      </a:solidFill>
                      <a:latin typeface="Arial"/>
                      <a:ea typeface="DejaVu Sans"/>
                    </a:endParaRPr>
                  </a:p>
                </p:txBody>
              </p:sp>
              <p:sp>
                <p:nvSpPr>
                  <p:cNvPr id="2154" name="Google Shape;940;p22"/>
                  <p:cNvSpPr/>
                  <p:nvPr/>
                </p:nvSpPr>
                <p:spPr>
                  <a:xfrm rot="2700000">
                    <a:off x="-166680" y="336960"/>
                    <a:ext cx="180000" cy="180000"/>
                  </a:xfrm>
                  <a:custGeom>
                    <a:avLst/>
                    <a:gdLst>
                      <a:gd name="textAreaLeft" fmla="*/ 0 w 180000"/>
                      <a:gd name="textAreaRight" fmla="*/ 180720 w 180000"/>
                      <a:gd name="textAreaTop" fmla="*/ 0 h 180000"/>
                      <a:gd name="textAreaBottom" fmla="*/ 180720 h 180000"/>
                    </a:gdLst>
                    <a:ahLst/>
                    <a:rect l="textAreaLeft" t="textAreaTop" r="textAreaRight" b="textAreaBottom"/>
                    <a:pathLst>
                      <a:path w="27121" h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9900ff">
                          <a:alpha val="47058"/>
                        </a:srgbClr>
                      </a:gs>
                      <a:gs pos="100000">
                        <a:srgbClr val="ffffff">
                          <a:alpha val="47058"/>
                        </a:srgbClr>
                      </a:gs>
                    </a:gsLst>
                    <a:lin ang="5400000"/>
                  </a:gra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lIns="90000" rIns="90000" tIns="90360" bIns="90360" anchor="ctr">
                    <a:noAutofit/>
                  </a:bodyPr>
                  <a:p>
                    <a:pPr>
                      <a:lnSpc>
                        <a:spcPct val="100000"/>
                      </a:lnSpc>
                      <a:tabLst>
                        <a:tab algn="l" pos="0"/>
                      </a:tabLst>
                    </a:pPr>
                    <a:endParaRPr b="0" lang="en-US" sz="1400" spc="-1" strike="noStrike">
                      <a:solidFill>
                        <a:srgbClr val="000000"/>
                      </a:solidFill>
                      <a:latin typeface="Arial"/>
                      <a:ea typeface="DejaVu Sans"/>
                    </a:endParaRPr>
                  </a:p>
                </p:txBody>
              </p:sp>
              <p:sp>
                <p:nvSpPr>
                  <p:cNvPr id="2155" name="Google Shape;941;p22"/>
                  <p:cNvSpPr/>
                  <p:nvPr/>
                </p:nvSpPr>
                <p:spPr>
                  <a:xfrm rot="2700000">
                    <a:off x="-119880" y="336960"/>
                    <a:ext cx="180000" cy="180000"/>
                  </a:xfrm>
                  <a:custGeom>
                    <a:avLst/>
                    <a:gdLst>
                      <a:gd name="textAreaLeft" fmla="*/ 0 w 180000"/>
                      <a:gd name="textAreaRight" fmla="*/ 180720 w 180000"/>
                      <a:gd name="textAreaTop" fmla="*/ 0 h 180000"/>
                      <a:gd name="textAreaBottom" fmla="*/ 180720 h 180000"/>
                    </a:gdLst>
                    <a:ahLst/>
                    <a:rect l="textAreaLeft" t="textAreaTop" r="textAreaRight" b="textAreaBottom"/>
                    <a:pathLst>
                      <a:path w="27121" h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9900ff">
                          <a:alpha val="47058"/>
                        </a:srgbClr>
                      </a:gs>
                      <a:gs pos="100000">
                        <a:srgbClr val="ffffff">
                          <a:alpha val="47058"/>
                        </a:srgbClr>
                      </a:gs>
                    </a:gsLst>
                    <a:lin ang="5400000"/>
                  </a:gra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lIns="90000" rIns="90000" tIns="90360" bIns="90360" anchor="ctr">
                    <a:noAutofit/>
                  </a:bodyPr>
                  <a:p>
                    <a:pPr>
                      <a:lnSpc>
                        <a:spcPct val="100000"/>
                      </a:lnSpc>
                      <a:tabLst>
                        <a:tab algn="l" pos="0"/>
                      </a:tabLst>
                    </a:pPr>
                    <a:endParaRPr b="0" lang="en-US" sz="1400" spc="-1" strike="noStrike">
                      <a:solidFill>
                        <a:srgbClr val="000000"/>
                      </a:solidFill>
                      <a:latin typeface="Arial"/>
                      <a:ea typeface="DejaVu Sans"/>
                    </a:endParaRPr>
                  </a:p>
                </p:txBody>
              </p:sp>
              <p:sp>
                <p:nvSpPr>
                  <p:cNvPr id="2156" name="Google Shape;942;p22"/>
                  <p:cNvSpPr/>
                  <p:nvPr/>
                </p:nvSpPr>
                <p:spPr>
                  <a:xfrm rot="2700000">
                    <a:off x="-72360" y="336960"/>
                    <a:ext cx="180000" cy="180000"/>
                  </a:xfrm>
                  <a:custGeom>
                    <a:avLst/>
                    <a:gdLst>
                      <a:gd name="textAreaLeft" fmla="*/ 0 w 180000"/>
                      <a:gd name="textAreaRight" fmla="*/ 180720 w 180000"/>
                      <a:gd name="textAreaTop" fmla="*/ 0 h 180000"/>
                      <a:gd name="textAreaBottom" fmla="*/ 180720 h 180000"/>
                    </a:gdLst>
                    <a:ahLst/>
                    <a:rect l="textAreaLeft" t="textAreaTop" r="textAreaRight" b="textAreaBottom"/>
                    <a:pathLst>
                      <a:path w="27121" h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9900ff">
                          <a:alpha val="47058"/>
                        </a:srgbClr>
                      </a:gs>
                      <a:gs pos="100000">
                        <a:srgbClr val="ffffff">
                          <a:alpha val="47058"/>
                        </a:srgbClr>
                      </a:gs>
                    </a:gsLst>
                    <a:lin ang="5400000"/>
                  </a:gra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lIns="90000" rIns="90000" tIns="90360" bIns="90360" anchor="ctr">
                    <a:noAutofit/>
                  </a:bodyPr>
                  <a:p>
                    <a:pPr>
                      <a:lnSpc>
                        <a:spcPct val="100000"/>
                      </a:lnSpc>
                      <a:tabLst>
                        <a:tab algn="l" pos="0"/>
                      </a:tabLst>
                    </a:pPr>
                    <a:endParaRPr b="0" lang="en-US" sz="1400" spc="-1" strike="noStrike">
                      <a:solidFill>
                        <a:srgbClr val="000000"/>
                      </a:solidFill>
                      <a:latin typeface="Arial"/>
                      <a:ea typeface="DejaVu Sans"/>
                    </a:endParaRPr>
                  </a:p>
                </p:txBody>
              </p:sp>
            </p:grpSp>
          </p:grpSp>
          <p:sp>
            <p:nvSpPr>
              <p:cNvPr id="2157" name="Google Shape;943;p22"/>
              <p:cNvSpPr/>
              <p:nvPr/>
            </p:nvSpPr>
            <p:spPr>
              <a:xfrm rot="18900000">
                <a:off x="29160" y="275760"/>
                <a:ext cx="370440" cy="294120"/>
              </a:xfrm>
              <a:custGeom>
                <a:avLst/>
                <a:gdLst>
                  <a:gd name="textAreaLeft" fmla="*/ 0 w 370440"/>
                  <a:gd name="textAreaRight" fmla="*/ 371160 w 370440"/>
                  <a:gd name="textAreaTop" fmla="*/ 0 h 294120"/>
                  <a:gd name="textAreaBottom" fmla="*/ 294840 h 294120"/>
                </a:gdLst>
                <a:ahLst/>
                <a:rect l="textAreaLeft" t="textAreaTop" r="textAreaRight" b="textAreaBottom"/>
                <a:pathLst>
                  <a:path w="44612" h="3544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9900ff">
                      <a:alpha val="47058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</p:grpSp>
      </p:grpSp>
      <p:grpSp>
        <p:nvGrpSpPr>
          <p:cNvPr id="2158" name="Google Shape;944;p22"/>
          <p:cNvGrpSpPr/>
          <p:nvPr/>
        </p:nvGrpSpPr>
        <p:grpSpPr>
          <a:xfrm>
            <a:off x="-223560" y="3297600"/>
            <a:ext cx="604440" cy="2416680"/>
            <a:chOff x="-223560" y="3297600"/>
            <a:chExt cx="604440" cy="2416680"/>
          </a:xfrm>
        </p:grpSpPr>
        <p:grpSp>
          <p:nvGrpSpPr>
            <p:cNvPr id="2159" name="Google Shape;945;p22"/>
            <p:cNvGrpSpPr/>
            <p:nvPr/>
          </p:nvGrpSpPr>
          <p:grpSpPr>
            <a:xfrm>
              <a:off x="143640" y="3630960"/>
              <a:ext cx="237240" cy="2083320"/>
              <a:chOff x="143640" y="3630960"/>
              <a:chExt cx="237240" cy="2083320"/>
            </a:xfrm>
          </p:grpSpPr>
          <p:sp>
            <p:nvSpPr>
              <p:cNvPr id="2160" name="Google Shape;946;p22"/>
              <p:cNvSpPr/>
              <p:nvPr/>
            </p:nvSpPr>
            <p:spPr>
              <a:xfrm>
                <a:off x="143640" y="3630960"/>
                <a:ext cx="13680" cy="2083320"/>
              </a:xfrm>
              <a:custGeom>
                <a:avLst/>
                <a:gdLst>
                  <a:gd name="textAreaLeft" fmla="*/ 0 w 13680"/>
                  <a:gd name="textAreaRight" fmla="*/ 14400 w 13680"/>
                  <a:gd name="textAreaTop" fmla="*/ 0 h 2083320"/>
                  <a:gd name="textAreaBottom" fmla="*/ 2084040 h 2083320"/>
                </a:gdLst>
                <a:ahLst/>
                <a:rect l="textAreaLeft" t="textAreaTop" r="textAreaRight" b="textAreaBottom"/>
                <a:pathLst>
                  <a:path w="306" h="27731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9900ff">
                      <a:alpha val="47058"/>
                    </a:srgbClr>
                  </a:gs>
                  <a:gs pos="100000">
                    <a:srgbClr val="ffffff">
                      <a:alpha val="47058"/>
                    </a:srgbClr>
                  </a:gs>
                </a:gsLst>
                <a:path path="circle">
                  <a:fillToRect l="50000" t="50000" r="50000" b="50000"/>
                </a:path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2161" name="Google Shape;947;p22"/>
              <p:cNvSpPr/>
              <p:nvPr/>
            </p:nvSpPr>
            <p:spPr>
              <a:xfrm>
                <a:off x="367200" y="3630960"/>
                <a:ext cx="13680" cy="2083320"/>
              </a:xfrm>
              <a:custGeom>
                <a:avLst/>
                <a:gdLst>
                  <a:gd name="textAreaLeft" fmla="*/ 0 w 13680"/>
                  <a:gd name="textAreaRight" fmla="*/ 14400 w 13680"/>
                  <a:gd name="textAreaTop" fmla="*/ 0 h 2083320"/>
                  <a:gd name="textAreaBottom" fmla="*/ 2084040 h 2083320"/>
                </a:gdLst>
                <a:ahLst/>
                <a:rect l="textAreaLeft" t="textAreaTop" r="textAreaRight" b="textAreaBottom"/>
                <a:pathLst>
                  <a:path w="305" h="27731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 rotWithShape="0">
                <a:gsLst>
                  <a:gs pos="22000">
                    <a:srgbClr val="f5f8ff">
                      <a:alpha val="47058"/>
                    </a:srgbClr>
                  </a:gs>
                  <a:gs pos="100000">
                    <a:srgbClr val="eb9109">
                      <a:alpha val="47058"/>
                    </a:srgbClr>
                  </a:gs>
                </a:gsLst>
                <a:lin ang="108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</p:grpSp>
        <p:grpSp>
          <p:nvGrpSpPr>
            <p:cNvPr id="2162" name="Google Shape;948;p22"/>
            <p:cNvGrpSpPr/>
            <p:nvPr/>
          </p:nvGrpSpPr>
          <p:grpSpPr>
            <a:xfrm>
              <a:off x="-223560" y="3297600"/>
              <a:ext cx="438480" cy="438480"/>
              <a:chOff x="-223560" y="3297600"/>
              <a:chExt cx="438480" cy="438480"/>
            </a:xfrm>
          </p:grpSpPr>
          <p:sp>
            <p:nvSpPr>
              <p:cNvPr id="2163" name="Google Shape;949;p22"/>
              <p:cNvSpPr/>
              <p:nvPr/>
            </p:nvSpPr>
            <p:spPr>
              <a:xfrm rot="10800000">
                <a:off x="-223560" y="3297600"/>
                <a:ext cx="438480" cy="438480"/>
              </a:xfrm>
              <a:custGeom>
                <a:avLst/>
                <a:gdLst>
                  <a:gd name="textAreaLeft" fmla="*/ 0 w 438480"/>
                  <a:gd name="textAreaRight" fmla="*/ 439200 w 438480"/>
                  <a:gd name="textAreaTop" fmla="*/ 0 h 438480"/>
                  <a:gd name="textAreaBottom" fmla="*/ 439200 h 438480"/>
                </a:gdLst>
                <a:ahLst/>
                <a:rect l="textAreaLeft" t="textAreaTop" r="textAreaRight" b="textAreaBottom"/>
                <a:pathLst>
                  <a:path w="17568" h="17564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9900ff">
                      <a:alpha val="47058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2164" name="Google Shape;950;p22"/>
              <p:cNvSpPr/>
              <p:nvPr/>
            </p:nvSpPr>
            <p:spPr>
              <a:xfrm rot="10800000">
                <a:off x="-135360" y="3397320"/>
                <a:ext cx="262080" cy="239040"/>
              </a:xfrm>
              <a:custGeom>
                <a:avLst/>
                <a:gdLst>
                  <a:gd name="textAreaLeft" fmla="*/ 0 w 262080"/>
                  <a:gd name="textAreaRight" fmla="*/ 262800 w 262080"/>
                  <a:gd name="textAreaTop" fmla="*/ 0 h 239040"/>
                  <a:gd name="textAreaBottom" fmla="*/ 239760 h 239040"/>
                </a:gdLst>
                <a:ahLst/>
                <a:rect l="textAreaLeft" t="textAreaTop" r="textAreaRight" b="textAreaBottom"/>
                <a:pathLst>
                  <a:path w="10514" h="9588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9900ff">
                      <a:alpha val="47058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</p:grpSp>
      </p:grpSp>
      <p:grpSp>
        <p:nvGrpSpPr>
          <p:cNvPr id="2165" name="Google Shape;951;p22"/>
          <p:cNvGrpSpPr/>
          <p:nvPr/>
        </p:nvGrpSpPr>
        <p:grpSpPr>
          <a:xfrm>
            <a:off x="3585600" y="-1456200"/>
            <a:ext cx="3680280" cy="2759040"/>
            <a:chOff x="3585600" y="-1456200"/>
            <a:chExt cx="3680280" cy="2759040"/>
          </a:xfrm>
        </p:grpSpPr>
        <p:pic>
          <p:nvPicPr>
            <p:cNvPr id="2166" name="Google Shape;952;p22" descr=""/>
            <p:cNvPicPr/>
            <p:nvPr/>
          </p:nvPicPr>
          <p:blipFill>
            <a:blip r:embed="rId3"/>
            <a:srcRect l="16959" t="24708" r="7122" b="26168"/>
            <a:stretch/>
          </p:blipFill>
          <p:spPr>
            <a:xfrm flipH="1" rot="10800000">
              <a:off x="3585600" y="-1456200"/>
              <a:ext cx="3615120" cy="275904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2167" name="Google Shape;953;p22"/>
            <p:cNvGrpSpPr/>
            <p:nvPr/>
          </p:nvGrpSpPr>
          <p:grpSpPr>
            <a:xfrm>
              <a:off x="6590880" y="-308160"/>
              <a:ext cx="675000" cy="461880"/>
              <a:chOff x="6590880" y="-308160"/>
              <a:chExt cx="675000" cy="461880"/>
            </a:xfrm>
          </p:grpSpPr>
          <p:grpSp>
            <p:nvGrpSpPr>
              <p:cNvPr id="2168" name="Google Shape;954;p22"/>
              <p:cNvGrpSpPr/>
              <p:nvPr/>
            </p:nvGrpSpPr>
            <p:grpSpPr>
              <a:xfrm>
                <a:off x="6590880" y="-308160"/>
                <a:ext cx="461520" cy="461880"/>
                <a:chOff x="6590880" y="-308160"/>
                <a:chExt cx="461520" cy="461880"/>
              </a:xfrm>
            </p:grpSpPr>
            <p:sp>
              <p:nvSpPr>
                <p:cNvPr id="2169" name="Google Shape;955;p22"/>
                <p:cNvSpPr/>
                <p:nvPr/>
              </p:nvSpPr>
              <p:spPr>
                <a:xfrm rot="2700000">
                  <a:off x="6654600" y="-236880"/>
                  <a:ext cx="333720" cy="319320"/>
                </a:xfrm>
                <a:custGeom>
                  <a:avLst/>
                  <a:gdLst>
                    <a:gd name="textAreaLeft" fmla="*/ 0 w 333720"/>
                    <a:gd name="textAreaRight" fmla="*/ 334440 w 333720"/>
                    <a:gd name="textAreaTop" fmla="*/ 0 h 319320"/>
                    <a:gd name="textAreaBottom" fmla="*/ 320040 h 319320"/>
                  </a:gdLst>
                  <a:ahLst/>
                  <a:rect l="textAreaLeft" t="textAreaTop" r="textAreaRight" b="textAreaBottom"/>
                  <a:pathLst>
                    <a:path w="36902" h="35337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 rotWithShape="0">
                  <a:gsLst>
                    <a:gs pos="0">
                      <a:srgbClr val="9900ff">
                        <a:alpha val="29019"/>
                      </a:srgbClr>
                    </a:gs>
                    <a:gs pos="100000">
                      <a:srgbClr val="f5f8ff"/>
                    </a:gs>
                  </a:gsLst>
                  <a:lin ang="13500000"/>
                </a:gra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91440" bIns="9144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1400" spc="-1" strike="noStrike">
                    <a:solidFill>
                      <a:srgbClr val="000000"/>
                    </a:solidFill>
                    <a:latin typeface="Arial"/>
                    <a:ea typeface="DejaVu Sans"/>
                  </a:endParaRPr>
                </a:p>
              </p:txBody>
            </p:sp>
            <p:grpSp>
              <p:nvGrpSpPr>
                <p:cNvPr id="2170" name="Google Shape;956;p22"/>
                <p:cNvGrpSpPr/>
                <p:nvPr/>
              </p:nvGrpSpPr>
              <p:grpSpPr>
                <a:xfrm>
                  <a:off x="6633720" y="-210960"/>
                  <a:ext cx="374040" cy="215280"/>
                  <a:chOff x="6633720" y="-210960"/>
                  <a:chExt cx="374040" cy="215280"/>
                </a:xfrm>
              </p:grpSpPr>
              <p:sp>
                <p:nvSpPr>
                  <p:cNvPr id="2171" name="Google Shape;957;p22"/>
                  <p:cNvSpPr/>
                  <p:nvPr/>
                </p:nvSpPr>
                <p:spPr>
                  <a:xfrm rot="2700000">
                    <a:off x="6665040" y="-179280"/>
                    <a:ext cx="152280" cy="152280"/>
                  </a:xfrm>
                  <a:custGeom>
                    <a:avLst/>
                    <a:gdLst>
                      <a:gd name="textAreaLeft" fmla="*/ 0 w 152280"/>
                      <a:gd name="textAreaRight" fmla="*/ 153000 w 152280"/>
                      <a:gd name="textAreaTop" fmla="*/ 0 h 152280"/>
                      <a:gd name="textAreaBottom" fmla="*/ 153000 h 152280"/>
                    </a:gdLst>
                    <a:ahLst/>
                    <a:rect l="textAreaLeft" t="textAreaTop" r="textAreaRight" b="textAreaBottom"/>
                    <a:pathLst>
                      <a:path w="27121" h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9900ff">
                          <a:alpha val="47058"/>
                        </a:srgbClr>
                      </a:gs>
                      <a:gs pos="100000">
                        <a:srgbClr val="ffffff">
                          <a:alpha val="47058"/>
                        </a:srgbClr>
                      </a:gs>
                    </a:gsLst>
                    <a:lin ang="5400000"/>
                  </a:gra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lIns="90000" rIns="90000" tIns="76320" bIns="76320" anchor="ctr">
                    <a:noAutofit/>
                  </a:bodyPr>
                  <a:p>
                    <a:pPr>
                      <a:lnSpc>
                        <a:spcPct val="100000"/>
                      </a:lnSpc>
                      <a:tabLst>
                        <a:tab algn="l" pos="0"/>
                      </a:tabLst>
                    </a:pPr>
                    <a:endParaRPr b="0" lang="en-US" sz="1400" spc="-1" strike="noStrike">
                      <a:solidFill>
                        <a:srgbClr val="000000"/>
                      </a:solidFill>
                      <a:latin typeface="Arial"/>
                      <a:ea typeface="DejaVu Sans"/>
                    </a:endParaRPr>
                  </a:p>
                </p:txBody>
              </p:sp>
              <p:sp>
                <p:nvSpPr>
                  <p:cNvPr id="2172" name="Google Shape;958;p22"/>
                  <p:cNvSpPr/>
                  <p:nvPr/>
                </p:nvSpPr>
                <p:spPr>
                  <a:xfrm rot="2700000">
                    <a:off x="6705000" y="-179280"/>
                    <a:ext cx="152280" cy="152280"/>
                  </a:xfrm>
                  <a:custGeom>
                    <a:avLst/>
                    <a:gdLst>
                      <a:gd name="textAreaLeft" fmla="*/ 0 w 152280"/>
                      <a:gd name="textAreaRight" fmla="*/ 153000 w 152280"/>
                      <a:gd name="textAreaTop" fmla="*/ 0 h 152280"/>
                      <a:gd name="textAreaBottom" fmla="*/ 153000 h 152280"/>
                    </a:gdLst>
                    <a:ahLst/>
                    <a:rect l="textAreaLeft" t="textAreaTop" r="textAreaRight" b="textAreaBottom"/>
                    <a:pathLst>
                      <a:path w="27121" h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9900ff">
                          <a:alpha val="47058"/>
                        </a:srgbClr>
                      </a:gs>
                      <a:gs pos="100000">
                        <a:srgbClr val="ffffff">
                          <a:alpha val="47058"/>
                        </a:srgbClr>
                      </a:gs>
                    </a:gsLst>
                    <a:lin ang="5400000"/>
                  </a:gra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lIns="90000" rIns="90000" tIns="76320" bIns="76320" anchor="ctr">
                    <a:noAutofit/>
                  </a:bodyPr>
                  <a:p>
                    <a:pPr>
                      <a:lnSpc>
                        <a:spcPct val="100000"/>
                      </a:lnSpc>
                      <a:tabLst>
                        <a:tab algn="l" pos="0"/>
                      </a:tabLst>
                    </a:pPr>
                    <a:endParaRPr b="0" lang="en-US" sz="1400" spc="-1" strike="noStrike">
                      <a:solidFill>
                        <a:srgbClr val="000000"/>
                      </a:solidFill>
                      <a:latin typeface="Arial"/>
                      <a:ea typeface="DejaVu Sans"/>
                    </a:endParaRPr>
                  </a:p>
                </p:txBody>
              </p:sp>
              <p:sp>
                <p:nvSpPr>
                  <p:cNvPr id="2173" name="Google Shape;959;p22"/>
                  <p:cNvSpPr/>
                  <p:nvPr/>
                </p:nvSpPr>
                <p:spPr>
                  <a:xfrm rot="2700000">
                    <a:off x="6744600" y="-179280"/>
                    <a:ext cx="152280" cy="152280"/>
                  </a:xfrm>
                  <a:custGeom>
                    <a:avLst/>
                    <a:gdLst>
                      <a:gd name="textAreaLeft" fmla="*/ 0 w 152280"/>
                      <a:gd name="textAreaRight" fmla="*/ 153000 w 152280"/>
                      <a:gd name="textAreaTop" fmla="*/ 0 h 152280"/>
                      <a:gd name="textAreaBottom" fmla="*/ 153000 h 152280"/>
                    </a:gdLst>
                    <a:ahLst/>
                    <a:rect l="textAreaLeft" t="textAreaTop" r="textAreaRight" b="textAreaBottom"/>
                    <a:pathLst>
                      <a:path w="27121" h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9900ff">
                          <a:alpha val="47058"/>
                        </a:srgbClr>
                      </a:gs>
                      <a:gs pos="100000">
                        <a:srgbClr val="ffffff">
                          <a:alpha val="47058"/>
                        </a:srgbClr>
                      </a:gs>
                    </a:gsLst>
                    <a:lin ang="5400000"/>
                  </a:gra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lIns="90000" rIns="90000" tIns="76320" bIns="76320" anchor="ctr">
                    <a:noAutofit/>
                  </a:bodyPr>
                  <a:p>
                    <a:pPr>
                      <a:lnSpc>
                        <a:spcPct val="100000"/>
                      </a:lnSpc>
                      <a:tabLst>
                        <a:tab algn="l" pos="0"/>
                      </a:tabLst>
                    </a:pPr>
                    <a:endParaRPr b="0" lang="en-US" sz="1400" spc="-1" strike="noStrike">
                      <a:solidFill>
                        <a:srgbClr val="000000"/>
                      </a:solidFill>
                      <a:latin typeface="Arial"/>
                      <a:ea typeface="DejaVu Sans"/>
                    </a:endParaRPr>
                  </a:p>
                </p:txBody>
              </p:sp>
              <p:sp>
                <p:nvSpPr>
                  <p:cNvPr id="2174" name="Google Shape;960;p22"/>
                  <p:cNvSpPr/>
                  <p:nvPr/>
                </p:nvSpPr>
                <p:spPr>
                  <a:xfrm rot="2700000">
                    <a:off x="6784200" y="-179280"/>
                    <a:ext cx="152280" cy="152280"/>
                  </a:xfrm>
                  <a:custGeom>
                    <a:avLst/>
                    <a:gdLst>
                      <a:gd name="textAreaLeft" fmla="*/ 0 w 152280"/>
                      <a:gd name="textAreaRight" fmla="*/ 153000 w 152280"/>
                      <a:gd name="textAreaTop" fmla="*/ 0 h 152280"/>
                      <a:gd name="textAreaBottom" fmla="*/ 153000 h 152280"/>
                    </a:gdLst>
                    <a:ahLst/>
                    <a:rect l="textAreaLeft" t="textAreaTop" r="textAreaRight" b="textAreaBottom"/>
                    <a:pathLst>
                      <a:path w="27121" h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9900ff">
                          <a:alpha val="47058"/>
                        </a:srgbClr>
                      </a:gs>
                      <a:gs pos="100000">
                        <a:srgbClr val="ffffff">
                          <a:alpha val="47058"/>
                        </a:srgbClr>
                      </a:gs>
                    </a:gsLst>
                    <a:lin ang="5400000"/>
                  </a:gra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lIns="90000" rIns="90000" tIns="76320" bIns="76320" anchor="ctr">
                    <a:noAutofit/>
                  </a:bodyPr>
                  <a:p>
                    <a:pPr>
                      <a:lnSpc>
                        <a:spcPct val="100000"/>
                      </a:lnSpc>
                      <a:tabLst>
                        <a:tab algn="l" pos="0"/>
                      </a:tabLst>
                    </a:pPr>
                    <a:endParaRPr b="0" lang="en-US" sz="1400" spc="-1" strike="noStrike">
                      <a:solidFill>
                        <a:srgbClr val="000000"/>
                      </a:solidFill>
                      <a:latin typeface="Arial"/>
                      <a:ea typeface="DejaVu Sans"/>
                    </a:endParaRPr>
                  </a:p>
                </p:txBody>
              </p:sp>
              <p:sp>
                <p:nvSpPr>
                  <p:cNvPr id="2175" name="Google Shape;961;p22"/>
                  <p:cNvSpPr/>
                  <p:nvPr/>
                </p:nvSpPr>
                <p:spPr>
                  <a:xfrm rot="2700000">
                    <a:off x="6823800" y="-179280"/>
                    <a:ext cx="152280" cy="152280"/>
                  </a:xfrm>
                  <a:custGeom>
                    <a:avLst/>
                    <a:gdLst>
                      <a:gd name="textAreaLeft" fmla="*/ 0 w 152280"/>
                      <a:gd name="textAreaRight" fmla="*/ 153000 w 152280"/>
                      <a:gd name="textAreaTop" fmla="*/ 0 h 152280"/>
                      <a:gd name="textAreaBottom" fmla="*/ 153000 h 152280"/>
                    </a:gdLst>
                    <a:ahLst/>
                    <a:rect l="textAreaLeft" t="textAreaTop" r="textAreaRight" b="textAreaBottom"/>
                    <a:pathLst>
                      <a:path w="27121" h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9900ff">
                          <a:alpha val="47058"/>
                        </a:srgbClr>
                      </a:gs>
                      <a:gs pos="100000">
                        <a:srgbClr val="ffffff">
                          <a:alpha val="47058"/>
                        </a:srgbClr>
                      </a:gs>
                    </a:gsLst>
                    <a:lin ang="5400000"/>
                  </a:gra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lIns="90000" rIns="90000" tIns="76320" bIns="76320" anchor="ctr">
                    <a:noAutofit/>
                  </a:bodyPr>
                  <a:p>
                    <a:pPr>
                      <a:lnSpc>
                        <a:spcPct val="100000"/>
                      </a:lnSpc>
                      <a:tabLst>
                        <a:tab algn="l" pos="0"/>
                      </a:tabLst>
                    </a:pPr>
                    <a:endParaRPr b="0" lang="en-US" sz="1400" spc="-1" strike="noStrike">
                      <a:solidFill>
                        <a:srgbClr val="000000"/>
                      </a:solidFill>
                      <a:latin typeface="Arial"/>
                      <a:ea typeface="DejaVu Sans"/>
                    </a:endParaRPr>
                  </a:p>
                </p:txBody>
              </p:sp>
            </p:grpSp>
          </p:grpSp>
          <p:sp>
            <p:nvSpPr>
              <p:cNvPr id="2176" name="Google Shape;962;p22"/>
              <p:cNvSpPr/>
              <p:nvPr/>
            </p:nvSpPr>
            <p:spPr>
              <a:xfrm rot="18900000">
                <a:off x="6909840" y="-231120"/>
                <a:ext cx="313560" cy="248760"/>
              </a:xfrm>
              <a:custGeom>
                <a:avLst/>
                <a:gdLst>
                  <a:gd name="textAreaLeft" fmla="*/ 0 w 313560"/>
                  <a:gd name="textAreaRight" fmla="*/ 314280 w 313560"/>
                  <a:gd name="textAreaTop" fmla="*/ 0 h 248760"/>
                  <a:gd name="textAreaBottom" fmla="*/ 249480 h 248760"/>
                </a:gdLst>
                <a:ahLst/>
                <a:rect l="textAreaLeft" t="textAreaTop" r="textAreaRight" b="textAreaBottom"/>
                <a:pathLst>
                  <a:path w="44612" h="3544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9900ff">
                      <a:alpha val="47058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</p:grpSp>
        <p:grpSp>
          <p:nvGrpSpPr>
            <p:cNvPr id="2177" name="Google Shape;963;p22"/>
            <p:cNvGrpSpPr/>
            <p:nvPr/>
          </p:nvGrpSpPr>
          <p:grpSpPr>
            <a:xfrm>
              <a:off x="6003360" y="-350280"/>
              <a:ext cx="798120" cy="545400"/>
              <a:chOff x="6003360" y="-350280"/>
              <a:chExt cx="798120" cy="545400"/>
            </a:xfrm>
          </p:grpSpPr>
          <p:grpSp>
            <p:nvGrpSpPr>
              <p:cNvPr id="2178" name="Google Shape;964;p22"/>
              <p:cNvGrpSpPr/>
              <p:nvPr/>
            </p:nvGrpSpPr>
            <p:grpSpPr>
              <a:xfrm>
                <a:off x="6003360" y="-350280"/>
                <a:ext cx="545400" cy="545400"/>
                <a:chOff x="6003360" y="-350280"/>
                <a:chExt cx="545400" cy="545400"/>
              </a:xfrm>
            </p:grpSpPr>
            <p:sp>
              <p:nvSpPr>
                <p:cNvPr id="2179" name="Google Shape;965;p22"/>
                <p:cNvSpPr/>
                <p:nvPr/>
              </p:nvSpPr>
              <p:spPr>
                <a:xfrm rot="2700000">
                  <a:off x="6078960" y="-266040"/>
                  <a:ext cx="394200" cy="377280"/>
                </a:xfrm>
                <a:custGeom>
                  <a:avLst/>
                  <a:gdLst>
                    <a:gd name="textAreaLeft" fmla="*/ 0 w 394200"/>
                    <a:gd name="textAreaRight" fmla="*/ 394920 w 394200"/>
                    <a:gd name="textAreaTop" fmla="*/ 0 h 377280"/>
                    <a:gd name="textAreaBottom" fmla="*/ 378000 h 377280"/>
                  </a:gdLst>
                  <a:ahLst/>
                  <a:rect l="textAreaLeft" t="textAreaTop" r="textAreaRight" b="textAreaBottom"/>
                  <a:pathLst>
                    <a:path w="36902" h="35337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 rotWithShape="0">
                  <a:gsLst>
                    <a:gs pos="0">
                      <a:srgbClr val="9900ff">
                        <a:alpha val="29019"/>
                      </a:srgbClr>
                    </a:gs>
                    <a:gs pos="100000">
                      <a:srgbClr val="f5f8ff"/>
                    </a:gs>
                  </a:gsLst>
                  <a:lin ang="13500000"/>
                </a:gra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91440" bIns="9144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1400" spc="-1" strike="noStrike">
                    <a:solidFill>
                      <a:srgbClr val="000000"/>
                    </a:solidFill>
                    <a:latin typeface="Arial"/>
                    <a:ea typeface="DejaVu Sans"/>
                  </a:endParaRPr>
                </a:p>
              </p:txBody>
            </p:sp>
            <p:grpSp>
              <p:nvGrpSpPr>
                <p:cNvPr id="2180" name="Google Shape;966;p22"/>
                <p:cNvGrpSpPr/>
                <p:nvPr/>
              </p:nvGrpSpPr>
              <p:grpSpPr>
                <a:xfrm>
                  <a:off x="6054480" y="-235080"/>
                  <a:ext cx="442440" cy="254520"/>
                  <a:chOff x="6054480" y="-235080"/>
                  <a:chExt cx="442440" cy="254520"/>
                </a:xfrm>
              </p:grpSpPr>
              <p:sp>
                <p:nvSpPr>
                  <p:cNvPr id="2181" name="Google Shape;967;p22"/>
                  <p:cNvSpPr/>
                  <p:nvPr/>
                </p:nvSpPr>
                <p:spPr>
                  <a:xfrm rot="2700000">
                    <a:off x="6091920" y="-197640"/>
                    <a:ext cx="180000" cy="180000"/>
                  </a:xfrm>
                  <a:custGeom>
                    <a:avLst/>
                    <a:gdLst>
                      <a:gd name="textAreaLeft" fmla="*/ 0 w 180000"/>
                      <a:gd name="textAreaRight" fmla="*/ 180720 w 180000"/>
                      <a:gd name="textAreaTop" fmla="*/ 0 h 180000"/>
                      <a:gd name="textAreaBottom" fmla="*/ 180720 h 180000"/>
                    </a:gdLst>
                    <a:ahLst/>
                    <a:rect l="textAreaLeft" t="textAreaTop" r="textAreaRight" b="textAreaBottom"/>
                    <a:pathLst>
                      <a:path w="27121" h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9900ff">
                          <a:alpha val="47058"/>
                        </a:srgbClr>
                      </a:gs>
                      <a:gs pos="100000">
                        <a:srgbClr val="ffffff">
                          <a:alpha val="47058"/>
                        </a:srgbClr>
                      </a:gs>
                    </a:gsLst>
                    <a:lin ang="5400000"/>
                  </a:gra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lIns="90000" rIns="90000" tIns="90360" bIns="90360" anchor="ctr">
                    <a:noAutofit/>
                  </a:bodyPr>
                  <a:p>
                    <a:pPr>
                      <a:lnSpc>
                        <a:spcPct val="100000"/>
                      </a:lnSpc>
                      <a:tabLst>
                        <a:tab algn="l" pos="0"/>
                      </a:tabLst>
                    </a:pPr>
                    <a:endParaRPr b="0" lang="en-US" sz="1400" spc="-1" strike="noStrike">
                      <a:solidFill>
                        <a:srgbClr val="000000"/>
                      </a:solidFill>
                      <a:latin typeface="Arial"/>
                      <a:ea typeface="DejaVu Sans"/>
                    </a:endParaRPr>
                  </a:p>
                </p:txBody>
              </p:sp>
              <p:sp>
                <p:nvSpPr>
                  <p:cNvPr id="2182" name="Google Shape;968;p22"/>
                  <p:cNvSpPr/>
                  <p:nvPr/>
                </p:nvSpPr>
                <p:spPr>
                  <a:xfrm rot="2700000">
                    <a:off x="6138720" y="-197640"/>
                    <a:ext cx="180000" cy="180000"/>
                  </a:xfrm>
                  <a:custGeom>
                    <a:avLst/>
                    <a:gdLst>
                      <a:gd name="textAreaLeft" fmla="*/ 0 w 180000"/>
                      <a:gd name="textAreaRight" fmla="*/ 180720 w 180000"/>
                      <a:gd name="textAreaTop" fmla="*/ 0 h 180000"/>
                      <a:gd name="textAreaBottom" fmla="*/ 180720 h 180000"/>
                    </a:gdLst>
                    <a:ahLst/>
                    <a:rect l="textAreaLeft" t="textAreaTop" r="textAreaRight" b="textAreaBottom"/>
                    <a:pathLst>
                      <a:path w="27121" h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9900ff">
                          <a:alpha val="47058"/>
                        </a:srgbClr>
                      </a:gs>
                      <a:gs pos="100000">
                        <a:srgbClr val="ffffff">
                          <a:alpha val="47058"/>
                        </a:srgbClr>
                      </a:gs>
                    </a:gsLst>
                    <a:lin ang="5400000"/>
                  </a:gra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lIns="90000" rIns="90000" tIns="90360" bIns="90360" anchor="ctr">
                    <a:noAutofit/>
                  </a:bodyPr>
                  <a:p>
                    <a:pPr>
                      <a:lnSpc>
                        <a:spcPct val="100000"/>
                      </a:lnSpc>
                      <a:tabLst>
                        <a:tab algn="l" pos="0"/>
                      </a:tabLst>
                    </a:pPr>
                    <a:endParaRPr b="0" lang="en-US" sz="1400" spc="-1" strike="noStrike">
                      <a:solidFill>
                        <a:srgbClr val="000000"/>
                      </a:solidFill>
                      <a:latin typeface="Arial"/>
                      <a:ea typeface="DejaVu Sans"/>
                    </a:endParaRPr>
                  </a:p>
                </p:txBody>
              </p:sp>
              <p:sp>
                <p:nvSpPr>
                  <p:cNvPr id="2183" name="Google Shape;969;p22"/>
                  <p:cNvSpPr/>
                  <p:nvPr/>
                </p:nvSpPr>
                <p:spPr>
                  <a:xfrm rot="2700000">
                    <a:off x="6185520" y="-197640"/>
                    <a:ext cx="180000" cy="180000"/>
                  </a:xfrm>
                  <a:custGeom>
                    <a:avLst/>
                    <a:gdLst>
                      <a:gd name="textAreaLeft" fmla="*/ 0 w 180000"/>
                      <a:gd name="textAreaRight" fmla="*/ 180720 w 180000"/>
                      <a:gd name="textAreaTop" fmla="*/ 0 h 180000"/>
                      <a:gd name="textAreaBottom" fmla="*/ 180720 h 180000"/>
                    </a:gdLst>
                    <a:ahLst/>
                    <a:rect l="textAreaLeft" t="textAreaTop" r="textAreaRight" b="textAreaBottom"/>
                    <a:pathLst>
                      <a:path w="27121" h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9900ff">
                          <a:alpha val="47058"/>
                        </a:srgbClr>
                      </a:gs>
                      <a:gs pos="100000">
                        <a:srgbClr val="ffffff">
                          <a:alpha val="47058"/>
                        </a:srgbClr>
                      </a:gs>
                    </a:gsLst>
                    <a:lin ang="5400000"/>
                  </a:gra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lIns="90000" rIns="90000" tIns="90360" bIns="90360" anchor="ctr">
                    <a:noAutofit/>
                  </a:bodyPr>
                  <a:p>
                    <a:pPr>
                      <a:lnSpc>
                        <a:spcPct val="100000"/>
                      </a:lnSpc>
                      <a:tabLst>
                        <a:tab algn="l" pos="0"/>
                      </a:tabLst>
                    </a:pPr>
                    <a:endParaRPr b="0" lang="en-US" sz="1400" spc="-1" strike="noStrike">
                      <a:solidFill>
                        <a:srgbClr val="000000"/>
                      </a:solidFill>
                      <a:latin typeface="Arial"/>
                      <a:ea typeface="DejaVu Sans"/>
                    </a:endParaRPr>
                  </a:p>
                </p:txBody>
              </p:sp>
              <p:sp>
                <p:nvSpPr>
                  <p:cNvPr id="2184" name="Google Shape;970;p22"/>
                  <p:cNvSpPr/>
                  <p:nvPr/>
                </p:nvSpPr>
                <p:spPr>
                  <a:xfrm rot="2700000">
                    <a:off x="6232320" y="-197640"/>
                    <a:ext cx="180000" cy="180000"/>
                  </a:xfrm>
                  <a:custGeom>
                    <a:avLst/>
                    <a:gdLst>
                      <a:gd name="textAreaLeft" fmla="*/ 0 w 180000"/>
                      <a:gd name="textAreaRight" fmla="*/ 180720 w 180000"/>
                      <a:gd name="textAreaTop" fmla="*/ 0 h 180000"/>
                      <a:gd name="textAreaBottom" fmla="*/ 180720 h 180000"/>
                    </a:gdLst>
                    <a:ahLst/>
                    <a:rect l="textAreaLeft" t="textAreaTop" r="textAreaRight" b="textAreaBottom"/>
                    <a:pathLst>
                      <a:path w="27121" h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9900ff">
                          <a:alpha val="47058"/>
                        </a:srgbClr>
                      </a:gs>
                      <a:gs pos="100000">
                        <a:srgbClr val="ffffff">
                          <a:alpha val="47058"/>
                        </a:srgbClr>
                      </a:gs>
                    </a:gsLst>
                    <a:lin ang="5400000"/>
                  </a:gra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lIns="90000" rIns="90000" tIns="90360" bIns="90360" anchor="ctr">
                    <a:noAutofit/>
                  </a:bodyPr>
                  <a:p>
                    <a:pPr>
                      <a:lnSpc>
                        <a:spcPct val="100000"/>
                      </a:lnSpc>
                      <a:tabLst>
                        <a:tab algn="l" pos="0"/>
                      </a:tabLst>
                    </a:pPr>
                    <a:endParaRPr b="0" lang="en-US" sz="1400" spc="-1" strike="noStrike">
                      <a:solidFill>
                        <a:srgbClr val="000000"/>
                      </a:solidFill>
                      <a:latin typeface="Arial"/>
                      <a:ea typeface="DejaVu Sans"/>
                    </a:endParaRPr>
                  </a:p>
                </p:txBody>
              </p:sp>
              <p:sp>
                <p:nvSpPr>
                  <p:cNvPr id="2185" name="Google Shape;971;p22"/>
                  <p:cNvSpPr/>
                  <p:nvPr/>
                </p:nvSpPr>
                <p:spPr>
                  <a:xfrm rot="2700000">
                    <a:off x="6279480" y="-197640"/>
                    <a:ext cx="180000" cy="180000"/>
                  </a:xfrm>
                  <a:custGeom>
                    <a:avLst/>
                    <a:gdLst>
                      <a:gd name="textAreaLeft" fmla="*/ 0 w 180000"/>
                      <a:gd name="textAreaRight" fmla="*/ 180720 w 180000"/>
                      <a:gd name="textAreaTop" fmla="*/ 0 h 180000"/>
                      <a:gd name="textAreaBottom" fmla="*/ 180720 h 180000"/>
                    </a:gdLst>
                    <a:ahLst/>
                    <a:rect l="textAreaLeft" t="textAreaTop" r="textAreaRight" b="textAreaBottom"/>
                    <a:pathLst>
                      <a:path w="27121" h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9900ff">
                          <a:alpha val="47058"/>
                        </a:srgbClr>
                      </a:gs>
                      <a:gs pos="100000">
                        <a:srgbClr val="ffffff">
                          <a:alpha val="47058"/>
                        </a:srgbClr>
                      </a:gs>
                    </a:gsLst>
                    <a:lin ang="5400000"/>
                  </a:gra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lIns="90000" rIns="90000" tIns="90360" bIns="90360" anchor="ctr">
                    <a:noAutofit/>
                  </a:bodyPr>
                  <a:p>
                    <a:pPr>
                      <a:lnSpc>
                        <a:spcPct val="100000"/>
                      </a:lnSpc>
                      <a:tabLst>
                        <a:tab algn="l" pos="0"/>
                      </a:tabLst>
                    </a:pPr>
                    <a:endParaRPr b="0" lang="en-US" sz="1400" spc="-1" strike="noStrike">
                      <a:solidFill>
                        <a:srgbClr val="000000"/>
                      </a:solidFill>
                      <a:latin typeface="Arial"/>
                      <a:ea typeface="DejaVu Sans"/>
                    </a:endParaRPr>
                  </a:p>
                </p:txBody>
              </p:sp>
            </p:grpSp>
          </p:grpSp>
          <p:sp>
            <p:nvSpPr>
              <p:cNvPr id="2186" name="Google Shape;972;p22"/>
              <p:cNvSpPr/>
              <p:nvPr/>
            </p:nvSpPr>
            <p:spPr>
              <a:xfrm rot="18900000">
                <a:off x="6381360" y="-258840"/>
                <a:ext cx="370440" cy="294120"/>
              </a:xfrm>
              <a:custGeom>
                <a:avLst/>
                <a:gdLst>
                  <a:gd name="textAreaLeft" fmla="*/ 0 w 370440"/>
                  <a:gd name="textAreaRight" fmla="*/ 371160 w 370440"/>
                  <a:gd name="textAreaTop" fmla="*/ 0 h 294120"/>
                  <a:gd name="textAreaBottom" fmla="*/ 294840 h 294120"/>
                </a:gdLst>
                <a:ahLst/>
                <a:rect l="textAreaLeft" t="textAreaTop" r="textAreaRight" b="textAreaBottom"/>
                <a:pathLst>
                  <a:path w="44612" h="3544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9900ff">
                      <a:alpha val="47058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</p:grpSp>
      </p:grpSp>
      <p:sp>
        <p:nvSpPr>
          <p:cNvPr id="218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8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987" r:id="rId4"/>
    <p:sldLayoutId id="2147483988" r:id="rId5"/>
    <p:sldLayoutId id="2147483989" r:id="rId6"/>
    <p:sldLayoutId id="2147483990" r:id="rId7"/>
    <p:sldLayoutId id="2147483991" r:id="rId8"/>
    <p:sldLayoutId id="2147483992" r:id="rId9"/>
    <p:sldLayoutId id="2147483993" r:id="rId10"/>
    <p:sldLayoutId id="2147483994" r:id="rId11"/>
    <p:sldLayoutId id="2147483995" r:id="rId12"/>
    <p:sldLayoutId id="2147483996" r:id="rId13"/>
    <p:sldLayoutId id="2147483997" r:id="rId14"/>
    <p:sldLayoutId id="2147483998" r:id="rId15"/>
  </p:sldLayoutIdLst>
</p:sldMaster>
</file>

<file path=ppt/slideMasters/slideMaster2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e2a4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22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4000" r:id="rId2"/>
    <p:sldLayoutId id="2147484001" r:id="rId3"/>
    <p:sldLayoutId id="2147484002" r:id="rId4"/>
    <p:sldLayoutId id="2147484003" r:id="rId5"/>
    <p:sldLayoutId id="2147484004" r:id="rId6"/>
    <p:sldLayoutId id="2147484005" r:id="rId7"/>
    <p:sldLayoutId id="2147484006" r:id="rId8"/>
    <p:sldLayoutId id="2147484007" r:id="rId9"/>
    <p:sldLayoutId id="2147484008" r:id="rId10"/>
    <p:sldLayoutId id="2147484009" r:id="rId11"/>
    <p:sldLayoutId id="2147484010" r:id="rId12"/>
    <p:sldLayoutId id="2147484011" r:id="rId13"/>
  </p:sldLayoutIdLst>
</p:sldMaster>
</file>

<file path=ppt/slideMasters/slideMaster2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e2a4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26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4013" r:id="rId2"/>
    <p:sldLayoutId id="2147484014" r:id="rId3"/>
    <p:sldLayoutId id="2147484015" r:id="rId4"/>
    <p:sldLayoutId id="2147484016" r:id="rId5"/>
    <p:sldLayoutId id="2147484017" r:id="rId6"/>
    <p:sldLayoutId id="2147484018" r:id="rId7"/>
    <p:sldLayoutId id="2147484019" r:id="rId8"/>
    <p:sldLayoutId id="2147484020" r:id="rId9"/>
    <p:sldLayoutId id="2147484021" r:id="rId10"/>
    <p:sldLayoutId id="2147484022" r:id="rId11"/>
    <p:sldLayoutId id="2147484023" r:id="rId12"/>
    <p:sldLayoutId id="2147484024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5" name="Google Shape;143;p4"/>
          <p:cNvGrpSpPr/>
          <p:nvPr/>
        </p:nvGrpSpPr>
        <p:grpSpPr>
          <a:xfrm>
            <a:off x="7365240" y="-1147680"/>
            <a:ext cx="3732480" cy="6536160"/>
            <a:chOff x="7365240" y="-1147680"/>
            <a:chExt cx="3732480" cy="6536160"/>
          </a:xfrm>
        </p:grpSpPr>
        <p:pic>
          <p:nvPicPr>
            <p:cNvPr id="196" name="Google Shape;144;p4" descr=""/>
            <p:cNvPicPr/>
            <p:nvPr/>
          </p:nvPicPr>
          <p:blipFill>
            <a:blip r:embed="rId2"/>
            <a:srcRect l="16959" t="24708" r="7122" b="26168"/>
            <a:stretch/>
          </p:blipFill>
          <p:spPr>
            <a:xfrm>
              <a:off x="7365240" y="-1147680"/>
              <a:ext cx="3732480" cy="284832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197" name="Google Shape;145;p4"/>
            <p:cNvGrpSpPr/>
            <p:nvPr/>
          </p:nvGrpSpPr>
          <p:grpSpPr>
            <a:xfrm>
              <a:off x="7545240" y="540360"/>
              <a:ext cx="1517760" cy="3029760"/>
              <a:chOff x="7545240" y="540360"/>
              <a:chExt cx="1517760" cy="3029760"/>
            </a:xfrm>
          </p:grpSpPr>
          <p:sp>
            <p:nvSpPr>
              <p:cNvPr id="198" name="Google Shape;146;p4"/>
              <p:cNvSpPr/>
              <p:nvPr/>
            </p:nvSpPr>
            <p:spPr>
              <a:xfrm rot="10800000">
                <a:off x="7642800" y="737640"/>
                <a:ext cx="1420200" cy="2832480"/>
              </a:xfrm>
              <a:custGeom>
                <a:avLst/>
                <a:gdLst>
                  <a:gd name="textAreaLeft" fmla="*/ 0 w 1420200"/>
                  <a:gd name="textAreaRight" fmla="*/ 1420920 w 1420200"/>
                  <a:gd name="textAreaTop" fmla="*/ 0 h 2832480"/>
                  <a:gd name="textAreaBottom" fmla="*/ 2833200 h 2832480"/>
                </a:gdLst>
                <a:ahLst/>
                <a:rect l="textAreaLeft" t="textAreaTop" r="textAreaRight" b="textAreaBottom"/>
                <a:pathLst>
                  <a:path w="34647" h="69081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c0a9e"/>
                  </a:gs>
                  <a:gs pos="100000">
                    <a:srgbClr val="ffffff">
                      <a:alpha val="0"/>
                    </a:srgbClr>
                  </a:gs>
                </a:gsLst>
                <a:lin ang="162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199" name="Google Shape;147;p4"/>
              <p:cNvSpPr/>
              <p:nvPr/>
            </p:nvSpPr>
            <p:spPr>
              <a:xfrm rot="10800000">
                <a:off x="7545240" y="540360"/>
                <a:ext cx="1420200" cy="2832480"/>
              </a:xfrm>
              <a:custGeom>
                <a:avLst/>
                <a:gdLst>
                  <a:gd name="textAreaLeft" fmla="*/ 0 w 1420200"/>
                  <a:gd name="textAreaRight" fmla="*/ 1420920 w 1420200"/>
                  <a:gd name="textAreaTop" fmla="*/ 0 h 2832480"/>
                  <a:gd name="textAreaBottom" fmla="*/ 2833200 h 2832480"/>
                </a:gdLst>
                <a:ahLst/>
                <a:rect l="textAreaLeft" t="textAreaTop" r="textAreaRight" b="textAreaBottom"/>
                <a:pathLst>
                  <a:path w="34647" h="69081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c0a9e"/>
                  </a:gs>
                  <a:gs pos="100000">
                    <a:srgbClr val="ffffff">
                      <a:alpha val="0"/>
                    </a:srgbClr>
                  </a:gs>
                </a:gsLst>
                <a:lin ang="162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</p:grpSp>
        <p:sp>
          <p:nvSpPr>
            <p:cNvPr id="200" name="Google Shape;148;p4"/>
            <p:cNvSpPr/>
            <p:nvPr/>
          </p:nvSpPr>
          <p:spPr>
            <a:xfrm rot="5400000">
              <a:off x="8251200" y="-876960"/>
              <a:ext cx="1420200" cy="2832480"/>
            </a:xfrm>
            <a:custGeom>
              <a:avLst/>
              <a:gdLst>
                <a:gd name="textAreaLeft" fmla="*/ 0 w 1420200"/>
                <a:gd name="textAreaRight" fmla="*/ 1420920 w 1420200"/>
                <a:gd name="textAreaTop" fmla="*/ 0 h 2832480"/>
                <a:gd name="textAreaBottom" fmla="*/ 2833200 h 2832480"/>
              </a:gdLst>
              <a:ahLst/>
              <a:rect l="textAreaLeft" t="textAreaTop" r="textAreaRight" b="textAreaBottom"/>
              <a:pathLst>
                <a:path w="34647" h="69081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 rotWithShape="0">
              <a:gsLst>
                <a:gs pos="0">
                  <a:srgbClr val="0c0a9e"/>
                </a:gs>
                <a:gs pos="100000">
                  <a:srgbClr val="ffffff">
                    <a:alpha val="0"/>
                  </a:srgbClr>
                </a:gs>
              </a:gsLst>
              <a:lin ang="108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grpSp>
          <p:nvGrpSpPr>
            <p:cNvPr id="201" name="Google Shape;149;p4"/>
            <p:cNvGrpSpPr/>
            <p:nvPr/>
          </p:nvGrpSpPr>
          <p:grpSpPr>
            <a:xfrm>
              <a:off x="7893360" y="270000"/>
              <a:ext cx="3152520" cy="5118480"/>
              <a:chOff x="7893360" y="270000"/>
              <a:chExt cx="3152520" cy="5118480"/>
            </a:xfrm>
          </p:grpSpPr>
          <p:sp>
            <p:nvSpPr>
              <p:cNvPr id="202" name="Google Shape;150;p4"/>
              <p:cNvSpPr/>
              <p:nvPr/>
            </p:nvSpPr>
            <p:spPr>
              <a:xfrm>
                <a:off x="7893360" y="270000"/>
                <a:ext cx="3152520" cy="5118480"/>
              </a:xfrm>
              <a:custGeom>
                <a:avLst/>
                <a:gdLst>
                  <a:gd name="textAreaLeft" fmla="*/ 0 w 3152520"/>
                  <a:gd name="textAreaRight" fmla="*/ 3153240 w 3152520"/>
                  <a:gd name="textAreaTop" fmla="*/ 0 h 5118480"/>
                  <a:gd name="textAreaBottom" fmla="*/ 5119200 h 5118480"/>
                </a:gdLst>
                <a:ahLst/>
                <a:rect l="textAreaLeft" t="textAreaTop" r="textAreaRight" b="textAreaBottom"/>
                <a:pathLst>
                  <a:path w="76882" h="124813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9900ff">
                      <a:alpha val="47058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grpSp>
            <p:nvGrpSpPr>
              <p:cNvPr id="203" name="Google Shape;151;p4"/>
              <p:cNvGrpSpPr/>
              <p:nvPr/>
            </p:nvGrpSpPr>
            <p:grpSpPr>
              <a:xfrm>
                <a:off x="8345160" y="4736520"/>
                <a:ext cx="133200" cy="133200"/>
                <a:chOff x="8345160" y="4736520"/>
                <a:chExt cx="133200" cy="133200"/>
              </a:xfrm>
            </p:grpSpPr>
            <p:sp>
              <p:nvSpPr>
                <p:cNvPr id="204" name="Google Shape;152;p4"/>
                <p:cNvSpPr/>
                <p:nvPr/>
              </p:nvSpPr>
              <p:spPr>
                <a:xfrm>
                  <a:off x="8345160" y="4736520"/>
                  <a:ext cx="133200" cy="133200"/>
                </a:xfrm>
                <a:prstGeom prst="ellipse">
                  <a:avLst/>
                </a:prstGeom>
                <a:noFill/>
                <a:ln w="9525">
                  <a:solidFill>
                    <a:srgbClr val="8208d5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7160" bIns="4716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1400" spc="-1" strike="noStrike">
                    <a:solidFill>
                      <a:srgbClr val="000000"/>
                    </a:solidFill>
                    <a:latin typeface="Arial"/>
                    <a:ea typeface="DejaVu Sans"/>
                  </a:endParaRPr>
                </a:p>
              </p:txBody>
            </p:sp>
            <p:sp>
              <p:nvSpPr>
                <p:cNvPr id="205" name="Google Shape;153;p4"/>
                <p:cNvSpPr/>
                <p:nvPr/>
              </p:nvSpPr>
              <p:spPr>
                <a:xfrm>
                  <a:off x="8364240" y="4755240"/>
                  <a:ext cx="95400" cy="95400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9900ff">
                        <a:alpha val="47058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</a:gra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33840" bIns="3384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1400" spc="-1" strike="noStrike">
                    <a:solidFill>
                      <a:srgbClr val="000000"/>
                    </a:solidFill>
                    <a:latin typeface="Arial"/>
                    <a:ea typeface="DejaVu Sans"/>
                  </a:endParaRPr>
                </a:p>
              </p:txBody>
            </p:sp>
          </p:grpSp>
          <p:grpSp>
            <p:nvGrpSpPr>
              <p:cNvPr id="206" name="Google Shape;154;p4"/>
              <p:cNvGrpSpPr/>
              <p:nvPr/>
            </p:nvGrpSpPr>
            <p:grpSpPr>
              <a:xfrm>
                <a:off x="8940600" y="3794760"/>
                <a:ext cx="133200" cy="133200"/>
                <a:chOff x="8940600" y="3794760"/>
                <a:chExt cx="133200" cy="133200"/>
              </a:xfrm>
            </p:grpSpPr>
            <p:sp>
              <p:nvSpPr>
                <p:cNvPr id="207" name="Google Shape;155;p4"/>
                <p:cNvSpPr/>
                <p:nvPr/>
              </p:nvSpPr>
              <p:spPr>
                <a:xfrm>
                  <a:off x="8940600" y="3794760"/>
                  <a:ext cx="133200" cy="133200"/>
                </a:xfrm>
                <a:prstGeom prst="ellipse">
                  <a:avLst/>
                </a:prstGeom>
                <a:noFill/>
                <a:ln w="9525">
                  <a:solidFill>
                    <a:srgbClr val="8208d5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7160" bIns="4716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1400" spc="-1" strike="noStrike">
                    <a:solidFill>
                      <a:srgbClr val="000000"/>
                    </a:solidFill>
                    <a:latin typeface="Arial"/>
                    <a:ea typeface="DejaVu Sans"/>
                  </a:endParaRPr>
                </a:p>
              </p:txBody>
            </p:sp>
            <p:sp>
              <p:nvSpPr>
                <p:cNvPr id="208" name="Google Shape;156;p4"/>
                <p:cNvSpPr/>
                <p:nvPr/>
              </p:nvSpPr>
              <p:spPr>
                <a:xfrm>
                  <a:off x="8959680" y="3813480"/>
                  <a:ext cx="95400" cy="95400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9900ff">
                        <a:alpha val="47058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</a:gra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33840" bIns="3384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1400" spc="-1" strike="noStrike">
                    <a:solidFill>
                      <a:srgbClr val="000000"/>
                    </a:solidFill>
                    <a:latin typeface="Arial"/>
                    <a:ea typeface="DejaVu Sans"/>
                  </a:endParaRPr>
                </a:p>
              </p:txBody>
            </p:sp>
          </p:grpSp>
          <p:grpSp>
            <p:nvGrpSpPr>
              <p:cNvPr id="209" name="Google Shape;157;p4"/>
              <p:cNvGrpSpPr/>
              <p:nvPr/>
            </p:nvGrpSpPr>
            <p:grpSpPr>
              <a:xfrm>
                <a:off x="8806680" y="2424600"/>
                <a:ext cx="133200" cy="133200"/>
                <a:chOff x="8806680" y="2424600"/>
                <a:chExt cx="133200" cy="133200"/>
              </a:xfrm>
            </p:grpSpPr>
            <p:sp>
              <p:nvSpPr>
                <p:cNvPr id="210" name="Google Shape;158;p4"/>
                <p:cNvSpPr/>
                <p:nvPr/>
              </p:nvSpPr>
              <p:spPr>
                <a:xfrm>
                  <a:off x="8806680" y="2424600"/>
                  <a:ext cx="133200" cy="133200"/>
                </a:xfrm>
                <a:prstGeom prst="ellipse">
                  <a:avLst/>
                </a:prstGeom>
                <a:noFill/>
                <a:ln w="9525">
                  <a:solidFill>
                    <a:srgbClr val="8208d5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7160" bIns="4716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1400" spc="-1" strike="noStrike">
                    <a:solidFill>
                      <a:srgbClr val="000000"/>
                    </a:solidFill>
                    <a:latin typeface="Arial"/>
                    <a:ea typeface="DejaVu Sans"/>
                  </a:endParaRPr>
                </a:p>
              </p:txBody>
            </p:sp>
            <p:sp>
              <p:nvSpPr>
                <p:cNvPr id="211" name="Google Shape;159;p4"/>
                <p:cNvSpPr/>
                <p:nvPr/>
              </p:nvSpPr>
              <p:spPr>
                <a:xfrm>
                  <a:off x="8825400" y="2443680"/>
                  <a:ext cx="95400" cy="95400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9900ff">
                        <a:alpha val="47058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</a:gra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33840" bIns="3384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1400" spc="-1" strike="noStrike">
                    <a:solidFill>
                      <a:srgbClr val="000000"/>
                    </a:solidFill>
                    <a:latin typeface="Arial"/>
                    <a:ea typeface="DejaVu Sans"/>
                  </a:endParaRPr>
                </a:p>
              </p:txBody>
            </p:sp>
          </p:grpSp>
        </p:grpSp>
      </p:grpSp>
      <p:grpSp>
        <p:nvGrpSpPr>
          <p:cNvPr id="212" name="Google Shape;160;p4"/>
          <p:cNvGrpSpPr/>
          <p:nvPr/>
        </p:nvGrpSpPr>
        <p:grpSpPr>
          <a:xfrm>
            <a:off x="-575640" y="3774240"/>
            <a:ext cx="1954440" cy="2071800"/>
            <a:chOff x="-575640" y="3774240"/>
            <a:chExt cx="1954440" cy="2071800"/>
          </a:xfrm>
        </p:grpSpPr>
        <p:sp>
          <p:nvSpPr>
            <p:cNvPr id="213" name="Google Shape;161;p4"/>
            <p:cNvSpPr/>
            <p:nvPr/>
          </p:nvSpPr>
          <p:spPr>
            <a:xfrm rot="8271000">
              <a:off x="275760" y="3614760"/>
              <a:ext cx="396000" cy="2259720"/>
            </a:xfrm>
            <a:custGeom>
              <a:avLst/>
              <a:gdLst>
                <a:gd name="textAreaLeft" fmla="*/ 0 w 396000"/>
                <a:gd name="textAreaRight" fmla="*/ 396720 w 396000"/>
                <a:gd name="textAreaTop" fmla="*/ 0 h 2259720"/>
                <a:gd name="textAreaBottom" fmla="*/ 2260440 h 2259720"/>
              </a:gdLst>
              <a:ahLst/>
              <a:rect l="textAreaLeft" t="textAreaTop" r="textAreaRight" b="textAreaBottom"/>
              <a:pathLst>
                <a:path w="14079" h="48146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 rotWithShape="0">
              <a:gsLst>
                <a:gs pos="0">
                  <a:srgbClr val="0c0a9e"/>
                </a:gs>
                <a:gs pos="100000">
                  <a:srgbClr val="ffffff">
                    <a:alpha val="0"/>
                  </a:srgbClr>
                </a:gs>
              </a:gsLst>
              <a:lin ang="162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14" name="Google Shape;162;p4"/>
            <p:cNvSpPr/>
            <p:nvPr/>
          </p:nvSpPr>
          <p:spPr>
            <a:xfrm rot="8271000">
              <a:off x="131400" y="3745440"/>
              <a:ext cx="396000" cy="2259720"/>
            </a:xfrm>
            <a:custGeom>
              <a:avLst/>
              <a:gdLst>
                <a:gd name="textAreaLeft" fmla="*/ 0 w 396000"/>
                <a:gd name="textAreaRight" fmla="*/ 396720 w 396000"/>
                <a:gd name="textAreaTop" fmla="*/ 0 h 2259720"/>
                <a:gd name="textAreaBottom" fmla="*/ 2260440 h 2259720"/>
              </a:gdLst>
              <a:ahLst/>
              <a:rect l="textAreaLeft" t="textAreaTop" r="textAreaRight" b="textAreaBottom"/>
              <a:pathLst>
                <a:path w="14079" h="48146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 rotWithShape="0">
              <a:gsLst>
                <a:gs pos="0">
                  <a:srgbClr val="0c0a9e"/>
                </a:gs>
                <a:gs pos="100000">
                  <a:srgbClr val="ffffff">
                    <a:alpha val="0"/>
                  </a:srgbClr>
                </a:gs>
              </a:gsLst>
              <a:lin ang="162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grpSp>
        <p:nvGrpSpPr>
          <p:cNvPr id="215" name="Google Shape;163;p4"/>
          <p:cNvGrpSpPr/>
          <p:nvPr/>
        </p:nvGrpSpPr>
        <p:grpSpPr>
          <a:xfrm>
            <a:off x="-519120" y="-573120"/>
            <a:ext cx="1500480" cy="2806920"/>
            <a:chOff x="-519120" y="-573120"/>
            <a:chExt cx="1500480" cy="2806920"/>
          </a:xfrm>
        </p:grpSpPr>
        <p:grpSp>
          <p:nvGrpSpPr>
            <p:cNvPr id="216" name="Google Shape;164;p4"/>
            <p:cNvGrpSpPr/>
            <p:nvPr/>
          </p:nvGrpSpPr>
          <p:grpSpPr>
            <a:xfrm>
              <a:off x="-343080" y="1508400"/>
              <a:ext cx="903960" cy="725400"/>
              <a:chOff x="-343080" y="1508400"/>
              <a:chExt cx="903960" cy="725400"/>
            </a:xfrm>
          </p:grpSpPr>
          <p:sp>
            <p:nvSpPr>
              <p:cNvPr id="217" name="Google Shape;165;p4"/>
              <p:cNvSpPr/>
              <p:nvPr/>
            </p:nvSpPr>
            <p:spPr>
              <a:xfrm rot="10800000">
                <a:off x="-343080" y="1508400"/>
                <a:ext cx="672480" cy="582120"/>
              </a:xfrm>
              <a:custGeom>
                <a:avLst/>
                <a:gdLst>
                  <a:gd name="textAreaLeft" fmla="*/ 0 w 672480"/>
                  <a:gd name="textAreaRight" fmla="*/ 673200 w 672480"/>
                  <a:gd name="textAreaTop" fmla="*/ 0 h 582120"/>
                  <a:gd name="textAreaBottom" fmla="*/ 582840 h 582120"/>
                </a:gdLst>
                <a:ahLst/>
                <a:rect l="textAreaLeft" t="textAreaTop" r="textAreaRight" b="textAreaBottom"/>
                <a:pathLst>
                  <a:path w="51285" h="44413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218" name="Google Shape;166;p4"/>
              <p:cNvSpPr/>
              <p:nvPr/>
            </p:nvSpPr>
            <p:spPr>
              <a:xfrm rot="10800000">
                <a:off x="-138600" y="1818000"/>
                <a:ext cx="480240" cy="415800"/>
              </a:xfrm>
              <a:custGeom>
                <a:avLst/>
                <a:gdLst>
                  <a:gd name="textAreaLeft" fmla="*/ 0 w 480240"/>
                  <a:gd name="textAreaRight" fmla="*/ 480960 w 480240"/>
                  <a:gd name="textAreaTop" fmla="*/ 0 h 415800"/>
                  <a:gd name="textAreaBottom" fmla="*/ 416520 h 415800"/>
                </a:gdLst>
                <a:ahLst/>
                <a:rect l="textAreaLeft" t="textAreaTop" r="textAreaRight" b="textAreaBottom"/>
                <a:pathLst>
                  <a:path w="51285" h="44413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219" name="Google Shape;167;p4"/>
              <p:cNvSpPr/>
              <p:nvPr/>
            </p:nvSpPr>
            <p:spPr>
              <a:xfrm rot="10800000">
                <a:off x="80640" y="1674720"/>
                <a:ext cx="480240" cy="415800"/>
              </a:xfrm>
              <a:custGeom>
                <a:avLst/>
                <a:gdLst>
                  <a:gd name="textAreaLeft" fmla="*/ 0 w 480240"/>
                  <a:gd name="textAreaRight" fmla="*/ 480960 w 480240"/>
                  <a:gd name="textAreaTop" fmla="*/ 0 h 415800"/>
                  <a:gd name="textAreaBottom" fmla="*/ 416520 h 415800"/>
                </a:gdLst>
                <a:ahLst/>
                <a:rect l="textAreaLeft" t="textAreaTop" r="textAreaRight" b="textAreaBottom"/>
                <a:pathLst>
                  <a:path w="51285" h="44413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</p:grpSp>
        <p:sp>
          <p:nvSpPr>
            <p:cNvPr id="220" name="Google Shape;168;p4"/>
            <p:cNvSpPr/>
            <p:nvPr/>
          </p:nvSpPr>
          <p:spPr>
            <a:xfrm>
              <a:off x="360" y="-572400"/>
              <a:ext cx="981000" cy="2307240"/>
            </a:xfrm>
            <a:custGeom>
              <a:avLst/>
              <a:gdLst>
                <a:gd name="textAreaLeft" fmla="*/ 0 w 981000"/>
                <a:gd name="textAreaRight" fmla="*/ 981720 w 981000"/>
                <a:gd name="textAreaTop" fmla="*/ 0 h 2307240"/>
                <a:gd name="textAreaBottom" fmla="*/ 2307960 h 2307240"/>
              </a:gdLst>
              <a:ahLst/>
              <a:rect l="textAreaLeft" t="textAreaTop" r="textAreaRight" b="textAreaBottom"/>
              <a:pathLst>
                <a:path w="23937" h="56267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 rotWithShape="0">
              <a:gsLst>
                <a:gs pos="0">
                  <a:srgbClr val="ff9900">
                    <a:alpha val="4117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21" name="Google Shape;169;p4"/>
            <p:cNvSpPr/>
            <p:nvPr/>
          </p:nvSpPr>
          <p:spPr>
            <a:xfrm>
              <a:off x="-159120" y="-573120"/>
              <a:ext cx="981000" cy="2307240"/>
            </a:xfrm>
            <a:custGeom>
              <a:avLst/>
              <a:gdLst>
                <a:gd name="textAreaLeft" fmla="*/ 0 w 981000"/>
                <a:gd name="textAreaRight" fmla="*/ 981720 w 981000"/>
                <a:gd name="textAreaTop" fmla="*/ 0 h 2307240"/>
                <a:gd name="textAreaBottom" fmla="*/ 2307960 h 2307240"/>
              </a:gdLst>
              <a:ahLst/>
              <a:rect l="textAreaLeft" t="textAreaTop" r="textAreaRight" b="textAreaBottom"/>
              <a:pathLst>
                <a:path w="23937" h="56267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 rotWithShape="0">
              <a:gsLst>
                <a:gs pos="0">
                  <a:srgbClr val="9900ff">
                    <a:alpha val="47058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grpSp>
          <p:nvGrpSpPr>
            <p:cNvPr id="222" name="Google Shape;170;p4"/>
            <p:cNvGrpSpPr/>
            <p:nvPr/>
          </p:nvGrpSpPr>
          <p:grpSpPr>
            <a:xfrm>
              <a:off x="-519120" y="-466560"/>
              <a:ext cx="699120" cy="1650600"/>
              <a:chOff x="-519120" y="-466560"/>
              <a:chExt cx="699120" cy="1650600"/>
            </a:xfrm>
          </p:grpSpPr>
          <p:sp>
            <p:nvSpPr>
              <p:cNvPr id="223" name="Google Shape;171;p4"/>
              <p:cNvSpPr/>
              <p:nvPr/>
            </p:nvSpPr>
            <p:spPr>
              <a:xfrm rot="10800000">
                <a:off x="-302040" y="171000"/>
                <a:ext cx="482400" cy="1013040"/>
              </a:xfrm>
              <a:custGeom>
                <a:avLst/>
                <a:gdLst>
                  <a:gd name="textAreaLeft" fmla="*/ 0 w 482400"/>
                  <a:gd name="textAreaRight" fmla="*/ 483120 w 482400"/>
                  <a:gd name="textAreaTop" fmla="*/ 0 h 1013040"/>
                  <a:gd name="textAreaBottom" fmla="*/ 1013760 h 1013040"/>
                </a:gdLst>
                <a:ahLst/>
                <a:rect l="textAreaLeft" t="textAreaTop" r="textAreaRight" b="textAreaBottom"/>
                <a:pathLst>
                  <a:path w="11779" h="24714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224" name="Google Shape;172;p4"/>
              <p:cNvSpPr/>
              <p:nvPr/>
            </p:nvSpPr>
            <p:spPr>
              <a:xfrm rot="10800000">
                <a:off x="-426240" y="-466560"/>
                <a:ext cx="246240" cy="1226160"/>
              </a:xfrm>
              <a:custGeom>
                <a:avLst/>
                <a:gdLst>
                  <a:gd name="textAreaLeft" fmla="*/ 0 w 246240"/>
                  <a:gd name="textAreaRight" fmla="*/ 246960 w 246240"/>
                  <a:gd name="textAreaTop" fmla="*/ 0 h 1226160"/>
                  <a:gd name="textAreaBottom" fmla="*/ 1226880 h 1226160"/>
                </a:gdLst>
                <a:ahLst/>
                <a:rect l="textAreaLeft" t="textAreaTop" r="textAreaRight" b="textAreaBottom"/>
                <a:pathLst>
                  <a:path w="6019" h="29909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225" name="Google Shape;173;p4"/>
              <p:cNvSpPr/>
              <p:nvPr/>
            </p:nvSpPr>
            <p:spPr>
              <a:xfrm rot="10800000">
                <a:off x="-518760" y="-373320"/>
                <a:ext cx="246240" cy="1226160"/>
              </a:xfrm>
              <a:custGeom>
                <a:avLst/>
                <a:gdLst>
                  <a:gd name="textAreaLeft" fmla="*/ 0 w 246240"/>
                  <a:gd name="textAreaRight" fmla="*/ 246960 w 246240"/>
                  <a:gd name="textAreaTop" fmla="*/ 0 h 1226160"/>
                  <a:gd name="textAreaBottom" fmla="*/ 1226880 h 1226160"/>
                </a:gdLst>
                <a:ahLst/>
                <a:rect l="textAreaLeft" t="textAreaTop" r="textAreaRight" b="textAreaBottom"/>
                <a:pathLst>
                  <a:path w="6019" h="29909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</p:grpSp>
      </p:grpSp>
      <p:sp>
        <p:nvSpPr>
          <p:cNvPr id="2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3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1" name="Google Shape;1284;p29"/>
          <p:cNvSpPr/>
          <p:nvPr/>
        </p:nvSpPr>
        <p:spPr>
          <a:xfrm>
            <a:off x="1157400" y="3286440"/>
            <a:ext cx="5319360" cy="60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15000"/>
              </a:lnSpc>
              <a:spcBef>
                <a:spcPts val="300"/>
              </a:spcBef>
              <a:tabLst>
                <a:tab algn="l" pos="0"/>
              </a:tabLst>
            </a:pPr>
            <a:r>
              <a:rPr b="1" lang="en" sz="1200" spc="-1" strike="noStrike">
                <a:solidFill>
                  <a:schemeClr val="dk1"/>
                </a:solidFill>
                <a:latin typeface="Poppins"/>
                <a:ea typeface="Poppins"/>
              </a:rPr>
              <a:t>CREDITS: </a:t>
            </a:r>
            <a:r>
              <a:rPr b="0" lang="en" sz="1200" spc="-1" strike="noStrike">
                <a:solidFill>
                  <a:schemeClr val="dk1"/>
                </a:solidFill>
                <a:latin typeface="Poppins"/>
                <a:ea typeface="Poppins"/>
              </a:rPr>
              <a:t>This presentation template was created by </a:t>
            </a:r>
            <a:r>
              <a:rPr b="1" lang="en" sz="1200" spc="-1" strike="noStrike" u="sng">
                <a:solidFill>
                  <a:schemeClr val="dk1"/>
                </a:solidFill>
                <a:uFillTx/>
                <a:latin typeface="Poppins"/>
                <a:ea typeface="Poppins"/>
                <a:hlinkClick r:id="rId2"/>
              </a:rPr>
              <a:t>Slidesgo</a:t>
            </a:r>
            <a:r>
              <a:rPr b="0" lang="en" sz="1200" spc="-1" strike="noStrike">
                <a:solidFill>
                  <a:schemeClr val="dk1"/>
                </a:solidFill>
                <a:latin typeface="Poppins"/>
                <a:ea typeface="Poppins"/>
              </a:rPr>
              <a:t>, and includes icons by </a:t>
            </a:r>
            <a:r>
              <a:rPr b="1" lang="en" sz="1200" spc="-1" strike="noStrike" u="sng">
                <a:solidFill>
                  <a:schemeClr val="dk1"/>
                </a:solidFill>
                <a:uFillTx/>
                <a:latin typeface="Poppins"/>
                <a:ea typeface="Poppins"/>
                <a:hlinkClick r:id="rId3"/>
              </a:rPr>
              <a:t>Flaticon</a:t>
            </a:r>
            <a:r>
              <a:rPr b="0" lang="en" sz="1200" spc="-1" strike="noStrike">
                <a:solidFill>
                  <a:schemeClr val="dk1"/>
                </a:solidFill>
                <a:latin typeface="Poppins"/>
                <a:ea typeface="Poppins"/>
              </a:rPr>
              <a:t>, and infographics &amp; images by</a:t>
            </a:r>
            <a:r>
              <a:rPr b="1" lang="en" sz="1200" spc="-1" strike="noStrike">
                <a:solidFill>
                  <a:schemeClr val="dk1"/>
                </a:solidFill>
                <a:latin typeface="Poppins"/>
                <a:ea typeface="Poppins"/>
              </a:rPr>
              <a:t> </a:t>
            </a:r>
            <a:r>
              <a:rPr b="1" lang="en" sz="1200" spc="-1" strike="noStrike" u="sng">
                <a:solidFill>
                  <a:schemeClr val="dk1"/>
                </a:solidFill>
                <a:uFillTx/>
                <a:latin typeface="Poppins"/>
                <a:ea typeface="Poppins"/>
                <a:hlinkClick r:id="rId4"/>
              </a:rPr>
              <a:t>Freepik</a:t>
            </a:r>
            <a:r>
              <a:rPr b="1" lang="en" sz="1200" spc="-1" strike="noStrike" u="sng">
                <a:solidFill>
                  <a:schemeClr val="dk1"/>
                </a:solidFill>
                <a:uFillTx/>
                <a:latin typeface="Poppins"/>
                <a:ea typeface="Poppins"/>
              </a:rPr>
              <a:t> 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302" name="Google Shape;1285;p29"/>
          <p:cNvGrpSpPr/>
          <p:nvPr/>
        </p:nvGrpSpPr>
        <p:grpSpPr>
          <a:xfrm>
            <a:off x="-291240" y="-493920"/>
            <a:ext cx="1447560" cy="2237760"/>
            <a:chOff x="-291240" y="-493920"/>
            <a:chExt cx="1447560" cy="2237760"/>
          </a:xfrm>
        </p:grpSpPr>
        <p:grpSp>
          <p:nvGrpSpPr>
            <p:cNvPr id="2303" name="Google Shape;1286;p29"/>
            <p:cNvGrpSpPr/>
            <p:nvPr/>
          </p:nvGrpSpPr>
          <p:grpSpPr>
            <a:xfrm>
              <a:off x="-257400" y="-241200"/>
              <a:ext cx="981000" cy="1985040"/>
              <a:chOff x="-257400" y="-241200"/>
              <a:chExt cx="981000" cy="1985040"/>
            </a:xfrm>
          </p:grpSpPr>
          <p:sp>
            <p:nvSpPr>
              <p:cNvPr id="2304" name="Google Shape;1287;p29"/>
              <p:cNvSpPr/>
              <p:nvPr/>
            </p:nvSpPr>
            <p:spPr>
              <a:xfrm rot="10800000">
                <a:off x="-257040" y="-241200"/>
                <a:ext cx="843840" cy="1984680"/>
              </a:xfrm>
              <a:custGeom>
                <a:avLst/>
                <a:gdLst>
                  <a:gd name="textAreaLeft" fmla="*/ 0 w 843840"/>
                  <a:gd name="textAreaRight" fmla="*/ 844560 w 843840"/>
                  <a:gd name="textAreaTop" fmla="*/ 0 h 1984680"/>
                  <a:gd name="textAreaBottom" fmla="*/ 1985400 h 1984680"/>
                </a:gdLst>
                <a:ahLst/>
                <a:rect l="textAreaLeft" t="textAreaTop" r="textAreaRight" b="textAreaBottom"/>
                <a:pathLst>
                  <a:path w="23937" h="56267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c0a9e"/>
                  </a:gs>
                  <a:gs pos="100000">
                    <a:srgbClr val="ffffff">
                      <a:alpha val="0"/>
                    </a:srgbClr>
                  </a:gs>
                </a:gsLst>
                <a:lin ang="162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2305" name="Google Shape;1288;p29"/>
              <p:cNvSpPr/>
              <p:nvPr/>
            </p:nvSpPr>
            <p:spPr>
              <a:xfrm rot="10800000">
                <a:off x="-119880" y="-240840"/>
                <a:ext cx="843840" cy="1984680"/>
              </a:xfrm>
              <a:custGeom>
                <a:avLst/>
                <a:gdLst>
                  <a:gd name="textAreaLeft" fmla="*/ 0 w 843840"/>
                  <a:gd name="textAreaRight" fmla="*/ 844560 w 843840"/>
                  <a:gd name="textAreaTop" fmla="*/ 0 h 1984680"/>
                  <a:gd name="textAreaBottom" fmla="*/ 1985400 h 1984680"/>
                </a:gdLst>
                <a:ahLst/>
                <a:rect l="textAreaLeft" t="textAreaTop" r="textAreaRight" b="textAreaBottom"/>
                <a:pathLst>
                  <a:path w="23937" h="56267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9900ff">
                      <a:alpha val="47058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</p:grpSp>
        <p:grpSp>
          <p:nvGrpSpPr>
            <p:cNvPr id="2306" name="Google Shape;1289;p29"/>
            <p:cNvGrpSpPr/>
            <p:nvPr/>
          </p:nvGrpSpPr>
          <p:grpSpPr>
            <a:xfrm>
              <a:off x="381600" y="794520"/>
              <a:ext cx="698760" cy="477720"/>
              <a:chOff x="381600" y="794520"/>
              <a:chExt cx="698760" cy="477720"/>
            </a:xfrm>
          </p:grpSpPr>
          <p:grpSp>
            <p:nvGrpSpPr>
              <p:cNvPr id="2307" name="Google Shape;1290;p29"/>
              <p:cNvGrpSpPr/>
              <p:nvPr/>
            </p:nvGrpSpPr>
            <p:grpSpPr>
              <a:xfrm>
                <a:off x="381600" y="794520"/>
                <a:ext cx="477360" cy="477720"/>
                <a:chOff x="381600" y="794520"/>
                <a:chExt cx="477360" cy="477720"/>
              </a:xfrm>
            </p:grpSpPr>
            <p:sp>
              <p:nvSpPr>
                <p:cNvPr id="2308" name="Google Shape;1291;p29"/>
                <p:cNvSpPr/>
                <p:nvPr/>
              </p:nvSpPr>
              <p:spPr>
                <a:xfrm rot="2700000">
                  <a:off x="447840" y="867960"/>
                  <a:ext cx="344880" cy="330480"/>
                </a:xfrm>
                <a:custGeom>
                  <a:avLst/>
                  <a:gdLst>
                    <a:gd name="textAreaLeft" fmla="*/ 0 w 344880"/>
                    <a:gd name="textAreaRight" fmla="*/ 345600 w 344880"/>
                    <a:gd name="textAreaTop" fmla="*/ 0 h 330480"/>
                    <a:gd name="textAreaBottom" fmla="*/ 331200 h 330480"/>
                  </a:gdLst>
                  <a:ahLst/>
                  <a:rect l="textAreaLeft" t="textAreaTop" r="textAreaRight" b="textAreaBottom"/>
                  <a:pathLst>
                    <a:path w="36902" h="35337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 rotWithShape="0">
                  <a:gsLst>
                    <a:gs pos="0">
                      <a:srgbClr val="9900ff">
                        <a:alpha val="29019"/>
                      </a:srgbClr>
                    </a:gs>
                    <a:gs pos="100000">
                      <a:srgbClr val="f5f8ff"/>
                    </a:gs>
                  </a:gsLst>
                  <a:lin ang="13500000"/>
                </a:gra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91440" bIns="91440" anchor="ctr">
                  <a:noAutofit/>
                </a:bodyPr>
                <a:p>
                  <a:endParaRPr b="0" lang="en-US" sz="1400" spc="-1" strike="noStrike">
                    <a:solidFill>
                      <a:srgbClr val="000000"/>
                    </a:solidFill>
                    <a:latin typeface="Arial"/>
                    <a:ea typeface="DejaVu Sans"/>
                  </a:endParaRPr>
                </a:p>
              </p:txBody>
            </p:sp>
            <p:grpSp>
              <p:nvGrpSpPr>
                <p:cNvPr id="2309" name="Google Shape;1292;p29"/>
                <p:cNvGrpSpPr/>
                <p:nvPr/>
              </p:nvGrpSpPr>
              <p:grpSpPr>
                <a:xfrm>
                  <a:off x="426960" y="895320"/>
                  <a:ext cx="386640" cy="222480"/>
                  <a:chOff x="426960" y="895320"/>
                  <a:chExt cx="386640" cy="222480"/>
                </a:xfrm>
              </p:grpSpPr>
              <p:sp>
                <p:nvSpPr>
                  <p:cNvPr id="2310" name="Google Shape;1293;p29"/>
                  <p:cNvSpPr/>
                  <p:nvPr/>
                </p:nvSpPr>
                <p:spPr>
                  <a:xfrm rot="2700000">
                    <a:off x="459360" y="927720"/>
                    <a:ext cx="157320" cy="157320"/>
                  </a:xfrm>
                  <a:custGeom>
                    <a:avLst/>
                    <a:gdLst>
                      <a:gd name="textAreaLeft" fmla="*/ 0 w 157320"/>
                      <a:gd name="textAreaRight" fmla="*/ 158040 w 157320"/>
                      <a:gd name="textAreaTop" fmla="*/ 0 h 157320"/>
                      <a:gd name="textAreaBottom" fmla="*/ 158040 h 157320"/>
                    </a:gdLst>
                    <a:ahLst/>
                    <a:rect l="textAreaLeft" t="textAreaTop" r="textAreaRight" b="textAreaBottom"/>
                    <a:pathLst>
                      <a:path w="27121" h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9900ff">
                          <a:alpha val="47058"/>
                        </a:srgbClr>
                      </a:gs>
                      <a:gs pos="100000">
                        <a:srgbClr val="ffffff">
                          <a:alpha val="47058"/>
                        </a:srgbClr>
                      </a:gs>
                    </a:gsLst>
                    <a:lin ang="5400000"/>
                  </a:gra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lIns="90000" rIns="90000" tIns="78840" bIns="78840" anchor="ctr">
                    <a:noAutofit/>
                  </a:bodyPr>
                  <a:p>
                    <a:endParaRPr b="0" lang="en-US" sz="1400" spc="-1" strike="noStrike">
                      <a:solidFill>
                        <a:srgbClr val="000000"/>
                      </a:solidFill>
                      <a:latin typeface="Arial"/>
                      <a:ea typeface="DejaVu Sans"/>
                    </a:endParaRPr>
                  </a:p>
                </p:txBody>
              </p:sp>
              <p:sp>
                <p:nvSpPr>
                  <p:cNvPr id="2311" name="Google Shape;1294;p29"/>
                  <p:cNvSpPr/>
                  <p:nvPr/>
                </p:nvSpPr>
                <p:spPr>
                  <a:xfrm rot="2700000">
                    <a:off x="500400" y="927720"/>
                    <a:ext cx="157320" cy="157320"/>
                  </a:xfrm>
                  <a:custGeom>
                    <a:avLst/>
                    <a:gdLst>
                      <a:gd name="textAreaLeft" fmla="*/ 0 w 157320"/>
                      <a:gd name="textAreaRight" fmla="*/ 158040 w 157320"/>
                      <a:gd name="textAreaTop" fmla="*/ 0 h 157320"/>
                      <a:gd name="textAreaBottom" fmla="*/ 158040 h 157320"/>
                    </a:gdLst>
                    <a:ahLst/>
                    <a:rect l="textAreaLeft" t="textAreaTop" r="textAreaRight" b="textAreaBottom"/>
                    <a:pathLst>
                      <a:path w="27121" h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9900ff">
                          <a:alpha val="47058"/>
                        </a:srgbClr>
                      </a:gs>
                      <a:gs pos="100000">
                        <a:srgbClr val="ffffff">
                          <a:alpha val="47058"/>
                        </a:srgbClr>
                      </a:gs>
                    </a:gsLst>
                    <a:lin ang="5400000"/>
                  </a:gra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lIns="90000" rIns="90000" tIns="78840" bIns="78840" anchor="ctr">
                    <a:noAutofit/>
                  </a:bodyPr>
                  <a:p>
                    <a:endParaRPr b="0" lang="en-US" sz="1400" spc="-1" strike="noStrike">
                      <a:solidFill>
                        <a:srgbClr val="000000"/>
                      </a:solidFill>
                      <a:latin typeface="Arial"/>
                      <a:ea typeface="DejaVu Sans"/>
                    </a:endParaRPr>
                  </a:p>
                </p:txBody>
              </p:sp>
              <p:sp>
                <p:nvSpPr>
                  <p:cNvPr id="2312" name="Google Shape;1295;p29"/>
                  <p:cNvSpPr/>
                  <p:nvPr/>
                </p:nvSpPr>
                <p:spPr>
                  <a:xfrm rot="2700000">
                    <a:off x="541440" y="927720"/>
                    <a:ext cx="157320" cy="157320"/>
                  </a:xfrm>
                  <a:custGeom>
                    <a:avLst/>
                    <a:gdLst>
                      <a:gd name="textAreaLeft" fmla="*/ 0 w 157320"/>
                      <a:gd name="textAreaRight" fmla="*/ 158040 w 157320"/>
                      <a:gd name="textAreaTop" fmla="*/ 0 h 157320"/>
                      <a:gd name="textAreaBottom" fmla="*/ 158040 h 157320"/>
                    </a:gdLst>
                    <a:ahLst/>
                    <a:rect l="textAreaLeft" t="textAreaTop" r="textAreaRight" b="textAreaBottom"/>
                    <a:pathLst>
                      <a:path w="27121" h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9900ff">
                          <a:alpha val="47058"/>
                        </a:srgbClr>
                      </a:gs>
                      <a:gs pos="100000">
                        <a:srgbClr val="ffffff">
                          <a:alpha val="47058"/>
                        </a:srgbClr>
                      </a:gs>
                    </a:gsLst>
                    <a:lin ang="5400000"/>
                  </a:gra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lIns="90000" rIns="90000" tIns="78840" bIns="78840" anchor="ctr">
                    <a:noAutofit/>
                  </a:bodyPr>
                  <a:p>
                    <a:endParaRPr b="0" lang="en-US" sz="1400" spc="-1" strike="noStrike">
                      <a:solidFill>
                        <a:srgbClr val="000000"/>
                      </a:solidFill>
                      <a:latin typeface="Arial"/>
                      <a:ea typeface="DejaVu Sans"/>
                    </a:endParaRPr>
                  </a:p>
                </p:txBody>
              </p:sp>
              <p:sp>
                <p:nvSpPr>
                  <p:cNvPr id="2313" name="Google Shape;1296;p29"/>
                  <p:cNvSpPr/>
                  <p:nvPr/>
                </p:nvSpPr>
                <p:spPr>
                  <a:xfrm rot="2700000">
                    <a:off x="582480" y="927720"/>
                    <a:ext cx="157320" cy="157320"/>
                  </a:xfrm>
                  <a:custGeom>
                    <a:avLst/>
                    <a:gdLst>
                      <a:gd name="textAreaLeft" fmla="*/ 0 w 157320"/>
                      <a:gd name="textAreaRight" fmla="*/ 158040 w 157320"/>
                      <a:gd name="textAreaTop" fmla="*/ 0 h 157320"/>
                      <a:gd name="textAreaBottom" fmla="*/ 158040 h 157320"/>
                    </a:gdLst>
                    <a:ahLst/>
                    <a:rect l="textAreaLeft" t="textAreaTop" r="textAreaRight" b="textAreaBottom"/>
                    <a:pathLst>
                      <a:path w="27121" h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9900ff">
                          <a:alpha val="47058"/>
                        </a:srgbClr>
                      </a:gs>
                      <a:gs pos="100000">
                        <a:srgbClr val="ffffff">
                          <a:alpha val="47058"/>
                        </a:srgbClr>
                      </a:gs>
                    </a:gsLst>
                    <a:lin ang="5400000"/>
                  </a:gra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lIns="90000" rIns="90000" tIns="78840" bIns="78840" anchor="ctr">
                    <a:noAutofit/>
                  </a:bodyPr>
                  <a:p>
                    <a:endParaRPr b="0" lang="en-US" sz="1400" spc="-1" strike="noStrike">
                      <a:solidFill>
                        <a:srgbClr val="000000"/>
                      </a:solidFill>
                      <a:latin typeface="Arial"/>
                      <a:ea typeface="DejaVu Sans"/>
                    </a:endParaRPr>
                  </a:p>
                </p:txBody>
              </p:sp>
              <p:sp>
                <p:nvSpPr>
                  <p:cNvPr id="2314" name="Google Shape;1297;p29"/>
                  <p:cNvSpPr/>
                  <p:nvPr/>
                </p:nvSpPr>
                <p:spPr>
                  <a:xfrm rot="2700000">
                    <a:off x="623520" y="927720"/>
                    <a:ext cx="157320" cy="157320"/>
                  </a:xfrm>
                  <a:custGeom>
                    <a:avLst/>
                    <a:gdLst>
                      <a:gd name="textAreaLeft" fmla="*/ 0 w 157320"/>
                      <a:gd name="textAreaRight" fmla="*/ 158040 w 157320"/>
                      <a:gd name="textAreaTop" fmla="*/ 0 h 157320"/>
                      <a:gd name="textAreaBottom" fmla="*/ 158040 h 157320"/>
                    </a:gdLst>
                    <a:ahLst/>
                    <a:rect l="textAreaLeft" t="textAreaTop" r="textAreaRight" b="textAreaBottom"/>
                    <a:pathLst>
                      <a:path w="27121" h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9900ff">
                          <a:alpha val="47058"/>
                        </a:srgbClr>
                      </a:gs>
                      <a:gs pos="100000">
                        <a:srgbClr val="ffffff">
                          <a:alpha val="47058"/>
                        </a:srgbClr>
                      </a:gs>
                    </a:gsLst>
                    <a:lin ang="5400000"/>
                  </a:gra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lIns="90000" rIns="90000" tIns="78840" bIns="78840" anchor="ctr">
                    <a:noAutofit/>
                  </a:bodyPr>
                  <a:p>
                    <a:endParaRPr b="0" lang="en-US" sz="1400" spc="-1" strike="noStrike">
                      <a:solidFill>
                        <a:srgbClr val="000000"/>
                      </a:solidFill>
                      <a:latin typeface="Arial"/>
                      <a:ea typeface="DejaVu Sans"/>
                    </a:endParaRPr>
                  </a:p>
                </p:txBody>
              </p:sp>
            </p:grpSp>
          </p:grpSp>
          <p:sp>
            <p:nvSpPr>
              <p:cNvPr id="2315" name="Google Shape;1298;p29"/>
              <p:cNvSpPr/>
              <p:nvPr/>
            </p:nvSpPr>
            <p:spPr>
              <a:xfrm rot="18900000">
                <a:off x="712440" y="874080"/>
                <a:ext cx="324000" cy="257400"/>
              </a:xfrm>
              <a:custGeom>
                <a:avLst/>
                <a:gdLst>
                  <a:gd name="textAreaLeft" fmla="*/ 0 w 324000"/>
                  <a:gd name="textAreaRight" fmla="*/ 324720 w 324000"/>
                  <a:gd name="textAreaTop" fmla="*/ 0 h 257400"/>
                  <a:gd name="textAreaBottom" fmla="*/ 258120 h 257400"/>
                </a:gdLst>
                <a:ahLst/>
                <a:rect l="textAreaLeft" t="textAreaTop" r="textAreaRight" b="textAreaBottom"/>
                <a:pathLst>
                  <a:path w="44612" h="3544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9900ff">
                      <a:alpha val="47058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</p:grpSp>
        <p:grpSp>
          <p:nvGrpSpPr>
            <p:cNvPr id="2316" name="Google Shape;1299;p29"/>
            <p:cNvGrpSpPr/>
            <p:nvPr/>
          </p:nvGrpSpPr>
          <p:grpSpPr>
            <a:xfrm>
              <a:off x="-291240" y="-493920"/>
              <a:ext cx="1046160" cy="1350360"/>
              <a:chOff x="-291240" y="-493920"/>
              <a:chExt cx="1046160" cy="1350360"/>
            </a:xfrm>
          </p:grpSpPr>
          <p:sp>
            <p:nvSpPr>
              <p:cNvPr id="2317" name="Google Shape;1300;p29"/>
              <p:cNvSpPr/>
              <p:nvPr/>
            </p:nvSpPr>
            <p:spPr>
              <a:xfrm rot="13500000">
                <a:off x="55080" y="159840"/>
                <a:ext cx="581400" cy="575280"/>
              </a:xfrm>
              <a:custGeom>
                <a:avLst/>
                <a:gdLst>
                  <a:gd name="textAreaLeft" fmla="*/ 0 w 581400"/>
                  <a:gd name="textAreaRight" fmla="*/ 582120 w 581400"/>
                  <a:gd name="textAreaTop" fmla="*/ 0 h 575280"/>
                  <a:gd name="textAreaBottom" fmla="*/ 576000 h 575280"/>
                </a:gdLst>
                <a:ahLst/>
                <a:rect l="textAreaLeft" t="textAreaTop" r="textAreaRight" b="textAreaBottom"/>
                <a:pathLst>
                  <a:path w="36171" h="3579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 rotWithShape="0">
                <a:gsLst>
                  <a:gs pos="22000">
                    <a:srgbClr val="f5f8ff">
                      <a:alpha val="47058"/>
                    </a:srgbClr>
                  </a:gs>
                  <a:gs pos="100000">
                    <a:srgbClr val="eb9109">
                      <a:alpha val="47058"/>
                    </a:srgbClr>
                  </a:gs>
                </a:gsLst>
                <a:lin ang="135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2318" name="Google Shape;1301;p29"/>
              <p:cNvSpPr/>
              <p:nvPr/>
            </p:nvSpPr>
            <p:spPr>
              <a:xfrm rot="13500000">
                <a:off x="-20160" y="-23760"/>
                <a:ext cx="581400" cy="575280"/>
              </a:xfrm>
              <a:custGeom>
                <a:avLst/>
                <a:gdLst>
                  <a:gd name="textAreaLeft" fmla="*/ 0 w 581400"/>
                  <a:gd name="textAreaRight" fmla="*/ 582120 w 581400"/>
                  <a:gd name="textAreaTop" fmla="*/ 0 h 575280"/>
                  <a:gd name="textAreaBottom" fmla="*/ 576000 h 575280"/>
                </a:gdLst>
                <a:ahLst/>
                <a:rect l="textAreaLeft" t="textAreaTop" r="textAreaRight" b="textAreaBottom"/>
                <a:pathLst>
                  <a:path w="36171" h="3579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 rotWithShape="0">
                <a:gsLst>
                  <a:gs pos="22000">
                    <a:srgbClr val="f5f8ff">
                      <a:alpha val="47058"/>
                    </a:srgbClr>
                  </a:gs>
                  <a:gs pos="100000">
                    <a:srgbClr val="eb9109">
                      <a:alpha val="47058"/>
                    </a:srgbClr>
                  </a:gs>
                </a:gsLst>
                <a:lin ang="135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2319" name="Google Shape;1302;p29"/>
              <p:cNvSpPr/>
              <p:nvPr/>
            </p:nvSpPr>
            <p:spPr>
              <a:xfrm rot="13500000">
                <a:off x="-96480" y="-187920"/>
                <a:ext cx="581400" cy="575280"/>
              </a:xfrm>
              <a:custGeom>
                <a:avLst/>
                <a:gdLst>
                  <a:gd name="textAreaLeft" fmla="*/ 0 w 581400"/>
                  <a:gd name="textAreaRight" fmla="*/ 582120 w 581400"/>
                  <a:gd name="textAreaTop" fmla="*/ 0 h 575280"/>
                  <a:gd name="textAreaBottom" fmla="*/ 576000 h 575280"/>
                </a:gdLst>
                <a:ahLst/>
                <a:rect l="textAreaLeft" t="textAreaTop" r="textAreaRight" b="textAreaBottom"/>
                <a:pathLst>
                  <a:path w="36171" h="3579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 rotWithShape="0">
                <a:gsLst>
                  <a:gs pos="22000">
                    <a:srgbClr val="f5f8ff">
                      <a:alpha val="47058"/>
                    </a:srgbClr>
                  </a:gs>
                  <a:gs pos="100000">
                    <a:srgbClr val="eb9109">
                      <a:alpha val="47058"/>
                    </a:srgbClr>
                  </a:gs>
                </a:gsLst>
                <a:lin ang="135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2320" name="Google Shape;1303;p29"/>
              <p:cNvSpPr/>
              <p:nvPr/>
            </p:nvSpPr>
            <p:spPr>
              <a:xfrm rot="13500000">
                <a:off x="-172800" y="-372240"/>
                <a:ext cx="581400" cy="575280"/>
              </a:xfrm>
              <a:custGeom>
                <a:avLst/>
                <a:gdLst>
                  <a:gd name="textAreaLeft" fmla="*/ 0 w 581400"/>
                  <a:gd name="textAreaRight" fmla="*/ 582120 w 581400"/>
                  <a:gd name="textAreaTop" fmla="*/ 0 h 575280"/>
                  <a:gd name="textAreaBottom" fmla="*/ 576000 h 575280"/>
                </a:gdLst>
                <a:ahLst/>
                <a:rect l="textAreaLeft" t="textAreaTop" r="textAreaRight" b="textAreaBottom"/>
                <a:pathLst>
                  <a:path w="36171" h="3579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 rotWithShape="0">
                <a:gsLst>
                  <a:gs pos="22000">
                    <a:srgbClr val="f5f8ff">
                      <a:alpha val="47058"/>
                    </a:srgbClr>
                  </a:gs>
                  <a:gs pos="100000">
                    <a:srgbClr val="eb9109">
                      <a:alpha val="47058"/>
                    </a:srgbClr>
                  </a:gs>
                </a:gsLst>
                <a:lin ang="135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</p:grpSp>
        <p:grpSp>
          <p:nvGrpSpPr>
            <p:cNvPr id="2321" name="Google Shape;1304;p29"/>
            <p:cNvGrpSpPr/>
            <p:nvPr/>
          </p:nvGrpSpPr>
          <p:grpSpPr>
            <a:xfrm>
              <a:off x="457560" y="455040"/>
              <a:ext cx="698760" cy="477720"/>
              <a:chOff x="457560" y="455040"/>
              <a:chExt cx="698760" cy="477720"/>
            </a:xfrm>
          </p:grpSpPr>
          <p:grpSp>
            <p:nvGrpSpPr>
              <p:cNvPr id="2322" name="Google Shape;1305;p29"/>
              <p:cNvGrpSpPr/>
              <p:nvPr/>
            </p:nvGrpSpPr>
            <p:grpSpPr>
              <a:xfrm>
                <a:off x="457560" y="455040"/>
                <a:ext cx="477360" cy="477720"/>
                <a:chOff x="457560" y="455040"/>
                <a:chExt cx="477360" cy="477720"/>
              </a:xfrm>
            </p:grpSpPr>
            <p:sp>
              <p:nvSpPr>
                <p:cNvPr id="2323" name="Google Shape;1306;p29"/>
                <p:cNvSpPr/>
                <p:nvPr/>
              </p:nvSpPr>
              <p:spPr>
                <a:xfrm rot="2700000">
                  <a:off x="523800" y="528480"/>
                  <a:ext cx="344880" cy="330480"/>
                </a:xfrm>
                <a:custGeom>
                  <a:avLst/>
                  <a:gdLst>
                    <a:gd name="textAreaLeft" fmla="*/ 0 w 344880"/>
                    <a:gd name="textAreaRight" fmla="*/ 345600 w 344880"/>
                    <a:gd name="textAreaTop" fmla="*/ 0 h 330480"/>
                    <a:gd name="textAreaBottom" fmla="*/ 331200 h 330480"/>
                  </a:gdLst>
                  <a:ahLst/>
                  <a:rect l="textAreaLeft" t="textAreaTop" r="textAreaRight" b="textAreaBottom"/>
                  <a:pathLst>
                    <a:path w="36902" h="35337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 rotWithShape="0">
                  <a:gsLst>
                    <a:gs pos="0">
                      <a:srgbClr val="9900ff">
                        <a:alpha val="29019"/>
                      </a:srgbClr>
                    </a:gs>
                    <a:gs pos="100000">
                      <a:srgbClr val="f5f8ff"/>
                    </a:gs>
                  </a:gsLst>
                  <a:lin ang="13500000"/>
                </a:gra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91440" bIns="91440" anchor="ctr">
                  <a:noAutofit/>
                </a:bodyPr>
                <a:p>
                  <a:endParaRPr b="0" lang="en-US" sz="1400" spc="-1" strike="noStrike">
                    <a:solidFill>
                      <a:srgbClr val="000000"/>
                    </a:solidFill>
                    <a:latin typeface="Arial"/>
                    <a:ea typeface="DejaVu Sans"/>
                  </a:endParaRPr>
                </a:p>
              </p:txBody>
            </p:sp>
            <p:grpSp>
              <p:nvGrpSpPr>
                <p:cNvPr id="2324" name="Google Shape;1307;p29"/>
                <p:cNvGrpSpPr/>
                <p:nvPr/>
              </p:nvGrpSpPr>
              <p:grpSpPr>
                <a:xfrm>
                  <a:off x="502560" y="555840"/>
                  <a:ext cx="386640" cy="222480"/>
                  <a:chOff x="502560" y="555840"/>
                  <a:chExt cx="386640" cy="222480"/>
                </a:xfrm>
              </p:grpSpPr>
              <p:sp>
                <p:nvSpPr>
                  <p:cNvPr id="2325" name="Google Shape;1308;p29"/>
                  <p:cNvSpPr/>
                  <p:nvPr/>
                </p:nvSpPr>
                <p:spPr>
                  <a:xfrm rot="2700000">
                    <a:off x="534960" y="588240"/>
                    <a:ext cx="157320" cy="157320"/>
                  </a:xfrm>
                  <a:custGeom>
                    <a:avLst/>
                    <a:gdLst>
                      <a:gd name="textAreaLeft" fmla="*/ 0 w 157320"/>
                      <a:gd name="textAreaRight" fmla="*/ 158040 w 157320"/>
                      <a:gd name="textAreaTop" fmla="*/ 0 h 157320"/>
                      <a:gd name="textAreaBottom" fmla="*/ 158040 h 157320"/>
                    </a:gdLst>
                    <a:ahLst/>
                    <a:rect l="textAreaLeft" t="textAreaTop" r="textAreaRight" b="textAreaBottom"/>
                    <a:pathLst>
                      <a:path w="27121" h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9900ff">
                          <a:alpha val="47058"/>
                        </a:srgbClr>
                      </a:gs>
                      <a:gs pos="100000">
                        <a:srgbClr val="ffffff">
                          <a:alpha val="47058"/>
                        </a:srgbClr>
                      </a:gs>
                    </a:gsLst>
                    <a:lin ang="5400000"/>
                  </a:gra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lIns="90000" rIns="90000" tIns="78840" bIns="78840" anchor="ctr">
                    <a:noAutofit/>
                  </a:bodyPr>
                  <a:p>
                    <a:endParaRPr b="0" lang="en-US" sz="1400" spc="-1" strike="noStrike">
                      <a:solidFill>
                        <a:srgbClr val="000000"/>
                      </a:solidFill>
                      <a:latin typeface="Arial"/>
                      <a:ea typeface="DejaVu Sans"/>
                    </a:endParaRPr>
                  </a:p>
                </p:txBody>
              </p:sp>
              <p:sp>
                <p:nvSpPr>
                  <p:cNvPr id="2326" name="Google Shape;1309;p29"/>
                  <p:cNvSpPr/>
                  <p:nvPr/>
                </p:nvSpPr>
                <p:spPr>
                  <a:xfrm rot="2700000">
                    <a:off x="576000" y="588240"/>
                    <a:ext cx="157320" cy="157320"/>
                  </a:xfrm>
                  <a:custGeom>
                    <a:avLst/>
                    <a:gdLst>
                      <a:gd name="textAreaLeft" fmla="*/ 0 w 157320"/>
                      <a:gd name="textAreaRight" fmla="*/ 158040 w 157320"/>
                      <a:gd name="textAreaTop" fmla="*/ 0 h 157320"/>
                      <a:gd name="textAreaBottom" fmla="*/ 158040 h 157320"/>
                    </a:gdLst>
                    <a:ahLst/>
                    <a:rect l="textAreaLeft" t="textAreaTop" r="textAreaRight" b="textAreaBottom"/>
                    <a:pathLst>
                      <a:path w="27121" h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9900ff">
                          <a:alpha val="47058"/>
                        </a:srgbClr>
                      </a:gs>
                      <a:gs pos="100000">
                        <a:srgbClr val="ffffff">
                          <a:alpha val="47058"/>
                        </a:srgbClr>
                      </a:gs>
                    </a:gsLst>
                    <a:lin ang="5400000"/>
                  </a:gra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lIns="90000" rIns="90000" tIns="78840" bIns="78840" anchor="ctr">
                    <a:noAutofit/>
                  </a:bodyPr>
                  <a:p>
                    <a:endParaRPr b="0" lang="en-US" sz="1400" spc="-1" strike="noStrike">
                      <a:solidFill>
                        <a:srgbClr val="000000"/>
                      </a:solidFill>
                      <a:latin typeface="Arial"/>
                      <a:ea typeface="DejaVu Sans"/>
                    </a:endParaRPr>
                  </a:p>
                </p:txBody>
              </p:sp>
              <p:sp>
                <p:nvSpPr>
                  <p:cNvPr id="2327" name="Google Shape;1310;p29"/>
                  <p:cNvSpPr/>
                  <p:nvPr/>
                </p:nvSpPr>
                <p:spPr>
                  <a:xfrm rot="2700000">
                    <a:off x="617040" y="588240"/>
                    <a:ext cx="157320" cy="157320"/>
                  </a:xfrm>
                  <a:custGeom>
                    <a:avLst/>
                    <a:gdLst>
                      <a:gd name="textAreaLeft" fmla="*/ 0 w 157320"/>
                      <a:gd name="textAreaRight" fmla="*/ 158040 w 157320"/>
                      <a:gd name="textAreaTop" fmla="*/ 0 h 157320"/>
                      <a:gd name="textAreaBottom" fmla="*/ 158040 h 157320"/>
                    </a:gdLst>
                    <a:ahLst/>
                    <a:rect l="textAreaLeft" t="textAreaTop" r="textAreaRight" b="textAreaBottom"/>
                    <a:pathLst>
                      <a:path w="27121" h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9900ff">
                          <a:alpha val="47058"/>
                        </a:srgbClr>
                      </a:gs>
                      <a:gs pos="100000">
                        <a:srgbClr val="ffffff">
                          <a:alpha val="47058"/>
                        </a:srgbClr>
                      </a:gs>
                    </a:gsLst>
                    <a:lin ang="5400000"/>
                  </a:gra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lIns="90000" rIns="90000" tIns="78840" bIns="78840" anchor="ctr">
                    <a:noAutofit/>
                  </a:bodyPr>
                  <a:p>
                    <a:endParaRPr b="0" lang="en-US" sz="1400" spc="-1" strike="noStrike">
                      <a:solidFill>
                        <a:srgbClr val="000000"/>
                      </a:solidFill>
                      <a:latin typeface="Arial"/>
                      <a:ea typeface="DejaVu Sans"/>
                    </a:endParaRPr>
                  </a:p>
                </p:txBody>
              </p:sp>
              <p:sp>
                <p:nvSpPr>
                  <p:cNvPr id="2328" name="Google Shape;1311;p29"/>
                  <p:cNvSpPr/>
                  <p:nvPr/>
                </p:nvSpPr>
                <p:spPr>
                  <a:xfrm rot="2700000">
                    <a:off x="658080" y="588240"/>
                    <a:ext cx="157320" cy="157320"/>
                  </a:xfrm>
                  <a:custGeom>
                    <a:avLst/>
                    <a:gdLst>
                      <a:gd name="textAreaLeft" fmla="*/ 0 w 157320"/>
                      <a:gd name="textAreaRight" fmla="*/ 158040 w 157320"/>
                      <a:gd name="textAreaTop" fmla="*/ 0 h 157320"/>
                      <a:gd name="textAreaBottom" fmla="*/ 158040 h 157320"/>
                    </a:gdLst>
                    <a:ahLst/>
                    <a:rect l="textAreaLeft" t="textAreaTop" r="textAreaRight" b="textAreaBottom"/>
                    <a:pathLst>
                      <a:path w="27121" h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9900ff">
                          <a:alpha val="47058"/>
                        </a:srgbClr>
                      </a:gs>
                      <a:gs pos="100000">
                        <a:srgbClr val="ffffff">
                          <a:alpha val="47058"/>
                        </a:srgbClr>
                      </a:gs>
                    </a:gsLst>
                    <a:lin ang="5400000"/>
                  </a:gra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lIns="90000" rIns="90000" tIns="78840" bIns="78840" anchor="ctr">
                    <a:noAutofit/>
                  </a:bodyPr>
                  <a:p>
                    <a:endParaRPr b="0" lang="en-US" sz="1400" spc="-1" strike="noStrike">
                      <a:solidFill>
                        <a:srgbClr val="000000"/>
                      </a:solidFill>
                      <a:latin typeface="Arial"/>
                      <a:ea typeface="DejaVu Sans"/>
                    </a:endParaRPr>
                  </a:p>
                </p:txBody>
              </p:sp>
              <p:sp>
                <p:nvSpPr>
                  <p:cNvPr id="2329" name="Google Shape;1312;p29"/>
                  <p:cNvSpPr/>
                  <p:nvPr/>
                </p:nvSpPr>
                <p:spPr>
                  <a:xfrm rot="2700000">
                    <a:off x="699120" y="588240"/>
                    <a:ext cx="157320" cy="157320"/>
                  </a:xfrm>
                  <a:custGeom>
                    <a:avLst/>
                    <a:gdLst>
                      <a:gd name="textAreaLeft" fmla="*/ 0 w 157320"/>
                      <a:gd name="textAreaRight" fmla="*/ 158040 w 157320"/>
                      <a:gd name="textAreaTop" fmla="*/ 0 h 157320"/>
                      <a:gd name="textAreaBottom" fmla="*/ 158040 h 157320"/>
                    </a:gdLst>
                    <a:ahLst/>
                    <a:rect l="textAreaLeft" t="textAreaTop" r="textAreaRight" b="textAreaBottom"/>
                    <a:pathLst>
                      <a:path w="27121" h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9900ff">
                          <a:alpha val="47058"/>
                        </a:srgbClr>
                      </a:gs>
                      <a:gs pos="100000">
                        <a:srgbClr val="ffffff">
                          <a:alpha val="47058"/>
                        </a:srgbClr>
                      </a:gs>
                    </a:gsLst>
                    <a:lin ang="5400000"/>
                  </a:gra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lIns="90000" rIns="90000" tIns="78840" bIns="78840" anchor="ctr">
                    <a:noAutofit/>
                  </a:bodyPr>
                  <a:p>
                    <a:endParaRPr b="0" lang="en-US" sz="1400" spc="-1" strike="noStrike">
                      <a:solidFill>
                        <a:srgbClr val="000000"/>
                      </a:solidFill>
                      <a:latin typeface="Arial"/>
                      <a:ea typeface="DejaVu Sans"/>
                    </a:endParaRPr>
                  </a:p>
                </p:txBody>
              </p:sp>
            </p:grpSp>
          </p:grpSp>
          <p:sp>
            <p:nvSpPr>
              <p:cNvPr id="2330" name="Google Shape;1313;p29"/>
              <p:cNvSpPr/>
              <p:nvPr/>
            </p:nvSpPr>
            <p:spPr>
              <a:xfrm rot="18900000">
                <a:off x="788400" y="534600"/>
                <a:ext cx="324000" cy="257400"/>
              </a:xfrm>
              <a:custGeom>
                <a:avLst/>
                <a:gdLst>
                  <a:gd name="textAreaLeft" fmla="*/ 0 w 324000"/>
                  <a:gd name="textAreaRight" fmla="*/ 324720 w 324000"/>
                  <a:gd name="textAreaTop" fmla="*/ 0 h 257400"/>
                  <a:gd name="textAreaBottom" fmla="*/ 258120 h 257400"/>
                </a:gdLst>
                <a:ahLst/>
                <a:rect l="textAreaLeft" t="textAreaTop" r="textAreaRight" b="textAreaBottom"/>
                <a:pathLst>
                  <a:path w="44612" h="3544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9900ff">
                      <a:alpha val="47058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</p:grpSp>
        <p:grpSp>
          <p:nvGrpSpPr>
            <p:cNvPr id="2331" name="Google Shape;1314;p29"/>
            <p:cNvGrpSpPr/>
            <p:nvPr/>
          </p:nvGrpSpPr>
          <p:grpSpPr>
            <a:xfrm>
              <a:off x="-46800" y="511560"/>
              <a:ext cx="698760" cy="477720"/>
              <a:chOff x="-46800" y="511560"/>
              <a:chExt cx="698760" cy="477720"/>
            </a:xfrm>
          </p:grpSpPr>
          <p:grpSp>
            <p:nvGrpSpPr>
              <p:cNvPr id="2332" name="Google Shape;1315;p29"/>
              <p:cNvGrpSpPr/>
              <p:nvPr/>
            </p:nvGrpSpPr>
            <p:grpSpPr>
              <a:xfrm>
                <a:off x="-46800" y="511560"/>
                <a:ext cx="477360" cy="477720"/>
                <a:chOff x="-46800" y="511560"/>
                <a:chExt cx="477360" cy="477720"/>
              </a:xfrm>
            </p:grpSpPr>
            <p:sp>
              <p:nvSpPr>
                <p:cNvPr id="2333" name="Google Shape;1316;p29"/>
                <p:cNvSpPr/>
                <p:nvPr/>
              </p:nvSpPr>
              <p:spPr>
                <a:xfrm rot="2700000">
                  <a:off x="19440" y="585000"/>
                  <a:ext cx="344880" cy="330480"/>
                </a:xfrm>
                <a:custGeom>
                  <a:avLst/>
                  <a:gdLst>
                    <a:gd name="textAreaLeft" fmla="*/ 0 w 344880"/>
                    <a:gd name="textAreaRight" fmla="*/ 345600 w 344880"/>
                    <a:gd name="textAreaTop" fmla="*/ 0 h 330480"/>
                    <a:gd name="textAreaBottom" fmla="*/ 331200 h 330480"/>
                  </a:gdLst>
                  <a:ahLst/>
                  <a:rect l="textAreaLeft" t="textAreaTop" r="textAreaRight" b="textAreaBottom"/>
                  <a:pathLst>
                    <a:path w="36902" h="35337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 rotWithShape="0">
                  <a:gsLst>
                    <a:gs pos="0">
                      <a:srgbClr val="9900ff">
                        <a:alpha val="29019"/>
                      </a:srgbClr>
                    </a:gs>
                    <a:gs pos="100000">
                      <a:srgbClr val="f5f8ff"/>
                    </a:gs>
                  </a:gsLst>
                  <a:lin ang="13500000"/>
                </a:gra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91440" bIns="91440" anchor="ctr">
                  <a:noAutofit/>
                </a:bodyPr>
                <a:p>
                  <a:endParaRPr b="0" lang="en-US" sz="1400" spc="-1" strike="noStrike">
                    <a:solidFill>
                      <a:srgbClr val="000000"/>
                    </a:solidFill>
                    <a:latin typeface="Arial"/>
                    <a:ea typeface="DejaVu Sans"/>
                  </a:endParaRPr>
                </a:p>
              </p:txBody>
            </p:sp>
            <p:grpSp>
              <p:nvGrpSpPr>
                <p:cNvPr id="2334" name="Google Shape;1317;p29"/>
                <p:cNvGrpSpPr/>
                <p:nvPr/>
              </p:nvGrpSpPr>
              <p:grpSpPr>
                <a:xfrm>
                  <a:off x="-1800" y="612000"/>
                  <a:ext cx="387000" cy="222840"/>
                  <a:chOff x="-1800" y="612000"/>
                  <a:chExt cx="387000" cy="222840"/>
                </a:xfrm>
              </p:grpSpPr>
              <p:sp>
                <p:nvSpPr>
                  <p:cNvPr id="2335" name="Google Shape;1318;p29"/>
                  <p:cNvSpPr/>
                  <p:nvPr/>
                </p:nvSpPr>
                <p:spPr>
                  <a:xfrm rot="2700000">
                    <a:off x="30600" y="644400"/>
                    <a:ext cx="157320" cy="157320"/>
                  </a:xfrm>
                  <a:custGeom>
                    <a:avLst/>
                    <a:gdLst>
                      <a:gd name="textAreaLeft" fmla="*/ 0 w 157320"/>
                      <a:gd name="textAreaRight" fmla="*/ 158040 w 157320"/>
                      <a:gd name="textAreaTop" fmla="*/ 0 h 157320"/>
                      <a:gd name="textAreaBottom" fmla="*/ 158040 h 157320"/>
                    </a:gdLst>
                    <a:ahLst/>
                    <a:rect l="textAreaLeft" t="textAreaTop" r="textAreaRight" b="textAreaBottom"/>
                    <a:pathLst>
                      <a:path w="27121" h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9900ff">
                          <a:alpha val="47058"/>
                        </a:srgbClr>
                      </a:gs>
                      <a:gs pos="100000">
                        <a:srgbClr val="ffffff">
                          <a:alpha val="47058"/>
                        </a:srgbClr>
                      </a:gs>
                    </a:gsLst>
                    <a:lin ang="5400000"/>
                  </a:gra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lIns="90000" rIns="90000" tIns="78840" bIns="78840" anchor="ctr">
                    <a:noAutofit/>
                  </a:bodyPr>
                  <a:p>
                    <a:endParaRPr b="0" lang="en-US" sz="1400" spc="-1" strike="noStrike">
                      <a:solidFill>
                        <a:srgbClr val="000000"/>
                      </a:solidFill>
                      <a:latin typeface="Arial"/>
                      <a:ea typeface="DejaVu Sans"/>
                    </a:endParaRPr>
                  </a:p>
                </p:txBody>
              </p:sp>
              <p:sp>
                <p:nvSpPr>
                  <p:cNvPr id="2336" name="Google Shape;1319;p29"/>
                  <p:cNvSpPr/>
                  <p:nvPr/>
                </p:nvSpPr>
                <p:spPr>
                  <a:xfrm rot="2700000">
                    <a:off x="71640" y="644760"/>
                    <a:ext cx="157320" cy="157320"/>
                  </a:xfrm>
                  <a:custGeom>
                    <a:avLst/>
                    <a:gdLst>
                      <a:gd name="textAreaLeft" fmla="*/ 0 w 157320"/>
                      <a:gd name="textAreaRight" fmla="*/ 158040 w 157320"/>
                      <a:gd name="textAreaTop" fmla="*/ 0 h 157320"/>
                      <a:gd name="textAreaBottom" fmla="*/ 158040 h 157320"/>
                    </a:gdLst>
                    <a:ahLst/>
                    <a:rect l="textAreaLeft" t="textAreaTop" r="textAreaRight" b="textAreaBottom"/>
                    <a:pathLst>
                      <a:path w="27121" h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9900ff">
                          <a:alpha val="47058"/>
                        </a:srgbClr>
                      </a:gs>
                      <a:gs pos="100000">
                        <a:srgbClr val="ffffff">
                          <a:alpha val="47058"/>
                        </a:srgbClr>
                      </a:gs>
                    </a:gsLst>
                    <a:lin ang="5400000"/>
                  </a:gra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lIns="90000" rIns="90000" tIns="78840" bIns="78840" anchor="ctr">
                    <a:noAutofit/>
                  </a:bodyPr>
                  <a:p>
                    <a:endParaRPr b="0" lang="en-US" sz="1400" spc="-1" strike="noStrike">
                      <a:solidFill>
                        <a:srgbClr val="000000"/>
                      </a:solidFill>
                      <a:latin typeface="Arial"/>
                      <a:ea typeface="DejaVu Sans"/>
                    </a:endParaRPr>
                  </a:p>
                </p:txBody>
              </p:sp>
              <p:sp>
                <p:nvSpPr>
                  <p:cNvPr id="2337" name="Google Shape;1320;p29"/>
                  <p:cNvSpPr/>
                  <p:nvPr/>
                </p:nvSpPr>
                <p:spPr>
                  <a:xfrm rot="2700000">
                    <a:off x="112680" y="644400"/>
                    <a:ext cx="157320" cy="157320"/>
                  </a:xfrm>
                  <a:custGeom>
                    <a:avLst/>
                    <a:gdLst>
                      <a:gd name="textAreaLeft" fmla="*/ 0 w 157320"/>
                      <a:gd name="textAreaRight" fmla="*/ 158040 w 157320"/>
                      <a:gd name="textAreaTop" fmla="*/ 0 h 157320"/>
                      <a:gd name="textAreaBottom" fmla="*/ 158040 h 157320"/>
                    </a:gdLst>
                    <a:ahLst/>
                    <a:rect l="textAreaLeft" t="textAreaTop" r="textAreaRight" b="textAreaBottom"/>
                    <a:pathLst>
                      <a:path w="27121" h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9900ff">
                          <a:alpha val="47058"/>
                        </a:srgbClr>
                      </a:gs>
                      <a:gs pos="100000">
                        <a:srgbClr val="ffffff">
                          <a:alpha val="47058"/>
                        </a:srgbClr>
                      </a:gs>
                    </a:gsLst>
                    <a:lin ang="5400000"/>
                  </a:gra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lIns="90000" rIns="90000" tIns="78840" bIns="78840" anchor="ctr">
                    <a:noAutofit/>
                  </a:bodyPr>
                  <a:p>
                    <a:endParaRPr b="0" lang="en-US" sz="1400" spc="-1" strike="noStrike">
                      <a:solidFill>
                        <a:srgbClr val="000000"/>
                      </a:solidFill>
                      <a:latin typeface="Arial"/>
                      <a:ea typeface="DejaVu Sans"/>
                    </a:endParaRPr>
                  </a:p>
                </p:txBody>
              </p:sp>
              <p:sp>
                <p:nvSpPr>
                  <p:cNvPr id="2338" name="Google Shape;1321;p29"/>
                  <p:cNvSpPr/>
                  <p:nvPr/>
                </p:nvSpPr>
                <p:spPr>
                  <a:xfrm rot="2700000">
                    <a:off x="153720" y="644400"/>
                    <a:ext cx="157320" cy="157320"/>
                  </a:xfrm>
                  <a:custGeom>
                    <a:avLst/>
                    <a:gdLst>
                      <a:gd name="textAreaLeft" fmla="*/ 0 w 157320"/>
                      <a:gd name="textAreaRight" fmla="*/ 158040 w 157320"/>
                      <a:gd name="textAreaTop" fmla="*/ 0 h 157320"/>
                      <a:gd name="textAreaBottom" fmla="*/ 158040 h 157320"/>
                    </a:gdLst>
                    <a:ahLst/>
                    <a:rect l="textAreaLeft" t="textAreaTop" r="textAreaRight" b="textAreaBottom"/>
                    <a:pathLst>
                      <a:path w="27121" h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9900ff">
                          <a:alpha val="47058"/>
                        </a:srgbClr>
                      </a:gs>
                      <a:gs pos="100000">
                        <a:srgbClr val="ffffff">
                          <a:alpha val="47058"/>
                        </a:srgbClr>
                      </a:gs>
                    </a:gsLst>
                    <a:lin ang="5400000"/>
                  </a:gra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lIns="90000" rIns="90000" tIns="78840" bIns="78840" anchor="ctr">
                    <a:noAutofit/>
                  </a:bodyPr>
                  <a:p>
                    <a:endParaRPr b="0" lang="en-US" sz="1400" spc="-1" strike="noStrike">
                      <a:solidFill>
                        <a:srgbClr val="000000"/>
                      </a:solidFill>
                      <a:latin typeface="Arial"/>
                      <a:ea typeface="DejaVu Sans"/>
                    </a:endParaRPr>
                  </a:p>
                </p:txBody>
              </p:sp>
              <p:sp>
                <p:nvSpPr>
                  <p:cNvPr id="2339" name="Google Shape;1322;p29"/>
                  <p:cNvSpPr/>
                  <p:nvPr/>
                </p:nvSpPr>
                <p:spPr>
                  <a:xfrm rot="2700000">
                    <a:off x="195120" y="644760"/>
                    <a:ext cx="157320" cy="157320"/>
                  </a:xfrm>
                  <a:custGeom>
                    <a:avLst/>
                    <a:gdLst>
                      <a:gd name="textAreaLeft" fmla="*/ 0 w 157320"/>
                      <a:gd name="textAreaRight" fmla="*/ 158040 w 157320"/>
                      <a:gd name="textAreaTop" fmla="*/ 0 h 157320"/>
                      <a:gd name="textAreaBottom" fmla="*/ 158040 h 157320"/>
                    </a:gdLst>
                    <a:ahLst/>
                    <a:rect l="textAreaLeft" t="textAreaTop" r="textAreaRight" b="textAreaBottom"/>
                    <a:pathLst>
                      <a:path w="27121" h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9900ff">
                          <a:alpha val="47058"/>
                        </a:srgbClr>
                      </a:gs>
                      <a:gs pos="100000">
                        <a:srgbClr val="ffffff">
                          <a:alpha val="47058"/>
                        </a:srgbClr>
                      </a:gs>
                    </a:gsLst>
                    <a:lin ang="5400000"/>
                  </a:gra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lIns="90000" rIns="90000" tIns="78840" bIns="78840" anchor="ctr">
                    <a:noAutofit/>
                  </a:bodyPr>
                  <a:p>
                    <a:endParaRPr b="0" lang="en-US" sz="1400" spc="-1" strike="noStrike">
                      <a:solidFill>
                        <a:srgbClr val="000000"/>
                      </a:solidFill>
                      <a:latin typeface="Arial"/>
                      <a:ea typeface="DejaVu Sans"/>
                    </a:endParaRPr>
                  </a:p>
                </p:txBody>
              </p:sp>
            </p:grpSp>
          </p:grpSp>
          <p:sp>
            <p:nvSpPr>
              <p:cNvPr id="2340" name="Google Shape;1323;p29"/>
              <p:cNvSpPr/>
              <p:nvPr/>
            </p:nvSpPr>
            <p:spPr>
              <a:xfrm rot="18900000">
                <a:off x="284040" y="590760"/>
                <a:ext cx="324000" cy="257400"/>
              </a:xfrm>
              <a:custGeom>
                <a:avLst/>
                <a:gdLst>
                  <a:gd name="textAreaLeft" fmla="*/ 0 w 324000"/>
                  <a:gd name="textAreaRight" fmla="*/ 324720 w 324000"/>
                  <a:gd name="textAreaTop" fmla="*/ 0 h 257400"/>
                  <a:gd name="textAreaBottom" fmla="*/ 258120 h 257400"/>
                </a:gdLst>
                <a:ahLst/>
                <a:rect l="textAreaLeft" t="textAreaTop" r="textAreaRight" b="textAreaBottom"/>
                <a:pathLst>
                  <a:path w="44612" h="3544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9900ff">
                      <a:alpha val="47058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</p:grpSp>
      </p:grpSp>
      <p:grpSp>
        <p:nvGrpSpPr>
          <p:cNvPr id="2341" name="Google Shape;1324;p29"/>
          <p:cNvGrpSpPr/>
          <p:nvPr/>
        </p:nvGrpSpPr>
        <p:grpSpPr>
          <a:xfrm>
            <a:off x="2660760" y="4276080"/>
            <a:ext cx="4950000" cy="2991600"/>
            <a:chOff x="2660760" y="4276080"/>
            <a:chExt cx="4950000" cy="2991600"/>
          </a:xfrm>
        </p:grpSpPr>
        <p:pic>
          <p:nvPicPr>
            <p:cNvPr id="2342" name="Google Shape;1325;p29" descr=""/>
            <p:cNvPicPr/>
            <p:nvPr/>
          </p:nvPicPr>
          <p:blipFill>
            <a:blip r:embed="rId5"/>
            <a:srcRect l="16959" t="24708" r="7122" b="26168"/>
            <a:stretch/>
          </p:blipFill>
          <p:spPr>
            <a:xfrm rot="10800000">
              <a:off x="2660760" y="4276080"/>
              <a:ext cx="3548160" cy="299160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2343" name="Google Shape;1326;p29"/>
            <p:cNvGrpSpPr/>
            <p:nvPr/>
          </p:nvGrpSpPr>
          <p:grpSpPr>
            <a:xfrm>
              <a:off x="2952720" y="4719240"/>
              <a:ext cx="1517040" cy="906120"/>
              <a:chOff x="2952720" y="4719240"/>
              <a:chExt cx="1517040" cy="906120"/>
            </a:xfrm>
          </p:grpSpPr>
          <p:sp>
            <p:nvSpPr>
              <p:cNvPr id="2344" name="Google Shape;1327;p29"/>
              <p:cNvSpPr/>
              <p:nvPr/>
            </p:nvSpPr>
            <p:spPr>
              <a:xfrm>
                <a:off x="2952720" y="4778280"/>
                <a:ext cx="581400" cy="556560"/>
              </a:xfrm>
              <a:custGeom>
                <a:avLst/>
                <a:gdLst>
                  <a:gd name="textAreaLeft" fmla="*/ 0 w 581400"/>
                  <a:gd name="textAreaRight" fmla="*/ 582120 w 581400"/>
                  <a:gd name="textAreaTop" fmla="*/ 0 h 556560"/>
                  <a:gd name="textAreaBottom" fmla="*/ 557280 h 556560"/>
                </a:gdLst>
                <a:ahLst/>
                <a:rect l="textAreaLeft" t="textAreaTop" r="textAreaRight" b="textAreaBottom"/>
                <a:pathLst>
                  <a:path w="36902" h="35337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ffffff">
                      <a:alpha val="31372"/>
                    </a:srgbClr>
                  </a:gs>
                  <a:gs pos="100000">
                    <a:srgbClr val="0c0a9e">
                      <a:alpha val="31372"/>
                    </a:srgbClr>
                  </a:gs>
                </a:gsLst>
                <a:lin ang="8094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2345" name="Google Shape;1328;p29"/>
              <p:cNvSpPr/>
              <p:nvPr/>
            </p:nvSpPr>
            <p:spPr>
              <a:xfrm>
                <a:off x="3530880" y="4835160"/>
                <a:ext cx="339480" cy="325080"/>
              </a:xfrm>
              <a:custGeom>
                <a:avLst/>
                <a:gdLst>
                  <a:gd name="textAreaLeft" fmla="*/ 0 w 339480"/>
                  <a:gd name="textAreaRight" fmla="*/ 340200 w 339480"/>
                  <a:gd name="textAreaTop" fmla="*/ 0 h 325080"/>
                  <a:gd name="textAreaBottom" fmla="*/ 325800 h 325080"/>
                </a:gdLst>
                <a:ahLst/>
                <a:rect l="textAreaLeft" t="textAreaTop" r="textAreaRight" b="textAreaBottom"/>
                <a:pathLst>
                  <a:path w="36902" h="35337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8094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2346" name="Google Shape;1329;p29"/>
              <p:cNvSpPr/>
              <p:nvPr/>
            </p:nvSpPr>
            <p:spPr>
              <a:xfrm>
                <a:off x="3409920" y="5068800"/>
                <a:ext cx="581400" cy="556560"/>
              </a:xfrm>
              <a:custGeom>
                <a:avLst/>
                <a:gdLst>
                  <a:gd name="textAreaLeft" fmla="*/ 0 w 581400"/>
                  <a:gd name="textAreaRight" fmla="*/ 582120 w 581400"/>
                  <a:gd name="textAreaTop" fmla="*/ 0 h 556560"/>
                  <a:gd name="textAreaBottom" fmla="*/ 557280 h 556560"/>
                </a:gdLst>
                <a:ahLst/>
                <a:rect l="textAreaLeft" t="textAreaTop" r="textAreaRight" b="textAreaBottom"/>
                <a:pathLst>
                  <a:path w="36902" h="35337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ffffff">
                      <a:alpha val="31372"/>
                    </a:srgbClr>
                  </a:gs>
                  <a:gs pos="100000">
                    <a:srgbClr val="0c0a9e">
                      <a:alpha val="31372"/>
                    </a:srgbClr>
                  </a:gs>
                </a:gsLst>
                <a:lin ang="8094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2347" name="Google Shape;1330;p29"/>
              <p:cNvSpPr/>
              <p:nvPr/>
            </p:nvSpPr>
            <p:spPr>
              <a:xfrm>
                <a:off x="3888360" y="4719240"/>
                <a:ext cx="581400" cy="556560"/>
              </a:xfrm>
              <a:custGeom>
                <a:avLst/>
                <a:gdLst>
                  <a:gd name="textAreaLeft" fmla="*/ 0 w 581400"/>
                  <a:gd name="textAreaRight" fmla="*/ 582120 w 581400"/>
                  <a:gd name="textAreaTop" fmla="*/ 0 h 556560"/>
                  <a:gd name="textAreaBottom" fmla="*/ 557280 h 556560"/>
                </a:gdLst>
                <a:ahLst/>
                <a:rect l="textAreaLeft" t="textAreaTop" r="textAreaRight" b="textAreaBottom"/>
                <a:pathLst>
                  <a:path w="36902" h="35337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8094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</p:grpSp>
        <p:grpSp>
          <p:nvGrpSpPr>
            <p:cNvPr id="2348" name="Google Shape;1331;p29"/>
            <p:cNvGrpSpPr/>
            <p:nvPr/>
          </p:nvGrpSpPr>
          <p:grpSpPr>
            <a:xfrm>
              <a:off x="4778280" y="4462920"/>
              <a:ext cx="2832480" cy="1420200"/>
              <a:chOff x="4778280" y="4462920"/>
              <a:chExt cx="2832480" cy="1420200"/>
            </a:xfrm>
          </p:grpSpPr>
          <p:sp>
            <p:nvSpPr>
              <p:cNvPr id="2349" name="Google Shape;1332;p29"/>
              <p:cNvSpPr/>
              <p:nvPr/>
            </p:nvSpPr>
            <p:spPr>
              <a:xfrm rot="16200000">
                <a:off x="5484240" y="3756600"/>
                <a:ext cx="1420200" cy="2832480"/>
              </a:xfrm>
              <a:custGeom>
                <a:avLst/>
                <a:gdLst>
                  <a:gd name="textAreaLeft" fmla="*/ 0 w 1420200"/>
                  <a:gd name="textAreaRight" fmla="*/ 1420920 w 1420200"/>
                  <a:gd name="textAreaTop" fmla="*/ 0 h 2832480"/>
                  <a:gd name="textAreaBottom" fmla="*/ 2833200 h 2832480"/>
                </a:gdLst>
                <a:ahLst/>
                <a:rect l="textAreaLeft" t="textAreaTop" r="textAreaRight" b="textAreaBottom"/>
                <a:pathLst>
                  <a:path w="34647" h="69081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ff9900">
                      <a:alpha val="4117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494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grpSp>
            <p:nvGrpSpPr>
              <p:cNvPr id="2350" name="Google Shape;1333;p29"/>
              <p:cNvGrpSpPr/>
              <p:nvPr/>
            </p:nvGrpSpPr>
            <p:grpSpPr>
              <a:xfrm>
                <a:off x="6455520" y="5174640"/>
                <a:ext cx="161280" cy="161280"/>
                <a:chOff x="6455520" y="5174640"/>
                <a:chExt cx="161280" cy="161280"/>
              </a:xfrm>
            </p:grpSpPr>
            <p:sp>
              <p:nvSpPr>
                <p:cNvPr id="2351" name="Google Shape;1334;p29"/>
                <p:cNvSpPr/>
                <p:nvPr/>
              </p:nvSpPr>
              <p:spPr>
                <a:xfrm rot="10800000">
                  <a:off x="6455520" y="5174640"/>
                  <a:ext cx="161280" cy="161280"/>
                </a:xfrm>
                <a:custGeom>
                  <a:avLst/>
                  <a:gdLst>
                    <a:gd name="textAreaLeft" fmla="*/ 0 w 161280"/>
                    <a:gd name="textAreaRight" fmla="*/ 162000 w 161280"/>
                    <a:gd name="textAreaTop" fmla="*/ 0 h 161280"/>
                    <a:gd name="textAreaBottom" fmla="*/ 162000 h 161280"/>
                  </a:gdLst>
                  <a:ahLst/>
                  <a:rect l="textAreaLeft" t="textAreaTop" r="textAreaRight" b="textAreaBottom"/>
                  <a:pathLst>
                    <a:path w="17568" h="17564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 rotWithShape="0">
                  <a:gsLst>
                    <a:gs pos="22000">
                      <a:srgbClr val="f5f8ff"/>
                    </a:gs>
                    <a:gs pos="100000">
                      <a:srgbClr val="eb9109"/>
                    </a:gs>
                  </a:gsLst>
                  <a:lin ang="10800000"/>
                </a:gra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81000" bIns="81000" anchor="ctr">
                  <a:noAutofit/>
                </a:bodyPr>
                <a:p>
                  <a:endParaRPr b="0" lang="en-US" sz="1400" spc="-1" strike="noStrike">
                    <a:solidFill>
                      <a:srgbClr val="000000"/>
                    </a:solidFill>
                    <a:latin typeface="Arial"/>
                    <a:ea typeface="DejaVu Sans"/>
                  </a:endParaRPr>
                </a:p>
              </p:txBody>
            </p:sp>
            <p:sp>
              <p:nvSpPr>
                <p:cNvPr id="2352" name="Google Shape;1335;p29"/>
                <p:cNvSpPr/>
                <p:nvPr/>
              </p:nvSpPr>
              <p:spPr>
                <a:xfrm rot="10800000">
                  <a:off x="6487920" y="5211360"/>
                  <a:ext cx="96120" cy="87840"/>
                </a:xfrm>
                <a:custGeom>
                  <a:avLst/>
                  <a:gdLst>
                    <a:gd name="textAreaLeft" fmla="*/ 0 w 96120"/>
                    <a:gd name="textAreaRight" fmla="*/ 96840 w 96120"/>
                    <a:gd name="textAreaTop" fmla="*/ 0 h 87840"/>
                    <a:gd name="textAreaBottom" fmla="*/ 88560 h 87840"/>
                  </a:gdLst>
                  <a:ahLst/>
                  <a:rect l="textAreaLeft" t="textAreaTop" r="textAreaRight" b="textAreaBottom"/>
                  <a:pathLst>
                    <a:path w="10514" h="9588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 rotWithShape="0">
                  <a:gsLst>
                    <a:gs pos="22000">
                      <a:srgbClr val="f5f8ff"/>
                    </a:gs>
                    <a:gs pos="100000">
                      <a:srgbClr val="eb9109"/>
                    </a:gs>
                  </a:gsLst>
                  <a:lin ang="10800000"/>
                </a:gra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4280" bIns="44280" anchor="ctr">
                  <a:noAutofit/>
                </a:bodyPr>
                <a:p>
                  <a:endParaRPr b="0" lang="en-US" sz="1400" spc="-1" strike="noStrike">
                    <a:solidFill>
                      <a:srgbClr val="000000"/>
                    </a:solidFill>
                    <a:latin typeface="Arial"/>
                    <a:ea typeface="DejaVu Sans"/>
                  </a:endParaRPr>
                </a:p>
              </p:txBody>
            </p:sp>
          </p:grpSp>
          <p:grpSp>
            <p:nvGrpSpPr>
              <p:cNvPr id="2353" name="Google Shape;1336;p29"/>
              <p:cNvGrpSpPr/>
              <p:nvPr/>
            </p:nvGrpSpPr>
            <p:grpSpPr>
              <a:xfrm>
                <a:off x="5072400" y="4755960"/>
                <a:ext cx="161280" cy="161280"/>
                <a:chOff x="5072400" y="4755960"/>
                <a:chExt cx="161280" cy="161280"/>
              </a:xfrm>
            </p:grpSpPr>
            <p:sp>
              <p:nvSpPr>
                <p:cNvPr id="2354" name="Google Shape;1337;p29"/>
                <p:cNvSpPr/>
                <p:nvPr/>
              </p:nvSpPr>
              <p:spPr>
                <a:xfrm>
                  <a:off x="5072400" y="4755960"/>
                  <a:ext cx="161280" cy="161280"/>
                </a:xfrm>
                <a:custGeom>
                  <a:avLst/>
                  <a:gdLst>
                    <a:gd name="textAreaLeft" fmla="*/ 0 w 161280"/>
                    <a:gd name="textAreaRight" fmla="*/ 162000 w 161280"/>
                    <a:gd name="textAreaTop" fmla="*/ 0 h 161280"/>
                    <a:gd name="textAreaBottom" fmla="*/ 162000 h 161280"/>
                  </a:gdLst>
                  <a:ahLst/>
                  <a:rect l="textAreaLeft" t="textAreaTop" r="textAreaRight" b="textAreaBottom"/>
                  <a:pathLst>
                    <a:path w="17568" h="17564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 rotWithShape="0">
                  <a:gsLst>
                    <a:gs pos="22000">
                      <a:srgbClr val="f5f8ff"/>
                    </a:gs>
                    <a:gs pos="100000">
                      <a:srgbClr val="eb9109"/>
                    </a:gs>
                  </a:gsLst>
                  <a:lin ang="10800000"/>
                </a:gra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81000" bIns="81000" anchor="ctr">
                  <a:noAutofit/>
                </a:bodyPr>
                <a:p>
                  <a:endParaRPr b="0" lang="en-US" sz="1400" spc="-1" strike="noStrike">
                    <a:solidFill>
                      <a:srgbClr val="000000"/>
                    </a:solidFill>
                    <a:latin typeface="Arial"/>
                    <a:ea typeface="DejaVu Sans"/>
                  </a:endParaRPr>
                </a:p>
              </p:txBody>
            </p:sp>
            <p:sp>
              <p:nvSpPr>
                <p:cNvPr id="2355" name="Google Shape;1338;p29"/>
                <p:cNvSpPr/>
                <p:nvPr/>
              </p:nvSpPr>
              <p:spPr>
                <a:xfrm>
                  <a:off x="5104800" y="4792680"/>
                  <a:ext cx="96120" cy="87840"/>
                </a:xfrm>
                <a:custGeom>
                  <a:avLst/>
                  <a:gdLst>
                    <a:gd name="textAreaLeft" fmla="*/ 0 w 96120"/>
                    <a:gd name="textAreaRight" fmla="*/ 96840 w 96120"/>
                    <a:gd name="textAreaTop" fmla="*/ 0 h 87840"/>
                    <a:gd name="textAreaBottom" fmla="*/ 88560 h 87840"/>
                  </a:gdLst>
                  <a:ahLst/>
                  <a:rect l="textAreaLeft" t="textAreaTop" r="textAreaRight" b="textAreaBottom"/>
                  <a:pathLst>
                    <a:path w="10514" h="9588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 rotWithShape="0">
                  <a:gsLst>
                    <a:gs pos="22000">
                      <a:srgbClr val="f5f8ff"/>
                    </a:gs>
                    <a:gs pos="100000">
                      <a:srgbClr val="eb9109"/>
                    </a:gs>
                  </a:gsLst>
                  <a:lin ang="10800000"/>
                </a:gra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4280" bIns="44280" anchor="ctr">
                  <a:noAutofit/>
                </a:bodyPr>
                <a:p>
                  <a:endParaRPr b="0" lang="en-US" sz="1400" spc="-1" strike="noStrike">
                    <a:solidFill>
                      <a:srgbClr val="000000"/>
                    </a:solidFill>
                    <a:latin typeface="Arial"/>
                    <a:ea typeface="DejaVu Sans"/>
                  </a:endParaRPr>
                </a:p>
              </p:txBody>
            </p:sp>
          </p:grpSp>
        </p:grpSp>
      </p:grpSp>
      <p:sp>
        <p:nvSpPr>
          <p:cNvPr id="235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5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4026" r:id="rId6"/>
    <p:sldLayoutId id="2147484027" r:id="rId7"/>
    <p:sldLayoutId id="2147484028" r:id="rId8"/>
    <p:sldLayoutId id="2147484029" r:id="rId9"/>
    <p:sldLayoutId id="2147484030" r:id="rId10"/>
    <p:sldLayoutId id="2147484031" r:id="rId11"/>
    <p:sldLayoutId id="2147484032" r:id="rId12"/>
    <p:sldLayoutId id="2147484033" r:id="rId13"/>
    <p:sldLayoutId id="2147484034" r:id="rId14"/>
    <p:sldLayoutId id="2147484035" r:id="rId15"/>
    <p:sldLayoutId id="2147484036" r:id="rId16"/>
    <p:sldLayoutId id="2147484037" r:id="rId17"/>
  </p:sldLayoutIdLst>
</p:sldMaster>
</file>

<file path=ppt/slideMasters/slideMaster3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94" name="Google Shape;9;p2"/>
          <p:cNvGrpSpPr/>
          <p:nvPr/>
        </p:nvGrpSpPr>
        <p:grpSpPr>
          <a:xfrm>
            <a:off x="-3254760" y="-2760120"/>
            <a:ext cx="10038960" cy="6730920"/>
            <a:chOff x="-3254760" y="-2760120"/>
            <a:chExt cx="10038960" cy="6730920"/>
          </a:xfrm>
        </p:grpSpPr>
        <p:grpSp>
          <p:nvGrpSpPr>
            <p:cNvPr id="2395" name="Google Shape;10;p2"/>
            <p:cNvGrpSpPr/>
            <p:nvPr/>
          </p:nvGrpSpPr>
          <p:grpSpPr>
            <a:xfrm>
              <a:off x="-3254760" y="-2760120"/>
              <a:ext cx="6563520" cy="6730920"/>
              <a:chOff x="-3254760" y="-2760120"/>
              <a:chExt cx="6563520" cy="6730920"/>
            </a:xfrm>
          </p:grpSpPr>
          <p:sp>
            <p:nvSpPr>
              <p:cNvPr id="2396" name="Google Shape;11;p2"/>
              <p:cNvSpPr/>
              <p:nvPr/>
            </p:nvSpPr>
            <p:spPr>
              <a:xfrm rot="10221600">
                <a:off x="-1132200" y="-721080"/>
                <a:ext cx="3044880" cy="2636640"/>
              </a:xfrm>
              <a:custGeom>
                <a:avLst/>
                <a:gdLst>
                  <a:gd name="textAreaLeft" fmla="*/ 0 w 3044880"/>
                  <a:gd name="textAreaRight" fmla="*/ 3045600 w 3044880"/>
                  <a:gd name="textAreaTop" fmla="*/ 0 h 2636640"/>
                  <a:gd name="textAreaBottom" fmla="*/ 2637360 h 2636640"/>
                </a:gdLst>
                <a:ahLst/>
                <a:rect l="textAreaLeft" t="textAreaTop" r="textAreaRight" b="textAreaBottom"/>
                <a:pathLst>
                  <a:path w="51285" h="44413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07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pic>
            <p:nvPicPr>
              <p:cNvPr id="2397" name="Google Shape;12;p2" descr=""/>
              <p:cNvPicPr/>
              <p:nvPr/>
            </p:nvPicPr>
            <p:blipFill>
              <a:blip r:embed="rId2"/>
              <a:srcRect l="0" t="17653" r="0" b="17662"/>
              <a:stretch/>
            </p:blipFill>
            <p:spPr>
              <a:xfrm rot="13821600">
                <a:off x="-2650320" y="-1437840"/>
                <a:ext cx="5355000" cy="4086720"/>
              </a:xfrm>
              <a:prstGeom prst="rect">
                <a:avLst/>
              </a:prstGeom>
              <a:ln w="0">
                <a:noFill/>
              </a:ln>
            </p:spPr>
          </p:pic>
        </p:grpSp>
        <p:sp>
          <p:nvSpPr>
            <p:cNvPr id="2398" name="Google Shape;13;p2"/>
            <p:cNvSpPr/>
            <p:nvPr/>
          </p:nvSpPr>
          <p:spPr>
            <a:xfrm>
              <a:off x="-441720" y="-339840"/>
              <a:ext cx="1420200" cy="2832480"/>
            </a:xfrm>
            <a:custGeom>
              <a:avLst/>
              <a:gdLst>
                <a:gd name="textAreaLeft" fmla="*/ 0 w 1420200"/>
                <a:gd name="textAreaRight" fmla="*/ 1420920 w 1420200"/>
                <a:gd name="textAreaTop" fmla="*/ 0 h 2832480"/>
                <a:gd name="textAreaBottom" fmla="*/ 2833200 h 2832480"/>
              </a:gdLst>
              <a:ahLst/>
              <a:rect l="textAreaLeft" t="textAreaTop" r="textAreaRight" b="textAreaBottom"/>
              <a:pathLst>
                <a:path w="34647" h="69081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 rotWithShape="0">
              <a:gsLst>
                <a:gs pos="0">
                  <a:srgbClr val="0c0a9e"/>
                </a:gs>
                <a:gs pos="100000">
                  <a:srgbClr val="ffffff">
                    <a:alpha val="0"/>
                  </a:srgbClr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399" name="Google Shape;14;p2"/>
            <p:cNvSpPr/>
            <p:nvPr/>
          </p:nvSpPr>
          <p:spPr>
            <a:xfrm rot="2700000">
              <a:off x="765720" y="-2373480"/>
              <a:ext cx="3152520" cy="5118480"/>
            </a:xfrm>
            <a:custGeom>
              <a:avLst/>
              <a:gdLst>
                <a:gd name="textAreaLeft" fmla="*/ 0 w 3152520"/>
                <a:gd name="textAreaRight" fmla="*/ 3153240 w 3152520"/>
                <a:gd name="textAreaTop" fmla="*/ 0 h 5118480"/>
                <a:gd name="textAreaBottom" fmla="*/ 5119200 h 5118480"/>
              </a:gdLst>
              <a:ahLst/>
              <a:rect l="textAreaLeft" t="textAreaTop" r="textAreaRight" b="textAreaBottom"/>
              <a:pathLst>
                <a:path w="76882" h="124813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 rotWithShape="0">
              <a:gsLst>
                <a:gs pos="22000">
                  <a:srgbClr val="f5f8ff"/>
                </a:gs>
                <a:gs pos="100000">
                  <a:srgbClr val="eb9109"/>
                </a:gs>
              </a:gsLst>
              <a:lin ang="81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400" name="Google Shape;15;p2"/>
            <p:cNvSpPr/>
            <p:nvPr/>
          </p:nvSpPr>
          <p:spPr>
            <a:xfrm>
              <a:off x="-353880" y="-534240"/>
              <a:ext cx="7138080" cy="818640"/>
            </a:xfrm>
            <a:custGeom>
              <a:avLst/>
              <a:gdLst>
                <a:gd name="textAreaLeft" fmla="*/ 0 w 7138080"/>
                <a:gd name="textAreaRight" fmla="*/ 7138800 w 7138080"/>
                <a:gd name="textAreaTop" fmla="*/ 0 h 818640"/>
                <a:gd name="textAreaBottom" fmla="*/ 819360 h 818640"/>
              </a:gdLst>
              <a:ahLst/>
              <a:rect l="textAreaLeft" t="textAreaTop" r="textAreaRight" b="textAreaBottom"/>
              <a:pathLst>
                <a:path w="285545" h="32774">
                  <a:moveTo>
                    <a:pt x="0" y="32774"/>
                  </a:moveTo>
                  <a:lnTo>
                    <a:pt x="188861" y="32774"/>
                  </a:lnTo>
                  <a:lnTo>
                    <a:pt x="221636" y="0"/>
                  </a:lnTo>
                  <a:lnTo>
                    <a:pt x="285545" y="0"/>
                  </a:lnTo>
                </a:path>
              </a:pathLst>
            </a:custGeom>
            <a:noFill/>
            <a:ln w="9525">
              <a:solidFill>
                <a:srgbClr val="0c0a9e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401" name="Google Shape;16;p2"/>
            <p:cNvSpPr/>
            <p:nvPr/>
          </p:nvSpPr>
          <p:spPr>
            <a:xfrm rot="5400000">
              <a:off x="959040" y="-1418760"/>
              <a:ext cx="576720" cy="3044880"/>
            </a:xfrm>
            <a:custGeom>
              <a:avLst/>
              <a:gdLst>
                <a:gd name="textAreaLeft" fmla="*/ 0 w 576720"/>
                <a:gd name="textAreaRight" fmla="*/ 577440 w 576720"/>
                <a:gd name="textAreaTop" fmla="*/ 0 h 3044880"/>
                <a:gd name="textAreaBottom" fmla="*/ 3045600 h 3044880"/>
              </a:gdLst>
              <a:ahLst/>
              <a:rect l="textAreaLeft" t="textAreaTop" r="textAreaRight" b="textAreaBottom"/>
              <a:pathLst>
                <a:path w="14079" h="48146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 rotWithShape="0">
              <a:gsLst>
                <a:gs pos="0">
                  <a:srgbClr val="9900ff">
                    <a:alpha val="4705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402" name="Google Shape;17;p2"/>
            <p:cNvSpPr/>
            <p:nvPr/>
          </p:nvSpPr>
          <p:spPr>
            <a:xfrm rot="5400000">
              <a:off x="502560" y="-954360"/>
              <a:ext cx="686520" cy="2730600"/>
            </a:xfrm>
            <a:custGeom>
              <a:avLst/>
              <a:gdLst>
                <a:gd name="textAreaLeft" fmla="*/ 0 w 686520"/>
                <a:gd name="textAreaRight" fmla="*/ 687240 w 686520"/>
                <a:gd name="textAreaTop" fmla="*/ 0 h 2730600"/>
                <a:gd name="textAreaBottom" fmla="*/ 2731320 h 2730600"/>
              </a:gdLst>
              <a:ahLst/>
              <a:rect l="textAreaLeft" t="textAreaTop" r="textAreaRight" b="textAreaBottom"/>
              <a:pathLst>
                <a:path w="16760" h="43180">
                  <a:moveTo>
                    <a:pt x="16531" y="1"/>
                  </a:moveTo>
                  <a:lnTo>
                    <a:pt x="4403" y="12159"/>
                  </a:lnTo>
                  <a:lnTo>
                    <a:pt x="4342" y="12190"/>
                  </a:lnTo>
                  <a:lnTo>
                    <a:pt x="4342" y="25734"/>
                  </a:lnTo>
                  <a:lnTo>
                    <a:pt x="0" y="30077"/>
                  </a:lnTo>
                  <a:lnTo>
                    <a:pt x="8746" y="38822"/>
                  </a:lnTo>
                  <a:lnTo>
                    <a:pt x="8746" y="43180"/>
                  </a:lnTo>
                  <a:lnTo>
                    <a:pt x="9066" y="43180"/>
                  </a:lnTo>
                  <a:lnTo>
                    <a:pt x="9066" y="38700"/>
                  </a:lnTo>
                  <a:lnTo>
                    <a:pt x="442" y="30077"/>
                  </a:lnTo>
                  <a:lnTo>
                    <a:pt x="4662" y="25872"/>
                  </a:lnTo>
                  <a:lnTo>
                    <a:pt x="4662" y="12327"/>
                  </a:lnTo>
                  <a:lnTo>
                    <a:pt x="16760" y="230"/>
                  </a:lnTo>
                  <a:lnTo>
                    <a:pt x="16531" y="1"/>
                  </a:lnTo>
                  <a:close/>
                </a:path>
              </a:pathLst>
            </a:custGeom>
            <a:gradFill rotWithShape="0">
              <a:gsLst>
                <a:gs pos="0">
                  <a:srgbClr val="9900ff">
                    <a:alpha val="4705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grpSp>
          <p:nvGrpSpPr>
            <p:cNvPr id="2403" name="Google Shape;18;p2"/>
            <p:cNvGrpSpPr/>
            <p:nvPr/>
          </p:nvGrpSpPr>
          <p:grpSpPr>
            <a:xfrm>
              <a:off x="4293720" y="218160"/>
              <a:ext cx="133200" cy="133200"/>
              <a:chOff x="4293720" y="218160"/>
              <a:chExt cx="133200" cy="133200"/>
            </a:xfrm>
          </p:grpSpPr>
          <p:sp>
            <p:nvSpPr>
              <p:cNvPr id="2404" name="Google Shape;19;p2"/>
              <p:cNvSpPr/>
              <p:nvPr/>
            </p:nvSpPr>
            <p:spPr>
              <a:xfrm flipH="1">
                <a:off x="4293720" y="218160"/>
                <a:ext cx="133200" cy="133200"/>
              </a:xfrm>
              <a:custGeom>
                <a:avLst/>
                <a:gdLst>
                  <a:gd name="textAreaLeft" fmla="*/ -360 w 133200"/>
                  <a:gd name="textAreaRight" fmla="*/ 133560 w 133200"/>
                  <a:gd name="textAreaTop" fmla="*/ 0 h 133200"/>
                  <a:gd name="textAreaBottom" fmla="*/ 133920 h 133200"/>
                </a:gdLst>
                <a:ahLst/>
                <a:rect l="textAreaLeft" t="textAreaTop" r="textAreaRight" b="textAreaBottom"/>
                <a:pathLst>
                  <a:path w="17568" h="17564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 rotWithShape="0">
                <a:gsLst>
                  <a:gs pos="22000">
                    <a:srgbClr val="f5f8ff"/>
                  </a:gs>
                  <a:gs pos="100000">
                    <a:srgbClr val="eb9109"/>
                  </a:gs>
                </a:gsLst>
                <a:lin ang="108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6960" bIns="66960" anchor="ctr">
                <a:noAutofit/>
              </a:bodyPr>
              <a:p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2405" name="Google Shape;20;p2"/>
              <p:cNvSpPr/>
              <p:nvPr/>
            </p:nvSpPr>
            <p:spPr>
              <a:xfrm flipH="1">
                <a:off x="4320720" y="248760"/>
                <a:ext cx="79560" cy="72360"/>
              </a:xfrm>
              <a:custGeom>
                <a:avLst/>
                <a:gdLst>
                  <a:gd name="textAreaLeft" fmla="*/ 360 w 79560"/>
                  <a:gd name="textAreaRight" fmla="*/ 80640 w 79560"/>
                  <a:gd name="textAreaTop" fmla="*/ 0 h 72360"/>
                  <a:gd name="textAreaBottom" fmla="*/ 73080 h 72360"/>
                </a:gdLst>
                <a:ahLst/>
                <a:rect l="textAreaLeft" t="textAreaTop" r="textAreaRight" b="textAreaBottom"/>
                <a:pathLst>
                  <a:path w="10514" h="9588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 rotWithShape="0">
                <a:gsLst>
                  <a:gs pos="22000">
                    <a:srgbClr val="f5f8ff"/>
                  </a:gs>
                  <a:gs pos="100000">
                    <a:srgbClr val="eb9109"/>
                  </a:gs>
                </a:gsLst>
                <a:lin ang="108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36360" bIns="36360" anchor="ctr">
                <a:noAutofit/>
              </a:bodyPr>
              <a:p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</p:grpSp>
        <p:grpSp>
          <p:nvGrpSpPr>
            <p:cNvPr id="2406" name="Google Shape;21;p2"/>
            <p:cNvGrpSpPr/>
            <p:nvPr/>
          </p:nvGrpSpPr>
          <p:grpSpPr>
            <a:xfrm>
              <a:off x="1220400" y="521640"/>
              <a:ext cx="133200" cy="133200"/>
              <a:chOff x="1220400" y="521640"/>
              <a:chExt cx="133200" cy="133200"/>
            </a:xfrm>
          </p:grpSpPr>
          <p:sp>
            <p:nvSpPr>
              <p:cNvPr id="2407" name="Google Shape;22;p2"/>
              <p:cNvSpPr/>
              <p:nvPr/>
            </p:nvSpPr>
            <p:spPr>
              <a:xfrm flipH="1">
                <a:off x="1220400" y="521640"/>
                <a:ext cx="133200" cy="133200"/>
              </a:xfrm>
              <a:custGeom>
                <a:avLst/>
                <a:gdLst>
                  <a:gd name="textAreaLeft" fmla="*/ -360 w 133200"/>
                  <a:gd name="textAreaRight" fmla="*/ 133560 w 133200"/>
                  <a:gd name="textAreaTop" fmla="*/ 0 h 133200"/>
                  <a:gd name="textAreaBottom" fmla="*/ 133920 h 133200"/>
                </a:gdLst>
                <a:ahLst/>
                <a:rect l="textAreaLeft" t="textAreaTop" r="textAreaRight" b="textAreaBottom"/>
                <a:pathLst>
                  <a:path w="17568" h="17564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 rotWithShape="0">
                <a:gsLst>
                  <a:gs pos="22000">
                    <a:srgbClr val="f5f8ff"/>
                  </a:gs>
                  <a:gs pos="100000">
                    <a:srgbClr val="eb9109"/>
                  </a:gs>
                </a:gsLst>
                <a:lin ang="108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6960" bIns="66960" anchor="ctr">
                <a:noAutofit/>
              </a:bodyPr>
              <a:p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2408" name="Google Shape;23;p2"/>
              <p:cNvSpPr/>
              <p:nvPr/>
            </p:nvSpPr>
            <p:spPr>
              <a:xfrm flipH="1">
                <a:off x="1247400" y="551880"/>
                <a:ext cx="79560" cy="72360"/>
              </a:xfrm>
              <a:custGeom>
                <a:avLst/>
                <a:gdLst>
                  <a:gd name="textAreaLeft" fmla="*/ 360 w 79560"/>
                  <a:gd name="textAreaRight" fmla="*/ 80640 w 79560"/>
                  <a:gd name="textAreaTop" fmla="*/ 0 h 72360"/>
                  <a:gd name="textAreaBottom" fmla="*/ 73080 h 72360"/>
                </a:gdLst>
                <a:ahLst/>
                <a:rect l="textAreaLeft" t="textAreaTop" r="textAreaRight" b="textAreaBottom"/>
                <a:pathLst>
                  <a:path w="10514" h="9588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 rotWithShape="0">
                <a:gsLst>
                  <a:gs pos="22000">
                    <a:srgbClr val="f5f8ff"/>
                  </a:gs>
                  <a:gs pos="100000">
                    <a:srgbClr val="eb9109"/>
                  </a:gs>
                </a:gsLst>
                <a:lin ang="108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36360" bIns="36360" anchor="ctr">
                <a:noAutofit/>
              </a:bodyPr>
              <a:p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</p:grpSp>
        <p:grpSp>
          <p:nvGrpSpPr>
            <p:cNvPr id="2409" name="Google Shape;24;p2"/>
            <p:cNvGrpSpPr/>
            <p:nvPr/>
          </p:nvGrpSpPr>
          <p:grpSpPr>
            <a:xfrm>
              <a:off x="933840" y="784440"/>
              <a:ext cx="133200" cy="133200"/>
              <a:chOff x="933840" y="784440"/>
              <a:chExt cx="133200" cy="133200"/>
            </a:xfrm>
          </p:grpSpPr>
          <p:sp>
            <p:nvSpPr>
              <p:cNvPr id="2410" name="Google Shape;25;p2"/>
              <p:cNvSpPr/>
              <p:nvPr/>
            </p:nvSpPr>
            <p:spPr>
              <a:xfrm flipH="1">
                <a:off x="933840" y="784440"/>
                <a:ext cx="133200" cy="133200"/>
              </a:xfrm>
              <a:custGeom>
                <a:avLst/>
                <a:gdLst>
                  <a:gd name="textAreaLeft" fmla="*/ -360 w 133200"/>
                  <a:gd name="textAreaRight" fmla="*/ 133560 w 133200"/>
                  <a:gd name="textAreaTop" fmla="*/ 0 h 133200"/>
                  <a:gd name="textAreaBottom" fmla="*/ 133920 h 133200"/>
                </a:gdLst>
                <a:ahLst/>
                <a:rect l="textAreaLeft" t="textAreaTop" r="textAreaRight" b="textAreaBottom"/>
                <a:pathLst>
                  <a:path w="17568" h="17564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 rotWithShape="0">
                <a:gsLst>
                  <a:gs pos="22000">
                    <a:srgbClr val="f5f8ff"/>
                  </a:gs>
                  <a:gs pos="100000">
                    <a:srgbClr val="eb9109"/>
                  </a:gs>
                </a:gsLst>
                <a:lin ang="108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6960" bIns="66960" anchor="ctr">
                <a:noAutofit/>
              </a:bodyPr>
              <a:p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2411" name="Google Shape;26;p2"/>
              <p:cNvSpPr/>
              <p:nvPr/>
            </p:nvSpPr>
            <p:spPr>
              <a:xfrm flipH="1">
                <a:off x="960480" y="815040"/>
                <a:ext cx="79560" cy="72360"/>
              </a:xfrm>
              <a:custGeom>
                <a:avLst/>
                <a:gdLst>
                  <a:gd name="textAreaLeft" fmla="*/ 360 w 79560"/>
                  <a:gd name="textAreaRight" fmla="*/ 80640 w 79560"/>
                  <a:gd name="textAreaTop" fmla="*/ 0 h 72360"/>
                  <a:gd name="textAreaBottom" fmla="*/ 73080 h 72360"/>
                </a:gdLst>
                <a:ahLst/>
                <a:rect l="textAreaLeft" t="textAreaTop" r="textAreaRight" b="textAreaBottom"/>
                <a:pathLst>
                  <a:path w="10514" h="9588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 rotWithShape="0">
                <a:gsLst>
                  <a:gs pos="22000">
                    <a:srgbClr val="f5f8ff"/>
                  </a:gs>
                  <a:gs pos="100000">
                    <a:srgbClr val="eb9109"/>
                  </a:gs>
                </a:gsLst>
                <a:lin ang="108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36360" bIns="36360" anchor="ctr">
                <a:noAutofit/>
              </a:bodyPr>
              <a:p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</p:grpSp>
        <p:grpSp>
          <p:nvGrpSpPr>
            <p:cNvPr id="2412" name="Google Shape;27;p2"/>
            <p:cNvGrpSpPr/>
            <p:nvPr/>
          </p:nvGrpSpPr>
          <p:grpSpPr>
            <a:xfrm>
              <a:off x="124560" y="784440"/>
              <a:ext cx="133200" cy="133200"/>
              <a:chOff x="124560" y="784440"/>
              <a:chExt cx="133200" cy="133200"/>
            </a:xfrm>
          </p:grpSpPr>
          <p:sp>
            <p:nvSpPr>
              <p:cNvPr id="2413" name="Google Shape;28;p2"/>
              <p:cNvSpPr/>
              <p:nvPr/>
            </p:nvSpPr>
            <p:spPr>
              <a:xfrm flipH="1">
                <a:off x="124560" y="784440"/>
                <a:ext cx="133200" cy="133200"/>
              </a:xfrm>
              <a:custGeom>
                <a:avLst/>
                <a:gdLst>
                  <a:gd name="textAreaLeft" fmla="*/ -360 w 133200"/>
                  <a:gd name="textAreaRight" fmla="*/ 133560 w 133200"/>
                  <a:gd name="textAreaTop" fmla="*/ 0 h 133200"/>
                  <a:gd name="textAreaBottom" fmla="*/ 133920 h 133200"/>
                </a:gdLst>
                <a:ahLst/>
                <a:rect l="textAreaLeft" t="textAreaTop" r="textAreaRight" b="textAreaBottom"/>
                <a:pathLst>
                  <a:path w="17568" h="17564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 rotWithShape="0">
                <a:gsLst>
                  <a:gs pos="22000">
                    <a:srgbClr val="f5f8ff"/>
                  </a:gs>
                  <a:gs pos="100000">
                    <a:srgbClr val="eb9109"/>
                  </a:gs>
                </a:gsLst>
                <a:lin ang="108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6960" bIns="66960" anchor="ctr">
                <a:noAutofit/>
              </a:bodyPr>
              <a:p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2414" name="Google Shape;29;p2"/>
              <p:cNvSpPr/>
              <p:nvPr/>
            </p:nvSpPr>
            <p:spPr>
              <a:xfrm flipH="1">
                <a:off x="151560" y="815040"/>
                <a:ext cx="79560" cy="72360"/>
              </a:xfrm>
              <a:custGeom>
                <a:avLst/>
                <a:gdLst>
                  <a:gd name="textAreaLeft" fmla="*/ 360 w 79560"/>
                  <a:gd name="textAreaRight" fmla="*/ 80640 w 79560"/>
                  <a:gd name="textAreaTop" fmla="*/ 0 h 72360"/>
                  <a:gd name="textAreaBottom" fmla="*/ 73080 h 72360"/>
                </a:gdLst>
                <a:ahLst/>
                <a:rect l="textAreaLeft" t="textAreaTop" r="textAreaRight" b="textAreaBottom"/>
                <a:pathLst>
                  <a:path w="10514" h="9588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 rotWithShape="0">
                <a:gsLst>
                  <a:gs pos="22000">
                    <a:srgbClr val="f5f8ff"/>
                  </a:gs>
                  <a:gs pos="100000">
                    <a:srgbClr val="eb9109"/>
                  </a:gs>
                </a:gsLst>
                <a:lin ang="108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36360" bIns="36360" anchor="ctr">
                <a:noAutofit/>
              </a:bodyPr>
              <a:p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</p:grpSp>
        <p:grpSp>
          <p:nvGrpSpPr>
            <p:cNvPr id="2415" name="Google Shape;30;p2"/>
            <p:cNvGrpSpPr/>
            <p:nvPr/>
          </p:nvGrpSpPr>
          <p:grpSpPr>
            <a:xfrm>
              <a:off x="124560" y="467640"/>
              <a:ext cx="133200" cy="133200"/>
              <a:chOff x="124560" y="467640"/>
              <a:chExt cx="133200" cy="133200"/>
            </a:xfrm>
          </p:grpSpPr>
          <p:sp>
            <p:nvSpPr>
              <p:cNvPr id="2416" name="Google Shape;31;p2"/>
              <p:cNvSpPr/>
              <p:nvPr/>
            </p:nvSpPr>
            <p:spPr>
              <a:xfrm flipH="1">
                <a:off x="124560" y="467640"/>
                <a:ext cx="133200" cy="133200"/>
              </a:xfrm>
              <a:custGeom>
                <a:avLst/>
                <a:gdLst>
                  <a:gd name="textAreaLeft" fmla="*/ -360 w 133200"/>
                  <a:gd name="textAreaRight" fmla="*/ 133560 w 133200"/>
                  <a:gd name="textAreaTop" fmla="*/ 0 h 133200"/>
                  <a:gd name="textAreaBottom" fmla="*/ 133920 h 133200"/>
                </a:gdLst>
                <a:ahLst/>
                <a:rect l="textAreaLeft" t="textAreaTop" r="textAreaRight" b="textAreaBottom"/>
                <a:pathLst>
                  <a:path w="17568" h="17564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 rotWithShape="0">
                <a:gsLst>
                  <a:gs pos="22000">
                    <a:srgbClr val="f5f8ff"/>
                  </a:gs>
                  <a:gs pos="100000">
                    <a:srgbClr val="eb9109"/>
                  </a:gs>
                </a:gsLst>
                <a:lin ang="108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6960" bIns="66960" anchor="ctr">
                <a:noAutofit/>
              </a:bodyPr>
              <a:p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2417" name="Google Shape;32;p2"/>
              <p:cNvSpPr/>
              <p:nvPr/>
            </p:nvSpPr>
            <p:spPr>
              <a:xfrm flipH="1">
                <a:off x="151560" y="498240"/>
                <a:ext cx="79560" cy="72360"/>
              </a:xfrm>
              <a:custGeom>
                <a:avLst/>
                <a:gdLst>
                  <a:gd name="textAreaLeft" fmla="*/ 360 w 79560"/>
                  <a:gd name="textAreaRight" fmla="*/ 80640 w 79560"/>
                  <a:gd name="textAreaTop" fmla="*/ 0 h 72360"/>
                  <a:gd name="textAreaBottom" fmla="*/ 73080 h 72360"/>
                </a:gdLst>
                <a:ahLst/>
                <a:rect l="textAreaLeft" t="textAreaTop" r="textAreaRight" b="textAreaBottom"/>
                <a:pathLst>
                  <a:path w="10514" h="9588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 rotWithShape="0">
                <a:gsLst>
                  <a:gs pos="22000">
                    <a:srgbClr val="f5f8ff"/>
                  </a:gs>
                  <a:gs pos="100000">
                    <a:srgbClr val="eb9109"/>
                  </a:gs>
                </a:gsLst>
                <a:lin ang="108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36360" bIns="36360" anchor="ctr">
                <a:noAutofit/>
              </a:bodyPr>
              <a:p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</p:grpSp>
      </p:grpSp>
      <p:grpSp>
        <p:nvGrpSpPr>
          <p:cNvPr id="2418" name="Google Shape;33;p2"/>
          <p:cNvGrpSpPr/>
          <p:nvPr/>
        </p:nvGrpSpPr>
        <p:grpSpPr>
          <a:xfrm>
            <a:off x="6385680" y="3039840"/>
            <a:ext cx="3919680" cy="3213000"/>
            <a:chOff x="6385680" y="3039840"/>
            <a:chExt cx="3919680" cy="3213000"/>
          </a:xfrm>
        </p:grpSpPr>
        <p:pic>
          <p:nvPicPr>
            <p:cNvPr id="2419" name="Google Shape;34;p2" descr=""/>
            <p:cNvPicPr/>
            <p:nvPr/>
          </p:nvPicPr>
          <p:blipFill>
            <a:blip r:embed="rId3"/>
            <a:srcRect l="16959" t="24708" r="7122" b="26168"/>
            <a:stretch/>
          </p:blipFill>
          <p:spPr>
            <a:xfrm>
              <a:off x="6385680" y="3261240"/>
              <a:ext cx="3919680" cy="29916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420" name="Google Shape;35;p2"/>
            <p:cNvSpPr/>
            <p:nvPr/>
          </p:nvSpPr>
          <p:spPr>
            <a:xfrm rot="10800000">
              <a:off x="7612560" y="3138480"/>
              <a:ext cx="981000" cy="2307240"/>
            </a:xfrm>
            <a:custGeom>
              <a:avLst/>
              <a:gdLst>
                <a:gd name="textAreaLeft" fmla="*/ 0 w 981000"/>
                <a:gd name="textAreaRight" fmla="*/ 981720 w 981000"/>
                <a:gd name="textAreaTop" fmla="*/ 0 h 2307240"/>
                <a:gd name="textAreaBottom" fmla="*/ 2307960 h 2307240"/>
              </a:gdLst>
              <a:ahLst/>
              <a:rect l="textAreaLeft" t="textAreaTop" r="textAreaRight" b="textAreaBottom"/>
              <a:pathLst>
                <a:path w="23937" h="56267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 rotWithShape="0">
              <a:gsLst>
                <a:gs pos="0">
                  <a:srgbClr val="ff9900">
                    <a:alpha val="4117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35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421" name="Google Shape;36;p2"/>
            <p:cNvSpPr/>
            <p:nvPr/>
          </p:nvSpPr>
          <p:spPr>
            <a:xfrm rot="10800000">
              <a:off x="7771680" y="3139200"/>
              <a:ext cx="981000" cy="2307240"/>
            </a:xfrm>
            <a:custGeom>
              <a:avLst/>
              <a:gdLst>
                <a:gd name="textAreaLeft" fmla="*/ 0 w 981000"/>
                <a:gd name="textAreaRight" fmla="*/ 981720 w 981000"/>
                <a:gd name="textAreaTop" fmla="*/ 0 h 2307240"/>
                <a:gd name="textAreaBottom" fmla="*/ 2307960 h 2307240"/>
              </a:gdLst>
              <a:ahLst/>
              <a:rect l="textAreaLeft" t="textAreaTop" r="textAreaRight" b="textAreaBottom"/>
              <a:pathLst>
                <a:path w="23937" h="56267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 rotWithShape="0">
              <a:gsLst>
                <a:gs pos="0">
                  <a:srgbClr val="ff9900">
                    <a:alpha val="4117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35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grpSp>
          <p:nvGrpSpPr>
            <p:cNvPr id="2422" name="Google Shape;37;p2"/>
            <p:cNvGrpSpPr/>
            <p:nvPr/>
          </p:nvGrpSpPr>
          <p:grpSpPr>
            <a:xfrm>
              <a:off x="7356600" y="3916440"/>
              <a:ext cx="581400" cy="581760"/>
              <a:chOff x="7356600" y="3916440"/>
              <a:chExt cx="581400" cy="581760"/>
            </a:xfrm>
          </p:grpSpPr>
          <p:sp>
            <p:nvSpPr>
              <p:cNvPr id="2423" name="Google Shape;38;p2"/>
              <p:cNvSpPr/>
              <p:nvPr/>
            </p:nvSpPr>
            <p:spPr>
              <a:xfrm>
                <a:off x="7356600" y="4375440"/>
                <a:ext cx="122760" cy="122760"/>
              </a:xfrm>
              <a:custGeom>
                <a:avLst/>
                <a:gdLst>
                  <a:gd name="textAreaLeft" fmla="*/ 0 w 122760"/>
                  <a:gd name="textAreaRight" fmla="*/ 123480 w 122760"/>
                  <a:gd name="textAreaTop" fmla="*/ 0 h 122760"/>
                  <a:gd name="textAreaBottom" fmla="*/ 123480 h 122760"/>
                </a:gdLst>
                <a:ahLst/>
                <a:rect l="textAreaLeft" t="textAreaTop" r="textAreaRight" b="textAreaBottom"/>
                <a:pathLst>
                  <a:path w="4938" h="4937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37254"/>
                    </a:srgbClr>
                  </a:gs>
                </a:gsLst>
                <a:lin ang="135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560" bIns="61560" anchor="ctr">
                <a:noAutofit/>
              </a:bodyPr>
              <a:p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2424" name="Google Shape;39;p2"/>
              <p:cNvSpPr/>
              <p:nvPr/>
            </p:nvSpPr>
            <p:spPr>
              <a:xfrm>
                <a:off x="7432920" y="4298760"/>
                <a:ext cx="122760" cy="123120"/>
              </a:xfrm>
              <a:custGeom>
                <a:avLst/>
                <a:gdLst>
                  <a:gd name="textAreaLeft" fmla="*/ 0 w 122760"/>
                  <a:gd name="textAreaRight" fmla="*/ 123480 w 122760"/>
                  <a:gd name="textAreaTop" fmla="*/ 0 h 123120"/>
                  <a:gd name="textAreaBottom" fmla="*/ 123840 h 123120"/>
                </a:gdLst>
                <a:ahLst/>
                <a:rect l="textAreaLeft" t="textAreaTop" r="textAreaRight" b="textAreaBottom"/>
                <a:pathLst>
                  <a:path w="4937" h="4953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37254"/>
                    </a:srgbClr>
                  </a:gs>
                </a:gsLst>
                <a:lin ang="135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920" bIns="61920" anchor="ctr">
                <a:noAutofit/>
              </a:bodyPr>
              <a:p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2425" name="Google Shape;40;p2"/>
              <p:cNvSpPr/>
              <p:nvPr/>
            </p:nvSpPr>
            <p:spPr>
              <a:xfrm>
                <a:off x="7509240" y="4222440"/>
                <a:ext cx="123120" cy="122760"/>
              </a:xfrm>
              <a:custGeom>
                <a:avLst/>
                <a:gdLst>
                  <a:gd name="textAreaLeft" fmla="*/ 0 w 123120"/>
                  <a:gd name="textAreaRight" fmla="*/ 123840 w 123120"/>
                  <a:gd name="textAreaTop" fmla="*/ 0 h 122760"/>
                  <a:gd name="textAreaBottom" fmla="*/ 123480 h 122760"/>
                </a:gdLst>
                <a:ahLst/>
                <a:rect l="textAreaLeft" t="textAreaTop" r="textAreaRight" b="textAreaBottom"/>
                <a:pathLst>
                  <a:path w="4953" h="4938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37254"/>
                    </a:srgbClr>
                  </a:gs>
                </a:gsLst>
                <a:lin ang="135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560" bIns="61560" anchor="ctr">
                <a:noAutofit/>
              </a:bodyPr>
              <a:p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2426" name="Google Shape;41;p2"/>
              <p:cNvSpPr/>
              <p:nvPr/>
            </p:nvSpPr>
            <p:spPr>
              <a:xfrm>
                <a:off x="7585560" y="4146120"/>
                <a:ext cx="123120" cy="122760"/>
              </a:xfrm>
              <a:custGeom>
                <a:avLst/>
                <a:gdLst>
                  <a:gd name="textAreaLeft" fmla="*/ 0 w 123120"/>
                  <a:gd name="textAreaRight" fmla="*/ 123840 w 123120"/>
                  <a:gd name="textAreaTop" fmla="*/ 0 h 122760"/>
                  <a:gd name="textAreaBottom" fmla="*/ 123480 h 122760"/>
                </a:gdLst>
                <a:ahLst/>
                <a:rect l="textAreaLeft" t="textAreaTop" r="textAreaRight" b="textAreaBottom"/>
                <a:pathLst>
                  <a:path w="4953" h="4937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37254"/>
                    </a:srgbClr>
                  </a:gs>
                </a:gsLst>
                <a:lin ang="135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560" bIns="61560" anchor="ctr">
                <a:noAutofit/>
              </a:bodyPr>
              <a:p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2427" name="Google Shape;42;p2"/>
              <p:cNvSpPr/>
              <p:nvPr/>
            </p:nvSpPr>
            <p:spPr>
              <a:xfrm>
                <a:off x="7662600" y="4069800"/>
                <a:ext cx="122760" cy="122760"/>
              </a:xfrm>
              <a:custGeom>
                <a:avLst/>
                <a:gdLst>
                  <a:gd name="textAreaLeft" fmla="*/ 0 w 122760"/>
                  <a:gd name="textAreaRight" fmla="*/ 123480 w 122760"/>
                  <a:gd name="textAreaTop" fmla="*/ 0 h 122760"/>
                  <a:gd name="textAreaBottom" fmla="*/ 123480 h 122760"/>
                </a:gdLst>
                <a:ahLst/>
                <a:rect l="textAreaLeft" t="textAreaTop" r="textAreaRight" b="textAreaBottom"/>
                <a:pathLst>
                  <a:path w="4937" h="4937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37254"/>
                    </a:srgbClr>
                  </a:gs>
                </a:gsLst>
                <a:lin ang="135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560" bIns="61560" anchor="ctr">
                <a:noAutofit/>
              </a:bodyPr>
              <a:p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2428" name="Google Shape;43;p2"/>
              <p:cNvSpPr/>
              <p:nvPr/>
            </p:nvSpPr>
            <p:spPr>
              <a:xfrm>
                <a:off x="7738560" y="3993120"/>
                <a:ext cx="122760" cy="122760"/>
              </a:xfrm>
              <a:custGeom>
                <a:avLst/>
                <a:gdLst>
                  <a:gd name="textAreaLeft" fmla="*/ 0 w 122760"/>
                  <a:gd name="textAreaRight" fmla="*/ 123480 w 122760"/>
                  <a:gd name="textAreaTop" fmla="*/ 0 h 122760"/>
                  <a:gd name="textAreaBottom" fmla="*/ 123480 h 122760"/>
                </a:gdLst>
                <a:ahLst/>
                <a:rect l="textAreaLeft" t="textAreaTop" r="textAreaRight" b="textAreaBottom"/>
                <a:pathLst>
                  <a:path w="4938" h="4938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37254"/>
                    </a:srgbClr>
                  </a:gs>
                </a:gsLst>
                <a:lin ang="135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560" bIns="61560" anchor="ctr">
                <a:noAutofit/>
              </a:bodyPr>
              <a:p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2429" name="Google Shape;44;p2"/>
              <p:cNvSpPr/>
              <p:nvPr/>
            </p:nvSpPr>
            <p:spPr>
              <a:xfrm>
                <a:off x="7815240" y="3916440"/>
                <a:ext cx="122760" cy="123120"/>
              </a:xfrm>
              <a:custGeom>
                <a:avLst/>
                <a:gdLst>
                  <a:gd name="textAreaLeft" fmla="*/ 0 w 122760"/>
                  <a:gd name="textAreaRight" fmla="*/ 123480 w 122760"/>
                  <a:gd name="textAreaTop" fmla="*/ 0 h 123120"/>
                  <a:gd name="textAreaBottom" fmla="*/ 123840 h 123120"/>
                </a:gdLst>
                <a:ahLst/>
                <a:rect l="textAreaLeft" t="textAreaTop" r="textAreaRight" b="textAreaBottom"/>
                <a:pathLst>
                  <a:path w="4937" h="4953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37254"/>
                    </a:srgbClr>
                  </a:gs>
                </a:gsLst>
                <a:lin ang="135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920" bIns="61920" anchor="ctr">
                <a:noAutofit/>
              </a:bodyPr>
              <a:p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</p:grpSp>
        <p:sp>
          <p:nvSpPr>
            <p:cNvPr id="2430" name="Google Shape;45;p2"/>
            <p:cNvSpPr/>
            <p:nvPr/>
          </p:nvSpPr>
          <p:spPr>
            <a:xfrm>
              <a:off x="8506800" y="3039840"/>
              <a:ext cx="480240" cy="475200"/>
            </a:xfrm>
            <a:custGeom>
              <a:avLst/>
              <a:gdLst>
                <a:gd name="textAreaLeft" fmla="*/ 0 w 480240"/>
                <a:gd name="textAreaRight" fmla="*/ 480960 w 480240"/>
                <a:gd name="textAreaTop" fmla="*/ 0 h 475200"/>
                <a:gd name="textAreaBottom" fmla="*/ 475920 h 475200"/>
              </a:gdLst>
              <a:ahLst/>
              <a:rect l="textAreaLeft" t="textAreaTop" r="textAreaRight" b="textAreaBottom"/>
              <a:pathLst>
                <a:path w="36171" h="3579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 rotWithShape="0">
              <a:gsLst>
                <a:gs pos="22000">
                  <a:srgbClr val="f5f8ff">
                    <a:alpha val="47058"/>
                  </a:srgbClr>
                </a:gs>
                <a:gs pos="100000">
                  <a:srgbClr val="eb9109">
                    <a:alpha val="47058"/>
                  </a:srgbClr>
                </a:gs>
              </a:gsLst>
              <a:lin ang="108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grpSp>
          <p:nvGrpSpPr>
            <p:cNvPr id="2431" name="Google Shape;46;p2"/>
            <p:cNvGrpSpPr/>
            <p:nvPr/>
          </p:nvGrpSpPr>
          <p:grpSpPr>
            <a:xfrm>
              <a:off x="8413920" y="3689280"/>
              <a:ext cx="699480" cy="1650240"/>
              <a:chOff x="8413920" y="3689280"/>
              <a:chExt cx="699480" cy="1650240"/>
            </a:xfrm>
          </p:grpSpPr>
          <p:sp>
            <p:nvSpPr>
              <p:cNvPr id="2432" name="Google Shape;47;p2"/>
              <p:cNvSpPr/>
              <p:nvPr/>
            </p:nvSpPr>
            <p:spPr>
              <a:xfrm>
                <a:off x="8413920" y="3689280"/>
                <a:ext cx="482400" cy="1013040"/>
              </a:xfrm>
              <a:custGeom>
                <a:avLst/>
                <a:gdLst>
                  <a:gd name="textAreaLeft" fmla="*/ 0 w 482400"/>
                  <a:gd name="textAreaRight" fmla="*/ 483120 w 482400"/>
                  <a:gd name="textAreaTop" fmla="*/ 0 h 1013040"/>
                  <a:gd name="textAreaBottom" fmla="*/ 1013760 h 1013040"/>
                </a:gdLst>
                <a:ahLst/>
                <a:rect l="textAreaLeft" t="textAreaTop" r="textAreaRight" b="textAreaBottom"/>
                <a:pathLst>
                  <a:path w="11779" h="24714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2433" name="Google Shape;48;p2"/>
              <p:cNvSpPr/>
              <p:nvPr/>
            </p:nvSpPr>
            <p:spPr>
              <a:xfrm>
                <a:off x="8774640" y="4113360"/>
                <a:ext cx="246240" cy="1226160"/>
              </a:xfrm>
              <a:custGeom>
                <a:avLst/>
                <a:gdLst>
                  <a:gd name="textAreaLeft" fmla="*/ 0 w 246240"/>
                  <a:gd name="textAreaRight" fmla="*/ 246960 w 246240"/>
                  <a:gd name="textAreaTop" fmla="*/ 0 h 1226160"/>
                  <a:gd name="textAreaBottom" fmla="*/ 1226880 h 1226160"/>
                </a:gdLst>
                <a:ahLst/>
                <a:rect l="textAreaLeft" t="textAreaTop" r="textAreaRight" b="textAreaBottom"/>
                <a:pathLst>
                  <a:path w="6019" h="29909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2434" name="Google Shape;49;p2"/>
              <p:cNvSpPr/>
              <p:nvPr/>
            </p:nvSpPr>
            <p:spPr>
              <a:xfrm>
                <a:off x="8867160" y="4020480"/>
                <a:ext cx="246240" cy="1226160"/>
              </a:xfrm>
              <a:custGeom>
                <a:avLst/>
                <a:gdLst>
                  <a:gd name="textAreaLeft" fmla="*/ 0 w 246240"/>
                  <a:gd name="textAreaRight" fmla="*/ 246960 w 246240"/>
                  <a:gd name="textAreaTop" fmla="*/ 0 h 1226160"/>
                  <a:gd name="textAreaBottom" fmla="*/ 1226880 h 1226160"/>
                </a:gdLst>
                <a:ahLst/>
                <a:rect l="textAreaLeft" t="textAreaTop" r="textAreaRight" b="textAreaBottom"/>
                <a:pathLst>
                  <a:path w="6019" h="29909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</p:grpSp>
        <p:grpSp>
          <p:nvGrpSpPr>
            <p:cNvPr id="2435" name="Google Shape;50;p2"/>
            <p:cNvGrpSpPr/>
            <p:nvPr/>
          </p:nvGrpSpPr>
          <p:grpSpPr>
            <a:xfrm>
              <a:off x="8021520" y="4498560"/>
              <a:ext cx="903960" cy="725400"/>
              <a:chOff x="8021520" y="4498560"/>
              <a:chExt cx="903960" cy="725400"/>
            </a:xfrm>
          </p:grpSpPr>
          <p:sp>
            <p:nvSpPr>
              <p:cNvPr id="2436" name="Google Shape;51;p2"/>
              <p:cNvSpPr/>
              <p:nvPr/>
            </p:nvSpPr>
            <p:spPr>
              <a:xfrm>
                <a:off x="8253000" y="4641840"/>
                <a:ext cx="672480" cy="582120"/>
              </a:xfrm>
              <a:custGeom>
                <a:avLst/>
                <a:gdLst>
                  <a:gd name="textAreaLeft" fmla="*/ 0 w 672480"/>
                  <a:gd name="textAreaRight" fmla="*/ 673200 w 672480"/>
                  <a:gd name="textAreaTop" fmla="*/ 0 h 582120"/>
                  <a:gd name="textAreaBottom" fmla="*/ 582840 h 582120"/>
                </a:gdLst>
                <a:ahLst/>
                <a:rect l="textAreaLeft" t="textAreaTop" r="textAreaRight" b="textAreaBottom"/>
                <a:pathLst>
                  <a:path w="51285" h="44413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2437" name="Google Shape;52;p2"/>
              <p:cNvSpPr/>
              <p:nvPr/>
            </p:nvSpPr>
            <p:spPr>
              <a:xfrm>
                <a:off x="8240400" y="4498560"/>
                <a:ext cx="480240" cy="415800"/>
              </a:xfrm>
              <a:custGeom>
                <a:avLst/>
                <a:gdLst>
                  <a:gd name="textAreaLeft" fmla="*/ 0 w 480240"/>
                  <a:gd name="textAreaRight" fmla="*/ 480960 w 480240"/>
                  <a:gd name="textAreaTop" fmla="*/ 0 h 415800"/>
                  <a:gd name="textAreaBottom" fmla="*/ 416520 h 415800"/>
                </a:gdLst>
                <a:ahLst/>
                <a:rect l="textAreaLeft" t="textAreaTop" r="textAreaRight" b="textAreaBottom"/>
                <a:pathLst>
                  <a:path w="51285" h="44413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2438" name="Google Shape;53;p2"/>
              <p:cNvSpPr/>
              <p:nvPr/>
            </p:nvSpPr>
            <p:spPr>
              <a:xfrm>
                <a:off x="8021520" y="4641840"/>
                <a:ext cx="480240" cy="415800"/>
              </a:xfrm>
              <a:custGeom>
                <a:avLst/>
                <a:gdLst>
                  <a:gd name="textAreaLeft" fmla="*/ 0 w 480240"/>
                  <a:gd name="textAreaRight" fmla="*/ 480960 w 480240"/>
                  <a:gd name="textAreaTop" fmla="*/ 0 h 415800"/>
                  <a:gd name="textAreaBottom" fmla="*/ 416520 h 415800"/>
                </a:gdLst>
                <a:ahLst/>
                <a:rect l="textAreaLeft" t="textAreaTop" r="textAreaRight" b="textAreaBottom"/>
                <a:pathLst>
                  <a:path w="51285" h="44413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</p:grpSp>
      </p:grpSp>
      <p:grpSp>
        <p:nvGrpSpPr>
          <p:cNvPr id="2439" name="Google Shape;56;p2"/>
          <p:cNvGrpSpPr/>
          <p:nvPr/>
        </p:nvGrpSpPr>
        <p:grpSpPr>
          <a:xfrm>
            <a:off x="-309240" y="3618000"/>
            <a:ext cx="1447200" cy="2238120"/>
            <a:chOff x="-309240" y="3618000"/>
            <a:chExt cx="1447200" cy="2238120"/>
          </a:xfrm>
        </p:grpSpPr>
        <p:grpSp>
          <p:nvGrpSpPr>
            <p:cNvPr id="2440" name="Google Shape;57;p2"/>
            <p:cNvGrpSpPr/>
            <p:nvPr/>
          </p:nvGrpSpPr>
          <p:grpSpPr>
            <a:xfrm>
              <a:off x="-275760" y="3871080"/>
              <a:ext cx="981000" cy="1985040"/>
              <a:chOff x="-275760" y="3871080"/>
              <a:chExt cx="981000" cy="1985040"/>
            </a:xfrm>
          </p:grpSpPr>
          <p:sp>
            <p:nvSpPr>
              <p:cNvPr id="2441" name="Google Shape;58;p2"/>
              <p:cNvSpPr/>
              <p:nvPr/>
            </p:nvSpPr>
            <p:spPr>
              <a:xfrm rot="10800000">
                <a:off x="-275400" y="3871080"/>
                <a:ext cx="843840" cy="1984680"/>
              </a:xfrm>
              <a:custGeom>
                <a:avLst/>
                <a:gdLst>
                  <a:gd name="textAreaLeft" fmla="*/ 0 w 843840"/>
                  <a:gd name="textAreaRight" fmla="*/ 844560 w 843840"/>
                  <a:gd name="textAreaTop" fmla="*/ 0 h 1984680"/>
                  <a:gd name="textAreaBottom" fmla="*/ 1985400 h 1984680"/>
                </a:gdLst>
                <a:ahLst/>
                <a:rect l="textAreaLeft" t="textAreaTop" r="textAreaRight" b="textAreaBottom"/>
                <a:pathLst>
                  <a:path w="23937" h="56267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c0a9e"/>
                  </a:gs>
                  <a:gs pos="100000">
                    <a:srgbClr val="ffffff">
                      <a:alpha val="0"/>
                    </a:srgbClr>
                  </a:gs>
                </a:gsLst>
                <a:lin ang="162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2442" name="Google Shape;59;p2"/>
              <p:cNvSpPr/>
              <p:nvPr/>
            </p:nvSpPr>
            <p:spPr>
              <a:xfrm rot="10800000">
                <a:off x="-138240" y="3871440"/>
                <a:ext cx="843840" cy="1984680"/>
              </a:xfrm>
              <a:custGeom>
                <a:avLst/>
                <a:gdLst>
                  <a:gd name="textAreaLeft" fmla="*/ 0 w 843840"/>
                  <a:gd name="textAreaRight" fmla="*/ 844560 w 843840"/>
                  <a:gd name="textAreaTop" fmla="*/ 0 h 1984680"/>
                  <a:gd name="textAreaBottom" fmla="*/ 1985400 h 1984680"/>
                </a:gdLst>
                <a:ahLst/>
                <a:rect l="textAreaLeft" t="textAreaTop" r="textAreaRight" b="textAreaBottom"/>
                <a:pathLst>
                  <a:path w="23937" h="56267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c0a9e"/>
                  </a:gs>
                  <a:gs pos="100000">
                    <a:srgbClr val="ffffff">
                      <a:alpha val="0"/>
                    </a:srgbClr>
                  </a:gs>
                </a:gsLst>
                <a:lin ang="162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</p:grpSp>
        <p:grpSp>
          <p:nvGrpSpPr>
            <p:cNvPr id="2443" name="Google Shape;60;p2"/>
            <p:cNvGrpSpPr/>
            <p:nvPr/>
          </p:nvGrpSpPr>
          <p:grpSpPr>
            <a:xfrm>
              <a:off x="363240" y="4906800"/>
              <a:ext cx="698760" cy="477720"/>
              <a:chOff x="363240" y="4906800"/>
              <a:chExt cx="698760" cy="477720"/>
            </a:xfrm>
          </p:grpSpPr>
          <p:grpSp>
            <p:nvGrpSpPr>
              <p:cNvPr id="2444" name="Google Shape;61;p2"/>
              <p:cNvGrpSpPr/>
              <p:nvPr/>
            </p:nvGrpSpPr>
            <p:grpSpPr>
              <a:xfrm>
                <a:off x="363240" y="4906800"/>
                <a:ext cx="477360" cy="477720"/>
                <a:chOff x="363240" y="4906800"/>
                <a:chExt cx="477360" cy="477720"/>
              </a:xfrm>
            </p:grpSpPr>
            <p:sp>
              <p:nvSpPr>
                <p:cNvPr id="2445" name="Google Shape;62;p2"/>
                <p:cNvSpPr/>
                <p:nvPr/>
              </p:nvSpPr>
              <p:spPr>
                <a:xfrm rot="2700000">
                  <a:off x="429480" y="4980240"/>
                  <a:ext cx="344880" cy="330480"/>
                </a:xfrm>
                <a:custGeom>
                  <a:avLst/>
                  <a:gdLst>
                    <a:gd name="textAreaLeft" fmla="*/ 0 w 344880"/>
                    <a:gd name="textAreaRight" fmla="*/ 345600 w 344880"/>
                    <a:gd name="textAreaTop" fmla="*/ 0 h 330480"/>
                    <a:gd name="textAreaBottom" fmla="*/ 331200 h 330480"/>
                  </a:gdLst>
                  <a:ahLst/>
                  <a:rect l="textAreaLeft" t="textAreaTop" r="textAreaRight" b="textAreaBottom"/>
                  <a:pathLst>
                    <a:path w="36902" h="35337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 rotWithShape="0">
                  <a:gsLst>
                    <a:gs pos="0">
                      <a:srgbClr val="9900ff">
                        <a:alpha val="29019"/>
                      </a:srgbClr>
                    </a:gs>
                    <a:gs pos="100000">
                      <a:srgbClr val="f5f8ff"/>
                    </a:gs>
                  </a:gsLst>
                  <a:lin ang="13500000"/>
                </a:gra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91440" bIns="91440" anchor="ctr">
                  <a:noAutofit/>
                </a:bodyPr>
                <a:p>
                  <a:endParaRPr b="0" lang="en-US" sz="1400" spc="-1" strike="noStrike">
                    <a:solidFill>
                      <a:srgbClr val="000000"/>
                    </a:solidFill>
                    <a:latin typeface="Arial"/>
                    <a:ea typeface="DejaVu Sans"/>
                  </a:endParaRPr>
                </a:p>
              </p:txBody>
            </p:sp>
            <p:grpSp>
              <p:nvGrpSpPr>
                <p:cNvPr id="2446" name="Google Shape;63;p2"/>
                <p:cNvGrpSpPr/>
                <p:nvPr/>
              </p:nvGrpSpPr>
              <p:grpSpPr>
                <a:xfrm>
                  <a:off x="408600" y="5007240"/>
                  <a:ext cx="386640" cy="222840"/>
                  <a:chOff x="408600" y="5007240"/>
                  <a:chExt cx="386640" cy="222840"/>
                </a:xfrm>
              </p:grpSpPr>
              <p:sp>
                <p:nvSpPr>
                  <p:cNvPr id="2447" name="Google Shape;64;p2"/>
                  <p:cNvSpPr/>
                  <p:nvPr/>
                </p:nvSpPr>
                <p:spPr>
                  <a:xfrm rot="2700000">
                    <a:off x="441000" y="5039640"/>
                    <a:ext cx="157320" cy="157320"/>
                  </a:xfrm>
                  <a:custGeom>
                    <a:avLst/>
                    <a:gdLst>
                      <a:gd name="textAreaLeft" fmla="*/ 0 w 157320"/>
                      <a:gd name="textAreaRight" fmla="*/ 158040 w 157320"/>
                      <a:gd name="textAreaTop" fmla="*/ 0 h 157320"/>
                      <a:gd name="textAreaBottom" fmla="*/ 158040 h 157320"/>
                    </a:gdLst>
                    <a:ahLst/>
                    <a:rect l="textAreaLeft" t="textAreaTop" r="textAreaRight" b="textAreaBottom"/>
                    <a:pathLst>
                      <a:path w="27121" h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9900ff">
                          <a:alpha val="47058"/>
                        </a:srgbClr>
                      </a:gs>
                      <a:gs pos="100000">
                        <a:srgbClr val="ffffff">
                          <a:alpha val="47058"/>
                        </a:srgbClr>
                      </a:gs>
                    </a:gsLst>
                    <a:lin ang="5400000"/>
                  </a:gra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lIns="90000" rIns="90000" tIns="78840" bIns="78840" anchor="ctr">
                    <a:noAutofit/>
                  </a:bodyPr>
                  <a:p>
                    <a:endParaRPr b="0" lang="en-US" sz="1400" spc="-1" strike="noStrike">
                      <a:solidFill>
                        <a:srgbClr val="000000"/>
                      </a:solidFill>
                      <a:latin typeface="Arial"/>
                      <a:ea typeface="DejaVu Sans"/>
                    </a:endParaRPr>
                  </a:p>
                </p:txBody>
              </p:sp>
              <p:sp>
                <p:nvSpPr>
                  <p:cNvPr id="2448" name="Google Shape;65;p2"/>
                  <p:cNvSpPr/>
                  <p:nvPr/>
                </p:nvSpPr>
                <p:spPr>
                  <a:xfrm rot="2700000">
                    <a:off x="482040" y="5040000"/>
                    <a:ext cx="157320" cy="157320"/>
                  </a:xfrm>
                  <a:custGeom>
                    <a:avLst/>
                    <a:gdLst>
                      <a:gd name="textAreaLeft" fmla="*/ 0 w 157320"/>
                      <a:gd name="textAreaRight" fmla="*/ 158040 w 157320"/>
                      <a:gd name="textAreaTop" fmla="*/ 0 h 157320"/>
                      <a:gd name="textAreaBottom" fmla="*/ 158040 h 157320"/>
                    </a:gdLst>
                    <a:ahLst/>
                    <a:rect l="textAreaLeft" t="textAreaTop" r="textAreaRight" b="textAreaBottom"/>
                    <a:pathLst>
                      <a:path w="27121" h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9900ff">
                          <a:alpha val="47058"/>
                        </a:srgbClr>
                      </a:gs>
                      <a:gs pos="100000">
                        <a:srgbClr val="ffffff">
                          <a:alpha val="47058"/>
                        </a:srgbClr>
                      </a:gs>
                    </a:gsLst>
                    <a:lin ang="5400000"/>
                  </a:gra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lIns="90000" rIns="90000" tIns="78840" bIns="78840" anchor="ctr">
                    <a:noAutofit/>
                  </a:bodyPr>
                  <a:p>
                    <a:endParaRPr b="0" lang="en-US" sz="1400" spc="-1" strike="noStrike">
                      <a:solidFill>
                        <a:srgbClr val="000000"/>
                      </a:solidFill>
                      <a:latin typeface="Arial"/>
                      <a:ea typeface="DejaVu Sans"/>
                    </a:endParaRPr>
                  </a:p>
                </p:txBody>
              </p:sp>
              <p:sp>
                <p:nvSpPr>
                  <p:cNvPr id="2449" name="Google Shape;66;p2"/>
                  <p:cNvSpPr/>
                  <p:nvPr/>
                </p:nvSpPr>
                <p:spPr>
                  <a:xfrm rot="2700000">
                    <a:off x="523080" y="5039640"/>
                    <a:ext cx="157320" cy="157320"/>
                  </a:xfrm>
                  <a:custGeom>
                    <a:avLst/>
                    <a:gdLst>
                      <a:gd name="textAreaLeft" fmla="*/ 0 w 157320"/>
                      <a:gd name="textAreaRight" fmla="*/ 158040 w 157320"/>
                      <a:gd name="textAreaTop" fmla="*/ 0 h 157320"/>
                      <a:gd name="textAreaBottom" fmla="*/ 158040 h 157320"/>
                    </a:gdLst>
                    <a:ahLst/>
                    <a:rect l="textAreaLeft" t="textAreaTop" r="textAreaRight" b="textAreaBottom"/>
                    <a:pathLst>
                      <a:path w="27121" h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9900ff">
                          <a:alpha val="47058"/>
                        </a:srgbClr>
                      </a:gs>
                      <a:gs pos="100000">
                        <a:srgbClr val="ffffff">
                          <a:alpha val="47058"/>
                        </a:srgbClr>
                      </a:gs>
                    </a:gsLst>
                    <a:lin ang="5400000"/>
                  </a:gra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lIns="90000" rIns="90000" tIns="78840" bIns="78840" anchor="ctr">
                    <a:noAutofit/>
                  </a:bodyPr>
                  <a:p>
                    <a:endParaRPr b="0" lang="en-US" sz="1400" spc="-1" strike="noStrike">
                      <a:solidFill>
                        <a:srgbClr val="000000"/>
                      </a:solidFill>
                      <a:latin typeface="Arial"/>
                      <a:ea typeface="DejaVu Sans"/>
                    </a:endParaRPr>
                  </a:p>
                </p:txBody>
              </p:sp>
              <p:sp>
                <p:nvSpPr>
                  <p:cNvPr id="2450" name="Google Shape;67;p2"/>
                  <p:cNvSpPr/>
                  <p:nvPr/>
                </p:nvSpPr>
                <p:spPr>
                  <a:xfrm rot="2700000">
                    <a:off x="564120" y="5039640"/>
                    <a:ext cx="157320" cy="157320"/>
                  </a:xfrm>
                  <a:custGeom>
                    <a:avLst/>
                    <a:gdLst>
                      <a:gd name="textAreaLeft" fmla="*/ 0 w 157320"/>
                      <a:gd name="textAreaRight" fmla="*/ 158040 w 157320"/>
                      <a:gd name="textAreaTop" fmla="*/ 0 h 157320"/>
                      <a:gd name="textAreaBottom" fmla="*/ 158040 h 157320"/>
                    </a:gdLst>
                    <a:ahLst/>
                    <a:rect l="textAreaLeft" t="textAreaTop" r="textAreaRight" b="textAreaBottom"/>
                    <a:pathLst>
                      <a:path w="27121" h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9900ff">
                          <a:alpha val="47058"/>
                        </a:srgbClr>
                      </a:gs>
                      <a:gs pos="100000">
                        <a:srgbClr val="ffffff">
                          <a:alpha val="47058"/>
                        </a:srgbClr>
                      </a:gs>
                    </a:gsLst>
                    <a:lin ang="5400000"/>
                  </a:gra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lIns="90000" rIns="90000" tIns="78840" bIns="78840" anchor="ctr">
                    <a:noAutofit/>
                  </a:bodyPr>
                  <a:p>
                    <a:endParaRPr b="0" lang="en-US" sz="1400" spc="-1" strike="noStrike">
                      <a:solidFill>
                        <a:srgbClr val="000000"/>
                      </a:solidFill>
                      <a:latin typeface="Arial"/>
                      <a:ea typeface="DejaVu Sans"/>
                    </a:endParaRPr>
                  </a:p>
                </p:txBody>
              </p:sp>
              <p:sp>
                <p:nvSpPr>
                  <p:cNvPr id="2451" name="Google Shape;68;p2"/>
                  <p:cNvSpPr/>
                  <p:nvPr/>
                </p:nvSpPr>
                <p:spPr>
                  <a:xfrm rot="2700000">
                    <a:off x="605160" y="5040000"/>
                    <a:ext cx="157320" cy="157320"/>
                  </a:xfrm>
                  <a:custGeom>
                    <a:avLst/>
                    <a:gdLst>
                      <a:gd name="textAreaLeft" fmla="*/ 0 w 157320"/>
                      <a:gd name="textAreaRight" fmla="*/ 158040 w 157320"/>
                      <a:gd name="textAreaTop" fmla="*/ 0 h 157320"/>
                      <a:gd name="textAreaBottom" fmla="*/ 158040 h 157320"/>
                    </a:gdLst>
                    <a:ahLst/>
                    <a:rect l="textAreaLeft" t="textAreaTop" r="textAreaRight" b="textAreaBottom"/>
                    <a:pathLst>
                      <a:path w="27121" h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9900ff">
                          <a:alpha val="47058"/>
                        </a:srgbClr>
                      </a:gs>
                      <a:gs pos="100000">
                        <a:srgbClr val="ffffff">
                          <a:alpha val="47058"/>
                        </a:srgbClr>
                      </a:gs>
                    </a:gsLst>
                    <a:lin ang="5400000"/>
                  </a:gra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lIns="90000" rIns="90000" tIns="78840" bIns="78840" anchor="ctr">
                    <a:noAutofit/>
                  </a:bodyPr>
                  <a:p>
                    <a:endParaRPr b="0" lang="en-US" sz="1400" spc="-1" strike="noStrike">
                      <a:solidFill>
                        <a:srgbClr val="000000"/>
                      </a:solidFill>
                      <a:latin typeface="Arial"/>
                      <a:ea typeface="DejaVu Sans"/>
                    </a:endParaRPr>
                  </a:p>
                </p:txBody>
              </p:sp>
            </p:grpSp>
          </p:grpSp>
          <p:sp>
            <p:nvSpPr>
              <p:cNvPr id="2452" name="Google Shape;69;p2"/>
              <p:cNvSpPr/>
              <p:nvPr/>
            </p:nvSpPr>
            <p:spPr>
              <a:xfrm rot="18900000">
                <a:off x="694080" y="4986000"/>
                <a:ext cx="324000" cy="257400"/>
              </a:xfrm>
              <a:custGeom>
                <a:avLst/>
                <a:gdLst>
                  <a:gd name="textAreaLeft" fmla="*/ 0 w 324000"/>
                  <a:gd name="textAreaRight" fmla="*/ 324720 w 324000"/>
                  <a:gd name="textAreaTop" fmla="*/ 0 h 257400"/>
                  <a:gd name="textAreaBottom" fmla="*/ 258120 h 257400"/>
                </a:gdLst>
                <a:ahLst/>
                <a:rect l="textAreaLeft" t="textAreaTop" r="textAreaRight" b="textAreaBottom"/>
                <a:pathLst>
                  <a:path w="44612" h="3544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9900ff">
                      <a:alpha val="47058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</p:grpSp>
        <p:grpSp>
          <p:nvGrpSpPr>
            <p:cNvPr id="2453" name="Google Shape;70;p2"/>
            <p:cNvGrpSpPr/>
            <p:nvPr/>
          </p:nvGrpSpPr>
          <p:grpSpPr>
            <a:xfrm>
              <a:off x="-309240" y="3618000"/>
              <a:ext cx="1046160" cy="1350360"/>
              <a:chOff x="-309240" y="3618000"/>
              <a:chExt cx="1046160" cy="1350360"/>
            </a:xfrm>
          </p:grpSpPr>
          <p:sp>
            <p:nvSpPr>
              <p:cNvPr id="2454" name="Google Shape;71;p2"/>
              <p:cNvSpPr/>
              <p:nvPr/>
            </p:nvSpPr>
            <p:spPr>
              <a:xfrm rot="13500000">
                <a:off x="37080" y="4271760"/>
                <a:ext cx="581400" cy="575280"/>
              </a:xfrm>
              <a:custGeom>
                <a:avLst/>
                <a:gdLst>
                  <a:gd name="textAreaLeft" fmla="*/ 0 w 581400"/>
                  <a:gd name="textAreaRight" fmla="*/ 582120 w 581400"/>
                  <a:gd name="textAreaTop" fmla="*/ 0 h 575280"/>
                  <a:gd name="textAreaBottom" fmla="*/ 576000 h 575280"/>
                </a:gdLst>
                <a:ahLst/>
                <a:rect l="textAreaLeft" t="textAreaTop" r="textAreaRight" b="textAreaBottom"/>
                <a:pathLst>
                  <a:path w="36171" h="3579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9900ff">
                      <a:alpha val="47058"/>
                    </a:srgbClr>
                  </a:gs>
                  <a:gs pos="100000">
                    <a:srgbClr val="ffffff">
                      <a:alpha val="47058"/>
                    </a:srgbClr>
                  </a:gs>
                </a:gsLst>
                <a:lin ang="27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2455" name="Google Shape;72;p2"/>
              <p:cNvSpPr/>
              <p:nvPr/>
            </p:nvSpPr>
            <p:spPr>
              <a:xfrm rot="13500000">
                <a:off x="-38520" y="4087440"/>
                <a:ext cx="581400" cy="575280"/>
              </a:xfrm>
              <a:custGeom>
                <a:avLst/>
                <a:gdLst>
                  <a:gd name="textAreaLeft" fmla="*/ 0 w 581400"/>
                  <a:gd name="textAreaRight" fmla="*/ 582120 w 581400"/>
                  <a:gd name="textAreaTop" fmla="*/ 0 h 575280"/>
                  <a:gd name="textAreaBottom" fmla="*/ 576000 h 575280"/>
                </a:gdLst>
                <a:ahLst/>
                <a:rect l="textAreaLeft" t="textAreaTop" r="textAreaRight" b="textAreaBottom"/>
                <a:pathLst>
                  <a:path w="36171" h="3579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9900ff">
                      <a:alpha val="47058"/>
                    </a:srgbClr>
                  </a:gs>
                  <a:gs pos="100000">
                    <a:srgbClr val="ffffff">
                      <a:alpha val="47058"/>
                    </a:srgbClr>
                  </a:gs>
                </a:gsLst>
                <a:lin ang="27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2456" name="Google Shape;73;p2"/>
              <p:cNvSpPr/>
              <p:nvPr/>
            </p:nvSpPr>
            <p:spPr>
              <a:xfrm rot="13500000">
                <a:off x="-114840" y="3923640"/>
                <a:ext cx="581400" cy="575280"/>
              </a:xfrm>
              <a:custGeom>
                <a:avLst/>
                <a:gdLst>
                  <a:gd name="textAreaLeft" fmla="*/ 0 w 581400"/>
                  <a:gd name="textAreaRight" fmla="*/ 582120 w 581400"/>
                  <a:gd name="textAreaTop" fmla="*/ 0 h 575280"/>
                  <a:gd name="textAreaBottom" fmla="*/ 576000 h 575280"/>
                </a:gdLst>
                <a:ahLst/>
                <a:rect l="textAreaLeft" t="textAreaTop" r="textAreaRight" b="textAreaBottom"/>
                <a:pathLst>
                  <a:path w="36171" h="3579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9900ff">
                      <a:alpha val="47058"/>
                    </a:srgbClr>
                  </a:gs>
                  <a:gs pos="100000">
                    <a:srgbClr val="ffffff">
                      <a:alpha val="47058"/>
                    </a:srgbClr>
                  </a:gs>
                </a:gsLst>
                <a:lin ang="27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2457" name="Google Shape;74;p2"/>
              <p:cNvSpPr/>
              <p:nvPr/>
            </p:nvSpPr>
            <p:spPr>
              <a:xfrm rot="13500000">
                <a:off x="-190800" y="3739320"/>
                <a:ext cx="581400" cy="575280"/>
              </a:xfrm>
              <a:custGeom>
                <a:avLst/>
                <a:gdLst>
                  <a:gd name="textAreaLeft" fmla="*/ 0 w 581400"/>
                  <a:gd name="textAreaRight" fmla="*/ 582120 w 581400"/>
                  <a:gd name="textAreaTop" fmla="*/ 0 h 575280"/>
                  <a:gd name="textAreaBottom" fmla="*/ 576000 h 575280"/>
                </a:gdLst>
                <a:ahLst/>
                <a:rect l="textAreaLeft" t="textAreaTop" r="textAreaRight" b="textAreaBottom"/>
                <a:pathLst>
                  <a:path w="36171" h="3579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9900ff">
                      <a:alpha val="47058"/>
                    </a:srgbClr>
                  </a:gs>
                  <a:gs pos="100000">
                    <a:srgbClr val="ffffff">
                      <a:alpha val="47058"/>
                    </a:srgbClr>
                  </a:gs>
                </a:gsLst>
                <a:lin ang="27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</p:grpSp>
        <p:grpSp>
          <p:nvGrpSpPr>
            <p:cNvPr id="2458" name="Google Shape;75;p2"/>
            <p:cNvGrpSpPr/>
            <p:nvPr/>
          </p:nvGrpSpPr>
          <p:grpSpPr>
            <a:xfrm>
              <a:off x="439200" y="4567320"/>
              <a:ext cx="698760" cy="477720"/>
              <a:chOff x="439200" y="4567320"/>
              <a:chExt cx="698760" cy="477720"/>
            </a:xfrm>
          </p:grpSpPr>
          <p:grpSp>
            <p:nvGrpSpPr>
              <p:cNvPr id="2459" name="Google Shape;76;p2"/>
              <p:cNvGrpSpPr/>
              <p:nvPr/>
            </p:nvGrpSpPr>
            <p:grpSpPr>
              <a:xfrm>
                <a:off x="439200" y="4567320"/>
                <a:ext cx="477360" cy="477720"/>
                <a:chOff x="439200" y="4567320"/>
                <a:chExt cx="477360" cy="477720"/>
              </a:xfrm>
            </p:grpSpPr>
            <p:sp>
              <p:nvSpPr>
                <p:cNvPr id="2460" name="Google Shape;77;p2"/>
                <p:cNvSpPr/>
                <p:nvPr/>
              </p:nvSpPr>
              <p:spPr>
                <a:xfrm rot="2700000">
                  <a:off x="505440" y="4640760"/>
                  <a:ext cx="344880" cy="330480"/>
                </a:xfrm>
                <a:custGeom>
                  <a:avLst/>
                  <a:gdLst>
                    <a:gd name="textAreaLeft" fmla="*/ 0 w 344880"/>
                    <a:gd name="textAreaRight" fmla="*/ 345600 w 344880"/>
                    <a:gd name="textAreaTop" fmla="*/ 0 h 330480"/>
                    <a:gd name="textAreaBottom" fmla="*/ 331200 h 330480"/>
                  </a:gdLst>
                  <a:ahLst/>
                  <a:rect l="textAreaLeft" t="textAreaTop" r="textAreaRight" b="textAreaBottom"/>
                  <a:pathLst>
                    <a:path w="36902" h="35337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 rotWithShape="0">
                  <a:gsLst>
                    <a:gs pos="0">
                      <a:srgbClr val="9900ff">
                        <a:alpha val="29019"/>
                      </a:srgbClr>
                    </a:gs>
                    <a:gs pos="100000">
                      <a:srgbClr val="f5f8ff"/>
                    </a:gs>
                  </a:gsLst>
                  <a:lin ang="13500000"/>
                </a:gra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91440" bIns="91440" anchor="ctr">
                  <a:noAutofit/>
                </a:bodyPr>
                <a:p>
                  <a:endParaRPr b="0" lang="en-US" sz="1400" spc="-1" strike="noStrike">
                    <a:solidFill>
                      <a:srgbClr val="000000"/>
                    </a:solidFill>
                    <a:latin typeface="Arial"/>
                    <a:ea typeface="DejaVu Sans"/>
                  </a:endParaRPr>
                </a:p>
              </p:txBody>
            </p:sp>
            <p:grpSp>
              <p:nvGrpSpPr>
                <p:cNvPr id="2461" name="Google Shape;78;p2"/>
                <p:cNvGrpSpPr/>
                <p:nvPr/>
              </p:nvGrpSpPr>
              <p:grpSpPr>
                <a:xfrm>
                  <a:off x="484200" y="4667760"/>
                  <a:ext cx="386640" cy="222840"/>
                  <a:chOff x="484200" y="4667760"/>
                  <a:chExt cx="386640" cy="222840"/>
                </a:xfrm>
              </p:grpSpPr>
              <p:sp>
                <p:nvSpPr>
                  <p:cNvPr id="2462" name="Google Shape;79;p2"/>
                  <p:cNvSpPr/>
                  <p:nvPr/>
                </p:nvSpPr>
                <p:spPr>
                  <a:xfrm rot="2700000">
                    <a:off x="516600" y="4700160"/>
                    <a:ext cx="157320" cy="157320"/>
                  </a:xfrm>
                  <a:custGeom>
                    <a:avLst/>
                    <a:gdLst>
                      <a:gd name="textAreaLeft" fmla="*/ 0 w 157320"/>
                      <a:gd name="textAreaRight" fmla="*/ 158040 w 157320"/>
                      <a:gd name="textAreaTop" fmla="*/ 0 h 157320"/>
                      <a:gd name="textAreaBottom" fmla="*/ 158040 h 157320"/>
                    </a:gdLst>
                    <a:ahLst/>
                    <a:rect l="textAreaLeft" t="textAreaTop" r="textAreaRight" b="textAreaBottom"/>
                    <a:pathLst>
                      <a:path w="27121" h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9900ff">
                          <a:alpha val="47058"/>
                        </a:srgbClr>
                      </a:gs>
                      <a:gs pos="100000">
                        <a:srgbClr val="ffffff">
                          <a:alpha val="47058"/>
                        </a:srgbClr>
                      </a:gs>
                    </a:gsLst>
                    <a:lin ang="5400000"/>
                  </a:gra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lIns="90000" rIns="90000" tIns="78840" bIns="78840" anchor="ctr">
                    <a:noAutofit/>
                  </a:bodyPr>
                  <a:p>
                    <a:endParaRPr b="0" lang="en-US" sz="1400" spc="-1" strike="noStrike">
                      <a:solidFill>
                        <a:srgbClr val="000000"/>
                      </a:solidFill>
                      <a:latin typeface="Arial"/>
                      <a:ea typeface="DejaVu Sans"/>
                    </a:endParaRPr>
                  </a:p>
                </p:txBody>
              </p:sp>
              <p:sp>
                <p:nvSpPr>
                  <p:cNvPr id="2463" name="Google Shape;80;p2"/>
                  <p:cNvSpPr/>
                  <p:nvPr/>
                </p:nvSpPr>
                <p:spPr>
                  <a:xfrm rot="2700000">
                    <a:off x="557640" y="4700520"/>
                    <a:ext cx="157320" cy="157320"/>
                  </a:xfrm>
                  <a:custGeom>
                    <a:avLst/>
                    <a:gdLst>
                      <a:gd name="textAreaLeft" fmla="*/ 0 w 157320"/>
                      <a:gd name="textAreaRight" fmla="*/ 158040 w 157320"/>
                      <a:gd name="textAreaTop" fmla="*/ 0 h 157320"/>
                      <a:gd name="textAreaBottom" fmla="*/ 158040 h 157320"/>
                    </a:gdLst>
                    <a:ahLst/>
                    <a:rect l="textAreaLeft" t="textAreaTop" r="textAreaRight" b="textAreaBottom"/>
                    <a:pathLst>
                      <a:path w="27121" h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9900ff">
                          <a:alpha val="47058"/>
                        </a:srgbClr>
                      </a:gs>
                      <a:gs pos="100000">
                        <a:srgbClr val="ffffff">
                          <a:alpha val="47058"/>
                        </a:srgbClr>
                      </a:gs>
                    </a:gsLst>
                    <a:lin ang="5400000"/>
                  </a:gra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lIns="90000" rIns="90000" tIns="78840" bIns="78840" anchor="ctr">
                    <a:noAutofit/>
                  </a:bodyPr>
                  <a:p>
                    <a:endParaRPr b="0" lang="en-US" sz="1400" spc="-1" strike="noStrike">
                      <a:solidFill>
                        <a:srgbClr val="000000"/>
                      </a:solidFill>
                      <a:latin typeface="Arial"/>
                      <a:ea typeface="DejaVu Sans"/>
                    </a:endParaRPr>
                  </a:p>
                </p:txBody>
              </p:sp>
              <p:sp>
                <p:nvSpPr>
                  <p:cNvPr id="2464" name="Google Shape;81;p2"/>
                  <p:cNvSpPr/>
                  <p:nvPr/>
                </p:nvSpPr>
                <p:spPr>
                  <a:xfrm rot="2700000">
                    <a:off x="599040" y="4700160"/>
                    <a:ext cx="157320" cy="157320"/>
                  </a:xfrm>
                  <a:custGeom>
                    <a:avLst/>
                    <a:gdLst>
                      <a:gd name="textAreaLeft" fmla="*/ 0 w 157320"/>
                      <a:gd name="textAreaRight" fmla="*/ 158040 w 157320"/>
                      <a:gd name="textAreaTop" fmla="*/ 0 h 157320"/>
                      <a:gd name="textAreaBottom" fmla="*/ 158040 h 157320"/>
                    </a:gdLst>
                    <a:ahLst/>
                    <a:rect l="textAreaLeft" t="textAreaTop" r="textAreaRight" b="textAreaBottom"/>
                    <a:pathLst>
                      <a:path w="27121" h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9900ff">
                          <a:alpha val="47058"/>
                        </a:srgbClr>
                      </a:gs>
                      <a:gs pos="100000">
                        <a:srgbClr val="ffffff">
                          <a:alpha val="47058"/>
                        </a:srgbClr>
                      </a:gs>
                    </a:gsLst>
                    <a:lin ang="5400000"/>
                  </a:gra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lIns="90000" rIns="90000" tIns="78840" bIns="78840" anchor="ctr">
                    <a:noAutofit/>
                  </a:bodyPr>
                  <a:p>
                    <a:endParaRPr b="0" lang="en-US" sz="1400" spc="-1" strike="noStrike">
                      <a:solidFill>
                        <a:srgbClr val="000000"/>
                      </a:solidFill>
                      <a:latin typeface="Arial"/>
                      <a:ea typeface="DejaVu Sans"/>
                    </a:endParaRPr>
                  </a:p>
                </p:txBody>
              </p:sp>
              <p:sp>
                <p:nvSpPr>
                  <p:cNvPr id="2465" name="Google Shape;82;p2"/>
                  <p:cNvSpPr/>
                  <p:nvPr/>
                </p:nvSpPr>
                <p:spPr>
                  <a:xfrm rot="2700000">
                    <a:off x="639720" y="4700160"/>
                    <a:ext cx="157320" cy="157320"/>
                  </a:xfrm>
                  <a:custGeom>
                    <a:avLst/>
                    <a:gdLst>
                      <a:gd name="textAreaLeft" fmla="*/ 0 w 157320"/>
                      <a:gd name="textAreaRight" fmla="*/ 158040 w 157320"/>
                      <a:gd name="textAreaTop" fmla="*/ 0 h 157320"/>
                      <a:gd name="textAreaBottom" fmla="*/ 158040 h 157320"/>
                    </a:gdLst>
                    <a:ahLst/>
                    <a:rect l="textAreaLeft" t="textAreaTop" r="textAreaRight" b="textAreaBottom"/>
                    <a:pathLst>
                      <a:path w="27121" h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9900ff">
                          <a:alpha val="47058"/>
                        </a:srgbClr>
                      </a:gs>
                      <a:gs pos="100000">
                        <a:srgbClr val="ffffff">
                          <a:alpha val="47058"/>
                        </a:srgbClr>
                      </a:gs>
                    </a:gsLst>
                    <a:lin ang="5400000"/>
                  </a:gra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lIns="90000" rIns="90000" tIns="78840" bIns="78840" anchor="ctr">
                    <a:noAutofit/>
                  </a:bodyPr>
                  <a:p>
                    <a:endParaRPr b="0" lang="en-US" sz="1400" spc="-1" strike="noStrike">
                      <a:solidFill>
                        <a:srgbClr val="000000"/>
                      </a:solidFill>
                      <a:latin typeface="Arial"/>
                      <a:ea typeface="DejaVu Sans"/>
                    </a:endParaRPr>
                  </a:p>
                </p:txBody>
              </p:sp>
              <p:sp>
                <p:nvSpPr>
                  <p:cNvPr id="2466" name="Google Shape;83;p2"/>
                  <p:cNvSpPr/>
                  <p:nvPr/>
                </p:nvSpPr>
                <p:spPr>
                  <a:xfrm rot="2700000">
                    <a:off x="680760" y="4700520"/>
                    <a:ext cx="157320" cy="157320"/>
                  </a:xfrm>
                  <a:custGeom>
                    <a:avLst/>
                    <a:gdLst>
                      <a:gd name="textAreaLeft" fmla="*/ 0 w 157320"/>
                      <a:gd name="textAreaRight" fmla="*/ 158040 w 157320"/>
                      <a:gd name="textAreaTop" fmla="*/ 0 h 157320"/>
                      <a:gd name="textAreaBottom" fmla="*/ 158040 h 157320"/>
                    </a:gdLst>
                    <a:ahLst/>
                    <a:rect l="textAreaLeft" t="textAreaTop" r="textAreaRight" b="textAreaBottom"/>
                    <a:pathLst>
                      <a:path w="27121" h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9900ff">
                          <a:alpha val="47058"/>
                        </a:srgbClr>
                      </a:gs>
                      <a:gs pos="100000">
                        <a:srgbClr val="ffffff">
                          <a:alpha val="47058"/>
                        </a:srgbClr>
                      </a:gs>
                    </a:gsLst>
                    <a:lin ang="5400000"/>
                  </a:gra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lIns="90000" rIns="90000" tIns="78840" bIns="78840" anchor="ctr">
                    <a:noAutofit/>
                  </a:bodyPr>
                  <a:p>
                    <a:endParaRPr b="0" lang="en-US" sz="1400" spc="-1" strike="noStrike">
                      <a:solidFill>
                        <a:srgbClr val="000000"/>
                      </a:solidFill>
                      <a:latin typeface="Arial"/>
                      <a:ea typeface="DejaVu Sans"/>
                    </a:endParaRPr>
                  </a:p>
                </p:txBody>
              </p:sp>
            </p:grpSp>
          </p:grpSp>
          <p:sp>
            <p:nvSpPr>
              <p:cNvPr id="2467" name="Google Shape;84;p2"/>
              <p:cNvSpPr/>
              <p:nvPr/>
            </p:nvSpPr>
            <p:spPr>
              <a:xfrm rot="18900000">
                <a:off x="770040" y="4646520"/>
                <a:ext cx="324000" cy="257400"/>
              </a:xfrm>
              <a:custGeom>
                <a:avLst/>
                <a:gdLst>
                  <a:gd name="textAreaLeft" fmla="*/ 0 w 324000"/>
                  <a:gd name="textAreaRight" fmla="*/ 324720 w 324000"/>
                  <a:gd name="textAreaTop" fmla="*/ 0 h 257400"/>
                  <a:gd name="textAreaBottom" fmla="*/ 258120 h 257400"/>
                </a:gdLst>
                <a:ahLst/>
                <a:rect l="textAreaLeft" t="textAreaTop" r="textAreaRight" b="textAreaBottom"/>
                <a:pathLst>
                  <a:path w="44612" h="3544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9900ff">
                      <a:alpha val="47058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</p:grpSp>
        <p:grpSp>
          <p:nvGrpSpPr>
            <p:cNvPr id="2468" name="Google Shape;85;p2"/>
            <p:cNvGrpSpPr/>
            <p:nvPr/>
          </p:nvGrpSpPr>
          <p:grpSpPr>
            <a:xfrm>
              <a:off x="-64800" y="4623840"/>
              <a:ext cx="698400" cy="477720"/>
              <a:chOff x="-64800" y="4623840"/>
              <a:chExt cx="698400" cy="477720"/>
            </a:xfrm>
          </p:grpSpPr>
          <p:grpSp>
            <p:nvGrpSpPr>
              <p:cNvPr id="2469" name="Google Shape;86;p2"/>
              <p:cNvGrpSpPr/>
              <p:nvPr/>
            </p:nvGrpSpPr>
            <p:grpSpPr>
              <a:xfrm>
                <a:off x="-64800" y="4623840"/>
                <a:ext cx="477360" cy="477720"/>
                <a:chOff x="-64800" y="4623840"/>
                <a:chExt cx="477360" cy="477720"/>
              </a:xfrm>
            </p:grpSpPr>
            <p:sp>
              <p:nvSpPr>
                <p:cNvPr id="2470" name="Google Shape;87;p2"/>
                <p:cNvSpPr/>
                <p:nvPr/>
              </p:nvSpPr>
              <p:spPr>
                <a:xfrm rot="2700000">
                  <a:off x="1440" y="4697280"/>
                  <a:ext cx="344880" cy="330480"/>
                </a:xfrm>
                <a:custGeom>
                  <a:avLst/>
                  <a:gdLst>
                    <a:gd name="textAreaLeft" fmla="*/ 0 w 344880"/>
                    <a:gd name="textAreaRight" fmla="*/ 345600 w 344880"/>
                    <a:gd name="textAreaTop" fmla="*/ 0 h 330480"/>
                    <a:gd name="textAreaBottom" fmla="*/ 331200 h 330480"/>
                  </a:gdLst>
                  <a:ahLst/>
                  <a:rect l="textAreaLeft" t="textAreaTop" r="textAreaRight" b="textAreaBottom"/>
                  <a:pathLst>
                    <a:path w="36902" h="35337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 rotWithShape="0">
                  <a:gsLst>
                    <a:gs pos="0">
                      <a:srgbClr val="9900ff">
                        <a:alpha val="29019"/>
                      </a:srgbClr>
                    </a:gs>
                    <a:gs pos="100000">
                      <a:srgbClr val="f5f8ff"/>
                    </a:gs>
                  </a:gsLst>
                  <a:lin ang="13500000"/>
                </a:gra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91440" bIns="91440" anchor="ctr">
                  <a:noAutofit/>
                </a:bodyPr>
                <a:p>
                  <a:endParaRPr b="0" lang="en-US" sz="1400" spc="-1" strike="noStrike">
                    <a:solidFill>
                      <a:srgbClr val="000000"/>
                    </a:solidFill>
                    <a:latin typeface="Arial"/>
                    <a:ea typeface="DejaVu Sans"/>
                  </a:endParaRPr>
                </a:p>
              </p:txBody>
            </p:sp>
            <p:grpSp>
              <p:nvGrpSpPr>
                <p:cNvPr id="2471" name="Google Shape;88;p2"/>
                <p:cNvGrpSpPr/>
                <p:nvPr/>
              </p:nvGrpSpPr>
              <p:grpSpPr>
                <a:xfrm>
                  <a:off x="-20160" y="4724280"/>
                  <a:ext cx="386640" cy="222840"/>
                  <a:chOff x="-20160" y="4724280"/>
                  <a:chExt cx="386640" cy="222840"/>
                </a:xfrm>
              </p:grpSpPr>
              <p:sp>
                <p:nvSpPr>
                  <p:cNvPr id="2472" name="Google Shape;89;p2"/>
                  <p:cNvSpPr/>
                  <p:nvPr/>
                </p:nvSpPr>
                <p:spPr>
                  <a:xfrm rot="2700000">
                    <a:off x="12240" y="4756680"/>
                    <a:ext cx="157320" cy="157320"/>
                  </a:xfrm>
                  <a:custGeom>
                    <a:avLst/>
                    <a:gdLst>
                      <a:gd name="textAreaLeft" fmla="*/ 0 w 157320"/>
                      <a:gd name="textAreaRight" fmla="*/ 158040 w 157320"/>
                      <a:gd name="textAreaTop" fmla="*/ 0 h 157320"/>
                      <a:gd name="textAreaBottom" fmla="*/ 158040 h 157320"/>
                    </a:gdLst>
                    <a:ahLst/>
                    <a:rect l="textAreaLeft" t="textAreaTop" r="textAreaRight" b="textAreaBottom"/>
                    <a:pathLst>
                      <a:path w="27121" h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9900ff">
                          <a:alpha val="47058"/>
                        </a:srgbClr>
                      </a:gs>
                      <a:gs pos="100000">
                        <a:srgbClr val="ffffff">
                          <a:alpha val="47058"/>
                        </a:srgbClr>
                      </a:gs>
                    </a:gsLst>
                    <a:lin ang="5400000"/>
                  </a:gra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lIns="90000" rIns="90000" tIns="78840" bIns="78840" anchor="ctr">
                    <a:noAutofit/>
                  </a:bodyPr>
                  <a:p>
                    <a:endParaRPr b="0" lang="en-US" sz="1400" spc="-1" strike="noStrike">
                      <a:solidFill>
                        <a:srgbClr val="000000"/>
                      </a:solidFill>
                      <a:latin typeface="Arial"/>
                      <a:ea typeface="DejaVu Sans"/>
                    </a:endParaRPr>
                  </a:p>
                </p:txBody>
              </p:sp>
              <p:sp>
                <p:nvSpPr>
                  <p:cNvPr id="2473" name="Google Shape;90;p2"/>
                  <p:cNvSpPr/>
                  <p:nvPr/>
                </p:nvSpPr>
                <p:spPr>
                  <a:xfrm rot="2700000">
                    <a:off x="53280" y="4757040"/>
                    <a:ext cx="157320" cy="157320"/>
                  </a:xfrm>
                  <a:custGeom>
                    <a:avLst/>
                    <a:gdLst>
                      <a:gd name="textAreaLeft" fmla="*/ 0 w 157320"/>
                      <a:gd name="textAreaRight" fmla="*/ 158040 w 157320"/>
                      <a:gd name="textAreaTop" fmla="*/ 0 h 157320"/>
                      <a:gd name="textAreaBottom" fmla="*/ 158040 h 157320"/>
                    </a:gdLst>
                    <a:ahLst/>
                    <a:rect l="textAreaLeft" t="textAreaTop" r="textAreaRight" b="textAreaBottom"/>
                    <a:pathLst>
                      <a:path w="27121" h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9900ff">
                          <a:alpha val="47058"/>
                        </a:srgbClr>
                      </a:gs>
                      <a:gs pos="100000">
                        <a:srgbClr val="ffffff">
                          <a:alpha val="47058"/>
                        </a:srgbClr>
                      </a:gs>
                    </a:gsLst>
                    <a:lin ang="5400000"/>
                  </a:gra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lIns="90000" rIns="90000" tIns="78840" bIns="78840" anchor="ctr">
                    <a:noAutofit/>
                  </a:bodyPr>
                  <a:p>
                    <a:endParaRPr b="0" lang="en-US" sz="1400" spc="-1" strike="noStrike">
                      <a:solidFill>
                        <a:srgbClr val="000000"/>
                      </a:solidFill>
                      <a:latin typeface="Arial"/>
                      <a:ea typeface="DejaVu Sans"/>
                    </a:endParaRPr>
                  </a:p>
                </p:txBody>
              </p:sp>
              <p:sp>
                <p:nvSpPr>
                  <p:cNvPr id="2474" name="Google Shape;91;p2"/>
                  <p:cNvSpPr/>
                  <p:nvPr/>
                </p:nvSpPr>
                <p:spPr>
                  <a:xfrm rot="2700000">
                    <a:off x="94320" y="4756680"/>
                    <a:ext cx="157320" cy="157320"/>
                  </a:xfrm>
                  <a:custGeom>
                    <a:avLst/>
                    <a:gdLst>
                      <a:gd name="textAreaLeft" fmla="*/ 0 w 157320"/>
                      <a:gd name="textAreaRight" fmla="*/ 158040 w 157320"/>
                      <a:gd name="textAreaTop" fmla="*/ 0 h 157320"/>
                      <a:gd name="textAreaBottom" fmla="*/ 158040 h 157320"/>
                    </a:gdLst>
                    <a:ahLst/>
                    <a:rect l="textAreaLeft" t="textAreaTop" r="textAreaRight" b="textAreaBottom"/>
                    <a:pathLst>
                      <a:path w="27121" h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9900ff">
                          <a:alpha val="47058"/>
                        </a:srgbClr>
                      </a:gs>
                      <a:gs pos="100000">
                        <a:srgbClr val="ffffff">
                          <a:alpha val="47058"/>
                        </a:srgbClr>
                      </a:gs>
                    </a:gsLst>
                    <a:lin ang="5400000"/>
                  </a:gra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lIns="90000" rIns="90000" tIns="78840" bIns="78840" anchor="ctr">
                    <a:noAutofit/>
                  </a:bodyPr>
                  <a:p>
                    <a:endParaRPr b="0" lang="en-US" sz="1400" spc="-1" strike="noStrike">
                      <a:solidFill>
                        <a:srgbClr val="000000"/>
                      </a:solidFill>
                      <a:latin typeface="Arial"/>
                      <a:ea typeface="DejaVu Sans"/>
                    </a:endParaRPr>
                  </a:p>
                </p:txBody>
              </p:sp>
              <p:sp>
                <p:nvSpPr>
                  <p:cNvPr id="2475" name="Google Shape;92;p2"/>
                  <p:cNvSpPr/>
                  <p:nvPr/>
                </p:nvSpPr>
                <p:spPr>
                  <a:xfrm rot="2700000">
                    <a:off x="135360" y="4756680"/>
                    <a:ext cx="157320" cy="157320"/>
                  </a:xfrm>
                  <a:custGeom>
                    <a:avLst/>
                    <a:gdLst>
                      <a:gd name="textAreaLeft" fmla="*/ 0 w 157320"/>
                      <a:gd name="textAreaRight" fmla="*/ 158040 w 157320"/>
                      <a:gd name="textAreaTop" fmla="*/ 0 h 157320"/>
                      <a:gd name="textAreaBottom" fmla="*/ 158040 h 157320"/>
                    </a:gdLst>
                    <a:ahLst/>
                    <a:rect l="textAreaLeft" t="textAreaTop" r="textAreaRight" b="textAreaBottom"/>
                    <a:pathLst>
                      <a:path w="27121" h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9900ff">
                          <a:alpha val="47058"/>
                        </a:srgbClr>
                      </a:gs>
                      <a:gs pos="100000">
                        <a:srgbClr val="ffffff">
                          <a:alpha val="47058"/>
                        </a:srgbClr>
                      </a:gs>
                    </a:gsLst>
                    <a:lin ang="5400000"/>
                  </a:gra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lIns="90000" rIns="90000" tIns="78840" bIns="78840" anchor="ctr">
                    <a:noAutofit/>
                  </a:bodyPr>
                  <a:p>
                    <a:endParaRPr b="0" lang="en-US" sz="1400" spc="-1" strike="noStrike">
                      <a:solidFill>
                        <a:srgbClr val="000000"/>
                      </a:solidFill>
                      <a:latin typeface="Arial"/>
                      <a:ea typeface="DejaVu Sans"/>
                    </a:endParaRPr>
                  </a:p>
                </p:txBody>
              </p:sp>
              <p:sp>
                <p:nvSpPr>
                  <p:cNvPr id="2476" name="Google Shape;93;p2"/>
                  <p:cNvSpPr/>
                  <p:nvPr/>
                </p:nvSpPr>
                <p:spPr>
                  <a:xfrm rot="2700000">
                    <a:off x="176400" y="4757040"/>
                    <a:ext cx="157320" cy="157320"/>
                  </a:xfrm>
                  <a:custGeom>
                    <a:avLst/>
                    <a:gdLst>
                      <a:gd name="textAreaLeft" fmla="*/ 0 w 157320"/>
                      <a:gd name="textAreaRight" fmla="*/ 158040 w 157320"/>
                      <a:gd name="textAreaTop" fmla="*/ 0 h 157320"/>
                      <a:gd name="textAreaBottom" fmla="*/ 158040 h 157320"/>
                    </a:gdLst>
                    <a:ahLst/>
                    <a:rect l="textAreaLeft" t="textAreaTop" r="textAreaRight" b="textAreaBottom"/>
                    <a:pathLst>
                      <a:path w="27121" h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9900ff">
                          <a:alpha val="47058"/>
                        </a:srgbClr>
                      </a:gs>
                      <a:gs pos="100000">
                        <a:srgbClr val="ffffff">
                          <a:alpha val="47058"/>
                        </a:srgbClr>
                      </a:gs>
                    </a:gsLst>
                    <a:lin ang="5400000"/>
                  </a:gra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lIns="90000" rIns="90000" tIns="78840" bIns="78840" anchor="ctr">
                    <a:noAutofit/>
                  </a:bodyPr>
                  <a:p>
                    <a:endParaRPr b="0" lang="en-US" sz="1400" spc="-1" strike="noStrike">
                      <a:solidFill>
                        <a:srgbClr val="000000"/>
                      </a:solidFill>
                      <a:latin typeface="Arial"/>
                      <a:ea typeface="DejaVu Sans"/>
                    </a:endParaRPr>
                  </a:p>
                </p:txBody>
              </p:sp>
            </p:grpSp>
          </p:grpSp>
          <p:sp>
            <p:nvSpPr>
              <p:cNvPr id="2477" name="Google Shape;94;p2"/>
              <p:cNvSpPr/>
              <p:nvPr/>
            </p:nvSpPr>
            <p:spPr>
              <a:xfrm rot="18900000">
                <a:off x="265680" y="4703040"/>
                <a:ext cx="324000" cy="257400"/>
              </a:xfrm>
              <a:custGeom>
                <a:avLst/>
                <a:gdLst>
                  <a:gd name="textAreaLeft" fmla="*/ 0 w 324000"/>
                  <a:gd name="textAreaRight" fmla="*/ 324720 w 324000"/>
                  <a:gd name="textAreaTop" fmla="*/ 0 h 257400"/>
                  <a:gd name="textAreaBottom" fmla="*/ 258120 h 257400"/>
                </a:gdLst>
                <a:ahLst/>
                <a:rect l="textAreaLeft" t="textAreaTop" r="textAreaRight" b="textAreaBottom"/>
                <a:pathLst>
                  <a:path w="44612" h="3544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9900ff">
                      <a:alpha val="47058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</p:grpSp>
      </p:grpSp>
      <p:sp>
        <p:nvSpPr>
          <p:cNvPr id="247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7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4039" r:id="rId4"/>
    <p:sldLayoutId id="2147484040" r:id="rId5"/>
    <p:sldLayoutId id="2147484041" r:id="rId6"/>
    <p:sldLayoutId id="2147484042" r:id="rId7"/>
    <p:sldLayoutId id="2147484043" r:id="rId8"/>
    <p:sldLayoutId id="2147484044" r:id="rId9"/>
    <p:sldLayoutId id="2147484045" r:id="rId10"/>
    <p:sldLayoutId id="2147484046" r:id="rId11"/>
    <p:sldLayoutId id="2147484047" r:id="rId12"/>
    <p:sldLayoutId id="2147484048" r:id="rId13"/>
    <p:sldLayoutId id="2147484049" r:id="rId14"/>
    <p:sldLayoutId id="2147484050" r:id="rId15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4" name="Google Shape;508;p13"/>
          <p:cNvGrpSpPr/>
          <p:nvPr/>
        </p:nvGrpSpPr>
        <p:grpSpPr>
          <a:xfrm>
            <a:off x="-692280" y="2712240"/>
            <a:ext cx="1980000" cy="3307320"/>
            <a:chOff x="-692280" y="2712240"/>
            <a:chExt cx="1980000" cy="3307320"/>
          </a:xfrm>
        </p:grpSpPr>
        <p:sp>
          <p:nvSpPr>
            <p:cNvPr id="265" name="Google Shape;509;p13"/>
            <p:cNvSpPr/>
            <p:nvPr/>
          </p:nvSpPr>
          <p:spPr>
            <a:xfrm flipH="1">
              <a:off x="-505440" y="4279320"/>
              <a:ext cx="1138680" cy="986040"/>
            </a:xfrm>
            <a:custGeom>
              <a:avLst/>
              <a:gdLst>
                <a:gd name="textAreaLeft" fmla="*/ 360 w 1138680"/>
                <a:gd name="textAreaRight" fmla="*/ 1139760 w 1138680"/>
                <a:gd name="textAreaTop" fmla="*/ 0 h 986040"/>
                <a:gd name="textAreaBottom" fmla="*/ 986760 h 986040"/>
              </a:gdLst>
              <a:ahLst/>
              <a:rect l="textAreaLeft" t="textAreaTop" r="textAreaRight" b="textAreaBottom"/>
              <a:pathLst>
                <a:path w="51285" h="44413">
                  <a:moveTo>
                    <a:pt x="12814" y="0"/>
                  </a:moveTo>
                  <a:lnTo>
                    <a:pt x="0" y="22199"/>
                  </a:lnTo>
                  <a:lnTo>
                    <a:pt x="12814" y="44413"/>
                  </a:lnTo>
                  <a:lnTo>
                    <a:pt x="38471" y="44413"/>
                  </a:lnTo>
                  <a:lnTo>
                    <a:pt x="51285" y="22199"/>
                  </a:lnTo>
                  <a:lnTo>
                    <a:pt x="38471" y="0"/>
                  </a:lnTo>
                  <a:close/>
                </a:path>
              </a:pathLst>
            </a:custGeom>
            <a:gradFill rotWithShape="0">
              <a:gsLst>
                <a:gs pos="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706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grpSp>
          <p:nvGrpSpPr>
            <p:cNvPr id="266" name="Google Shape;510;p13"/>
            <p:cNvGrpSpPr/>
            <p:nvPr/>
          </p:nvGrpSpPr>
          <p:grpSpPr>
            <a:xfrm>
              <a:off x="171000" y="4682160"/>
              <a:ext cx="327600" cy="327960"/>
              <a:chOff x="171000" y="4682160"/>
              <a:chExt cx="327600" cy="327960"/>
            </a:xfrm>
          </p:grpSpPr>
          <p:sp>
            <p:nvSpPr>
              <p:cNvPr id="267" name="Google Shape;511;p13"/>
              <p:cNvSpPr/>
              <p:nvPr/>
            </p:nvSpPr>
            <p:spPr>
              <a:xfrm>
                <a:off x="171000" y="4682160"/>
                <a:ext cx="115200" cy="115200"/>
              </a:xfrm>
              <a:custGeom>
                <a:avLst/>
                <a:gdLst>
                  <a:gd name="textAreaLeft" fmla="*/ 0 w 115200"/>
                  <a:gd name="textAreaRight" fmla="*/ 115920 w 115200"/>
                  <a:gd name="textAreaTop" fmla="*/ 0 h 115200"/>
                  <a:gd name="textAreaBottom" fmla="*/ 115920 h 115200"/>
                </a:gdLst>
                <a:ahLst/>
                <a:rect l="textAreaLeft" t="textAreaTop" r="textAreaRight" b="textAreaBottom"/>
                <a:pathLst>
                  <a:path w="9995" h="9996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 rotWithShape="0">
                <a:gsLst>
                  <a:gs pos="22000">
                    <a:srgbClr val="f5f8ff">
                      <a:alpha val="47058"/>
                    </a:srgbClr>
                  </a:gs>
                  <a:gs pos="100000">
                    <a:srgbClr val="eb9109">
                      <a:alpha val="47058"/>
                    </a:srgbClr>
                  </a:gs>
                </a:gsLst>
                <a:lin ang="108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57960" bIns="5796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268" name="Google Shape;512;p13"/>
              <p:cNvSpPr/>
              <p:nvPr/>
            </p:nvSpPr>
            <p:spPr>
              <a:xfrm>
                <a:off x="206280" y="4717800"/>
                <a:ext cx="115200" cy="115200"/>
              </a:xfrm>
              <a:custGeom>
                <a:avLst/>
                <a:gdLst>
                  <a:gd name="textAreaLeft" fmla="*/ 0 w 115200"/>
                  <a:gd name="textAreaRight" fmla="*/ 115920 w 115200"/>
                  <a:gd name="textAreaTop" fmla="*/ 0 h 115200"/>
                  <a:gd name="textAreaBottom" fmla="*/ 115920 h 115200"/>
                </a:gdLst>
                <a:ahLst/>
                <a:rect l="textAreaLeft" t="textAreaTop" r="textAreaRight" b="textAreaBottom"/>
                <a:pathLst>
                  <a:path w="9996" h="9995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 rotWithShape="0">
                <a:gsLst>
                  <a:gs pos="22000">
                    <a:srgbClr val="f5f8ff">
                      <a:alpha val="47058"/>
                    </a:srgbClr>
                  </a:gs>
                  <a:gs pos="100000">
                    <a:srgbClr val="eb9109">
                      <a:alpha val="47058"/>
                    </a:srgbClr>
                  </a:gs>
                </a:gsLst>
                <a:lin ang="108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57960" bIns="5796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269" name="Google Shape;513;p13"/>
              <p:cNvSpPr/>
              <p:nvPr/>
            </p:nvSpPr>
            <p:spPr>
              <a:xfrm>
                <a:off x="241920" y="4753080"/>
                <a:ext cx="115200" cy="115200"/>
              </a:xfrm>
              <a:custGeom>
                <a:avLst/>
                <a:gdLst>
                  <a:gd name="textAreaLeft" fmla="*/ 0 w 115200"/>
                  <a:gd name="textAreaRight" fmla="*/ 115920 w 115200"/>
                  <a:gd name="textAreaTop" fmla="*/ 0 h 115200"/>
                  <a:gd name="textAreaBottom" fmla="*/ 115920 h 115200"/>
                </a:gdLst>
                <a:ahLst/>
                <a:rect l="textAreaLeft" t="textAreaTop" r="textAreaRight" b="textAreaBottom"/>
                <a:pathLst>
                  <a:path w="9996" h="9996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 rotWithShape="0">
                <a:gsLst>
                  <a:gs pos="22000">
                    <a:srgbClr val="f5f8ff">
                      <a:alpha val="47058"/>
                    </a:srgbClr>
                  </a:gs>
                  <a:gs pos="100000">
                    <a:srgbClr val="eb9109">
                      <a:alpha val="47058"/>
                    </a:srgbClr>
                  </a:gs>
                </a:gsLst>
                <a:lin ang="108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57960" bIns="5796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270" name="Google Shape;514;p13"/>
              <p:cNvSpPr/>
              <p:nvPr/>
            </p:nvSpPr>
            <p:spPr>
              <a:xfrm>
                <a:off x="277200" y="4788720"/>
                <a:ext cx="115200" cy="114840"/>
              </a:xfrm>
              <a:custGeom>
                <a:avLst/>
                <a:gdLst>
                  <a:gd name="textAreaLeft" fmla="*/ 0 w 115200"/>
                  <a:gd name="textAreaRight" fmla="*/ 115920 w 115200"/>
                  <a:gd name="textAreaTop" fmla="*/ 0 h 114840"/>
                  <a:gd name="textAreaBottom" fmla="*/ 115560 h 114840"/>
                </a:gdLst>
                <a:ahLst/>
                <a:rect l="textAreaLeft" t="textAreaTop" r="textAreaRight" b="textAreaBottom"/>
                <a:pathLst>
                  <a:path w="9995" h="9981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 rotWithShape="0">
                <a:gsLst>
                  <a:gs pos="22000">
                    <a:srgbClr val="f5f8ff">
                      <a:alpha val="47058"/>
                    </a:srgbClr>
                  </a:gs>
                  <a:gs pos="100000">
                    <a:srgbClr val="eb9109">
                      <a:alpha val="47058"/>
                    </a:srgbClr>
                  </a:gs>
                </a:gsLst>
                <a:lin ang="108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57600" bIns="576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271" name="Google Shape;515;p13"/>
              <p:cNvSpPr/>
              <p:nvPr/>
            </p:nvSpPr>
            <p:spPr>
              <a:xfrm>
                <a:off x="312840" y="4824000"/>
                <a:ext cx="115200" cy="115200"/>
              </a:xfrm>
              <a:custGeom>
                <a:avLst/>
                <a:gdLst>
                  <a:gd name="textAreaLeft" fmla="*/ 0 w 115200"/>
                  <a:gd name="textAreaRight" fmla="*/ 115920 w 115200"/>
                  <a:gd name="textAreaTop" fmla="*/ 0 h 115200"/>
                  <a:gd name="textAreaBottom" fmla="*/ 115920 h 115200"/>
                </a:gdLst>
                <a:ahLst/>
                <a:rect l="textAreaLeft" t="textAreaTop" r="textAreaRight" b="textAreaBottom"/>
                <a:pathLst>
                  <a:path w="9996" h="9996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 rotWithShape="0">
                <a:gsLst>
                  <a:gs pos="22000">
                    <a:srgbClr val="f5f8ff">
                      <a:alpha val="47058"/>
                    </a:srgbClr>
                  </a:gs>
                  <a:gs pos="100000">
                    <a:srgbClr val="eb9109">
                      <a:alpha val="47058"/>
                    </a:srgbClr>
                  </a:gs>
                </a:gsLst>
                <a:lin ang="108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57960" bIns="5796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272" name="Google Shape;516;p13"/>
              <p:cNvSpPr/>
              <p:nvPr/>
            </p:nvSpPr>
            <p:spPr>
              <a:xfrm>
                <a:off x="348480" y="4859640"/>
                <a:ext cx="114840" cy="114840"/>
              </a:xfrm>
              <a:custGeom>
                <a:avLst/>
                <a:gdLst>
                  <a:gd name="textAreaLeft" fmla="*/ 0 w 114840"/>
                  <a:gd name="textAreaRight" fmla="*/ 115560 w 114840"/>
                  <a:gd name="textAreaTop" fmla="*/ 0 h 114840"/>
                  <a:gd name="textAreaBottom" fmla="*/ 115560 h 114840"/>
                </a:gdLst>
                <a:ahLst/>
                <a:rect l="textAreaLeft" t="textAreaTop" r="textAreaRight" b="textAreaBottom"/>
                <a:pathLst>
                  <a:path w="9980" h="9981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 rotWithShape="0">
                <a:gsLst>
                  <a:gs pos="22000">
                    <a:srgbClr val="f5f8ff">
                      <a:alpha val="47058"/>
                    </a:srgbClr>
                  </a:gs>
                  <a:gs pos="100000">
                    <a:srgbClr val="eb9109">
                      <a:alpha val="47058"/>
                    </a:srgbClr>
                  </a:gs>
                </a:gsLst>
                <a:lin ang="108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57600" bIns="576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273" name="Google Shape;517;p13"/>
              <p:cNvSpPr/>
              <p:nvPr/>
            </p:nvSpPr>
            <p:spPr>
              <a:xfrm>
                <a:off x="383400" y="4894920"/>
                <a:ext cx="115200" cy="115200"/>
              </a:xfrm>
              <a:custGeom>
                <a:avLst/>
                <a:gdLst>
                  <a:gd name="textAreaLeft" fmla="*/ 0 w 115200"/>
                  <a:gd name="textAreaRight" fmla="*/ 115920 w 115200"/>
                  <a:gd name="textAreaTop" fmla="*/ 0 h 115200"/>
                  <a:gd name="textAreaBottom" fmla="*/ 115920 h 115200"/>
                </a:gdLst>
                <a:ahLst/>
                <a:rect l="textAreaLeft" t="textAreaTop" r="textAreaRight" b="textAreaBottom"/>
                <a:pathLst>
                  <a:path w="9995" h="9996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 rotWithShape="0">
                <a:gsLst>
                  <a:gs pos="22000">
                    <a:srgbClr val="f5f8ff">
                      <a:alpha val="47058"/>
                    </a:srgbClr>
                  </a:gs>
                  <a:gs pos="100000">
                    <a:srgbClr val="eb9109">
                      <a:alpha val="47058"/>
                    </a:srgbClr>
                  </a:gs>
                </a:gsLst>
                <a:lin ang="108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57960" bIns="5796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</p:grpSp>
        <p:grpSp>
          <p:nvGrpSpPr>
            <p:cNvPr id="274" name="Google Shape;518;p13"/>
            <p:cNvGrpSpPr/>
            <p:nvPr/>
          </p:nvGrpSpPr>
          <p:grpSpPr>
            <a:xfrm>
              <a:off x="-692280" y="2712240"/>
              <a:ext cx="1115640" cy="1597320"/>
              <a:chOff x="-692280" y="2712240"/>
              <a:chExt cx="1115640" cy="1597320"/>
            </a:xfrm>
          </p:grpSpPr>
          <p:sp>
            <p:nvSpPr>
              <p:cNvPr id="275" name="Google Shape;519;p13"/>
              <p:cNvSpPr/>
              <p:nvPr/>
            </p:nvSpPr>
            <p:spPr>
              <a:xfrm rot="9000000">
                <a:off x="-282960" y="2659320"/>
                <a:ext cx="246240" cy="1702440"/>
              </a:xfrm>
              <a:custGeom>
                <a:avLst/>
                <a:gdLst>
                  <a:gd name="textAreaLeft" fmla="*/ 0 w 246240"/>
                  <a:gd name="textAreaRight" fmla="*/ 246960 w 246240"/>
                  <a:gd name="textAreaTop" fmla="*/ 0 h 1702440"/>
                  <a:gd name="textAreaBottom" fmla="*/ 1703160 h 1702440"/>
                </a:gdLst>
                <a:ahLst/>
                <a:rect l="textAreaLeft" t="textAreaTop" r="textAreaRight" b="textAreaBottom"/>
                <a:pathLst>
                  <a:path w="6019" h="29909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rgbClr val="0c0a9e">
                  <a:alpha val="31000"/>
                </a:srgb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ffffff"/>
                  </a:solidFill>
                  <a:latin typeface="Arial"/>
                  <a:ea typeface="DejaVu Sans"/>
                </a:endParaRPr>
              </a:p>
            </p:txBody>
          </p:sp>
          <p:grpSp>
            <p:nvGrpSpPr>
              <p:cNvPr id="276" name="Google Shape;520;p13"/>
              <p:cNvGrpSpPr/>
              <p:nvPr/>
            </p:nvGrpSpPr>
            <p:grpSpPr>
              <a:xfrm>
                <a:off x="290160" y="4120920"/>
                <a:ext cx="133200" cy="133200"/>
                <a:chOff x="290160" y="4120920"/>
                <a:chExt cx="133200" cy="133200"/>
              </a:xfrm>
            </p:grpSpPr>
            <p:sp>
              <p:nvSpPr>
                <p:cNvPr id="277" name="Google Shape;521;p13"/>
                <p:cNvSpPr/>
                <p:nvPr/>
              </p:nvSpPr>
              <p:spPr>
                <a:xfrm>
                  <a:off x="290160" y="4120920"/>
                  <a:ext cx="133200" cy="133200"/>
                </a:xfrm>
                <a:custGeom>
                  <a:avLst/>
                  <a:gdLst>
                    <a:gd name="textAreaLeft" fmla="*/ 0 w 133200"/>
                    <a:gd name="textAreaRight" fmla="*/ 133920 w 133200"/>
                    <a:gd name="textAreaTop" fmla="*/ 0 h 133200"/>
                    <a:gd name="textAreaBottom" fmla="*/ 133920 h 133200"/>
                  </a:gdLst>
                  <a:ahLst/>
                  <a:rect l="textAreaLeft" t="textAreaTop" r="textAreaRight" b="textAreaBottom"/>
                  <a:pathLst>
                    <a:path w="17568" h="17564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 rotWithShape="0"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00"/>
                </a:gradFill>
                <a:ln w="0">
                  <a:noFill/>
                </a:ln>
                <a:effectLst>
                  <a:outerShdw algn="bl" blurRad="42840" dir="2319588" dist="9220" rotWithShape="0">
                    <a:schemeClr val="lt2"/>
                  </a:outerShdw>
                </a:effectLst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66960" bIns="6696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1400" spc="-1" strike="noStrike">
                    <a:solidFill>
                      <a:srgbClr val="000000"/>
                    </a:solidFill>
                    <a:latin typeface="Arial"/>
                    <a:ea typeface="DejaVu Sans"/>
                  </a:endParaRPr>
                </a:p>
              </p:txBody>
            </p:sp>
            <p:sp>
              <p:nvSpPr>
                <p:cNvPr id="278" name="Google Shape;522;p13"/>
                <p:cNvSpPr/>
                <p:nvPr/>
              </p:nvSpPr>
              <p:spPr>
                <a:xfrm>
                  <a:off x="317160" y="4151520"/>
                  <a:ext cx="79560" cy="72360"/>
                </a:xfrm>
                <a:custGeom>
                  <a:avLst/>
                  <a:gdLst>
                    <a:gd name="textAreaLeft" fmla="*/ 0 w 79560"/>
                    <a:gd name="textAreaRight" fmla="*/ 80280 w 79560"/>
                    <a:gd name="textAreaTop" fmla="*/ 0 h 72360"/>
                    <a:gd name="textAreaBottom" fmla="*/ 73080 h 72360"/>
                  </a:gdLst>
                  <a:ahLst/>
                  <a:rect l="textAreaLeft" t="textAreaTop" r="textAreaRight" b="textAreaBottom"/>
                  <a:pathLst>
                    <a:path w="10514" h="9588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 rotWithShape="0"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00"/>
                </a:gradFill>
                <a:ln w="0">
                  <a:noFill/>
                </a:ln>
                <a:effectLst>
                  <a:outerShdw algn="bl" blurRad="42840" dir="2319588" dist="9220" rotWithShape="0">
                    <a:schemeClr val="lt2"/>
                  </a:outerShdw>
                </a:effectLst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36360" bIns="3636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1400" spc="-1" strike="noStrike">
                    <a:solidFill>
                      <a:srgbClr val="000000"/>
                    </a:solidFill>
                    <a:latin typeface="Arial"/>
                    <a:ea typeface="DejaVu Sans"/>
                  </a:endParaRPr>
                </a:p>
              </p:txBody>
            </p:sp>
          </p:grpSp>
        </p:grpSp>
        <p:grpSp>
          <p:nvGrpSpPr>
            <p:cNvPr id="279" name="Google Shape;523;p13"/>
            <p:cNvGrpSpPr/>
            <p:nvPr/>
          </p:nvGrpSpPr>
          <p:grpSpPr>
            <a:xfrm>
              <a:off x="-132480" y="3610800"/>
              <a:ext cx="363240" cy="1786320"/>
              <a:chOff x="-132480" y="3610800"/>
              <a:chExt cx="363240" cy="1786320"/>
            </a:xfrm>
          </p:grpSpPr>
          <p:sp>
            <p:nvSpPr>
              <p:cNvPr id="280" name="Google Shape;524;p13"/>
              <p:cNvSpPr/>
              <p:nvPr/>
            </p:nvSpPr>
            <p:spPr>
              <a:xfrm rot="21519000">
                <a:off x="-35280" y="3691800"/>
                <a:ext cx="246240" cy="1702440"/>
              </a:xfrm>
              <a:custGeom>
                <a:avLst/>
                <a:gdLst>
                  <a:gd name="textAreaLeft" fmla="*/ 0 w 246240"/>
                  <a:gd name="textAreaRight" fmla="*/ 246960 w 246240"/>
                  <a:gd name="textAreaTop" fmla="*/ 0 h 1702440"/>
                  <a:gd name="textAreaBottom" fmla="*/ 1703160 h 1702440"/>
                </a:gdLst>
                <a:ahLst/>
                <a:rect l="textAreaLeft" t="textAreaTop" r="textAreaRight" b="textAreaBottom"/>
                <a:pathLst>
                  <a:path w="6019" h="29909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rgbClr val="0c0a9e">
                  <a:alpha val="31000"/>
                </a:srgb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ffffff"/>
                  </a:solidFill>
                  <a:latin typeface="Arial"/>
                  <a:ea typeface="DejaVu Sans"/>
                </a:endParaRPr>
              </a:p>
            </p:txBody>
          </p:sp>
          <p:grpSp>
            <p:nvGrpSpPr>
              <p:cNvPr id="281" name="Google Shape;525;p13"/>
              <p:cNvGrpSpPr/>
              <p:nvPr/>
            </p:nvGrpSpPr>
            <p:grpSpPr>
              <a:xfrm>
                <a:off x="-132480" y="3610800"/>
                <a:ext cx="180720" cy="180720"/>
                <a:chOff x="-132480" y="3610800"/>
                <a:chExt cx="180720" cy="180720"/>
              </a:xfrm>
            </p:grpSpPr>
            <p:sp>
              <p:nvSpPr>
                <p:cNvPr id="282" name="Google Shape;526;p13"/>
                <p:cNvSpPr/>
                <p:nvPr/>
              </p:nvSpPr>
              <p:spPr>
                <a:xfrm rot="12519000">
                  <a:off x="-108360" y="3634200"/>
                  <a:ext cx="133200" cy="133200"/>
                </a:xfrm>
                <a:custGeom>
                  <a:avLst/>
                  <a:gdLst>
                    <a:gd name="textAreaLeft" fmla="*/ 0 w 133200"/>
                    <a:gd name="textAreaRight" fmla="*/ 133920 w 133200"/>
                    <a:gd name="textAreaTop" fmla="*/ 0 h 133200"/>
                    <a:gd name="textAreaBottom" fmla="*/ 133920 h 133200"/>
                  </a:gdLst>
                  <a:ahLst/>
                  <a:rect l="textAreaLeft" t="textAreaTop" r="textAreaRight" b="textAreaBottom"/>
                  <a:pathLst>
                    <a:path w="17568" h="17564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 rotWithShape="0"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00"/>
                </a:gradFill>
                <a:ln w="0">
                  <a:noFill/>
                </a:ln>
                <a:effectLst>
                  <a:outerShdw algn="bl" blurRad="42840" dir="2319588" dist="9220" rotWithShape="0">
                    <a:schemeClr val="lt2"/>
                  </a:outerShdw>
                </a:effectLst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66960" bIns="6696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1400" spc="-1" strike="noStrike">
                    <a:solidFill>
                      <a:srgbClr val="000000"/>
                    </a:solidFill>
                    <a:latin typeface="Arial"/>
                    <a:ea typeface="DejaVu Sans"/>
                  </a:endParaRPr>
                </a:p>
              </p:txBody>
            </p:sp>
            <p:sp>
              <p:nvSpPr>
                <p:cNvPr id="283" name="Google Shape;527;p13"/>
                <p:cNvSpPr/>
                <p:nvPr/>
              </p:nvSpPr>
              <p:spPr>
                <a:xfrm rot="12519000">
                  <a:off x="-81360" y="3664800"/>
                  <a:ext cx="79560" cy="72360"/>
                </a:xfrm>
                <a:custGeom>
                  <a:avLst/>
                  <a:gdLst>
                    <a:gd name="textAreaLeft" fmla="*/ 0 w 79560"/>
                    <a:gd name="textAreaRight" fmla="*/ 80280 w 79560"/>
                    <a:gd name="textAreaTop" fmla="*/ 0 h 72360"/>
                    <a:gd name="textAreaBottom" fmla="*/ 73080 h 72360"/>
                  </a:gdLst>
                  <a:ahLst/>
                  <a:rect l="textAreaLeft" t="textAreaTop" r="textAreaRight" b="textAreaBottom"/>
                  <a:pathLst>
                    <a:path w="10514" h="9588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 rotWithShape="0"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00"/>
                </a:gradFill>
                <a:ln w="0">
                  <a:noFill/>
                </a:ln>
                <a:effectLst>
                  <a:outerShdw algn="bl" blurRad="42840" dir="2319588" dist="9220" rotWithShape="0">
                    <a:schemeClr val="lt2"/>
                  </a:outerShdw>
                </a:effectLst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36360" bIns="3636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1400" spc="-1" strike="noStrike">
                    <a:solidFill>
                      <a:srgbClr val="000000"/>
                    </a:solidFill>
                    <a:latin typeface="Arial"/>
                    <a:ea typeface="DejaVu Sans"/>
                  </a:endParaRPr>
                </a:p>
              </p:txBody>
            </p:sp>
          </p:grpSp>
        </p:grpSp>
        <p:grpSp>
          <p:nvGrpSpPr>
            <p:cNvPr id="284" name="Google Shape;528;p13"/>
            <p:cNvGrpSpPr/>
            <p:nvPr/>
          </p:nvGrpSpPr>
          <p:grpSpPr>
            <a:xfrm>
              <a:off x="172080" y="4422240"/>
              <a:ext cx="1115640" cy="1597320"/>
              <a:chOff x="172080" y="4422240"/>
              <a:chExt cx="1115640" cy="1597320"/>
            </a:xfrm>
          </p:grpSpPr>
          <p:sp>
            <p:nvSpPr>
              <p:cNvPr id="285" name="Google Shape;529;p13"/>
              <p:cNvSpPr/>
              <p:nvPr/>
            </p:nvSpPr>
            <p:spPr>
              <a:xfrm rot="19800000">
                <a:off x="632160" y="4369680"/>
                <a:ext cx="246240" cy="1702440"/>
              </a:xfrm>
              <a:custGeom>
                <a:avLst/>
                <a:gdLst>
                  <a:gd name="textAreaLeft" fmla="*/ 0 w 246240"/>
                  <a:gd name="textAreaRight" fmla="*/ 246960 w 246240"/>
                  <a:gd name="textAreaTop" fmla="*/ 0 h 1702440"/>
                  <a:gd name="textAreaBottom" fmla="*/ 1703160 h 1702440"/>
                </a:gdLst>
                <a:ahLst/>
                <a:rect l="textAreaLeft" t="textAreaTop" r="textAreaRight" b="textAreaBottom"/>
                <a:pathLst>
                  <a:path w="6019" h="29909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rgbClr val="0c0a9e">
                  <a:alpha val="31000"/>
                </a:srgb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ffffff"/>
                  </a:solidFill>
                  <a:latin typeface="Arial"/>
                  <a:ea typeface="DejaVu Sans"/>
                </a:endParaRPr>
              </a:p>
            </p:txBody>
          </p:sp>
          <p:grpSp>
            <p:nvGrpSpPr>
              <p:cNvPr id="286" name="Google Shape;530;p13"/>
              <p:cNvGrpSpPr/>
              <p:nvPr/>
            </p:nvGrpSpPr>
            <p:grpSpPr>
              <a:xfrm>
                <a:off x="172080" y="4478400"/>
                <a:ext cx="133200" cy="133200"/>
                <a:chOff x="172080" y="4478400"/>
                <a:chExt cx="133200" cy="133200"/>
              </a:xfrm>
            </p:grpSpPr>
            <p:sp>
              <p:nvSpPr>
                <p:cNvPr id="287" name="Google Shape;531;p13"/>
                <p:cNvSpPr/>
                <p:nvPr/>
              </p:nvSpPr>
              <p:spPr>
                <a:xfrm rot="10800000">
                  <a:off x="172080" y="4478400"/>
                  <a:ext cx="133200" cy="133200"/>
                </a:xfrm>
                <a:custGeom>
                  <a:avLst/>
                  <a:gdLst>
                    <a:gd name="textAreaLeft" fmla="*/ 0 w 133200"/>
                    <a:gd name="textAreaRight" fmla="*/ 133920 w 133200"/>
                    <a:gd name="textAreaTop" fmla="*/ 0 h 133200"/>
                    <a:gd name="textAreaBottom" fmla="*/ 133920 h 133200"/>
                  </a:gdLst>
                  <a:ahLst/>
                  <a:rect l="textAreaLeft" t="textAreaTop" r="textAreaRight" b="textAreaBottom"/>
                  <a:pathLst>
                    <a:path w="17568" h="17564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 rotWithShape="0"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00"/>
                </a:gradFill>
                <a:ln w="0">
                  <a:noFill/>
                </a:ln>
                <a:effectLst>
                  <a:outerShdw algn="bl" blurRad="42840" dir="2319588" dist="9220" rotWithShape="0">
                    <a:schemeClr val="lt2"/>
                  </a:outerShdw>
                </a:effectLst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66960" bIns="6696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1400" spc="-1" strike="noStrike">
                    <a:solidFill>
                      <a:srgbClr val="000000"/>
                    </a:solidFill>
                    <a:latin typeface="Arial"/>
                    <a:ea typeface="DejaVu Sans"/>
                  </a:endParaRPr>
                </a:p>
              </p:txBody>
            </p:sp>
            <p:sp>
              <p:nvSpPr>
                <p:cNvPr id="288" name="Google Shape;532;p13"/>
                <p:cNvSpPr/>
                <p:nvPr/>
              </p:nvSpPr>
              <p:spPr>
                <a:xfrm rot="10800000">
                  <a:off x="198720" y="4508640"/>
                  <a:ext cx="79560" cy="72360"/>
                </a:xfrm>
                <a:custGeom>
                  <a:avLst/>
                  <a:gdLst>
                    <a:gd name="textAreaLeft" fmla="*/ 0 w 79560"/>
                    <a:gd name="textAreaRight" fmla="*/ 80280 w 79560"/>
                    <a:gd name="textAreaTop" fmla="*/ 0 h 72360"/>
                    <a:gd name="textAreaBottom" fmla="*/ 73080 h 72360"/>
                  </a:gdLst>
                  <a:ahLst/>
                  <a:rect l="textAreaLeft" t="textAreaTop" r="textAreaRight" b="textAreaBottom"/>
                  <a:pathLst>
                    <a:path w="10514" h="9588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 rotWithShape="0"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00"/>
                </a:gradFill>
                <a:ln w="0">
                  <a:noFill/>
                </a:ln>
                <a:effectLst>
                  <a:outerShdw algn="bl" blurRad="42840" dir="2319588" dist="9220" rotWithShape="0">
                    <a:schemeClr val="lt2"/>
                  </a:outerShdw>
                </a:effectLst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36360" bIns="3636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1400" spc="-1" strike="noStrike">
                    <a:solidFill>
                      <a:srgbClr val="000000"/>
                    </a:solidFill>
                    <a:latin typeface="Arial"/>
                    <a:ea typeface="DejaVu Sans"/>
                  </a:endParaRPr>
                </a:p>
              </p:txBody>
            </p:sp>
          </p:grpSp>
        </p:grpSp>
      </p:grpSp>
      <p:grpSp>
        <p:nvGrpSpPr>
          <p:cNvPr id="289" name="Google Shape;533;p13"/>
          <p:cNvGrpSpPr/>
          <p:nvPr/>
        </p:nvGrpSpPr>
        <p:grpSpPr>
          <a:xfrm>
            <a:off x="6471000" y="-1724400"/>
            <a:ext cx="4026600" cy="4161240"/>
            <a:chOff x="6471000" y="-1724400"/>
            <a:chExt cx="4026600" cy="4161240"/>
          </a:xfrm>
        </p:grpSpPr>
        <p:grpSp>
          <p:nvGrpSpPr>
            <p:cNvPr id="290" name="Google Shape;534;p13"/>
            <p:cNvGrpSpPr/>
            <p:nvPr/>
          </p:nvGrpSpPr>
          <p:grpSpPr>
            <a:xfrm>
              <a:off x="6576480" y="-1724400"/>
              <a:ext cx="3921120" cy="4161240"/>
              <a:chOff x="6576480" y="-1724400"/>
              <a:chExt cx="3921120" cy="4161240"/>
            </a:xfrm>
          </p:grpSpPr>
          <p:sp>
            <p:nvSpPr>
              <p:cNvPr id="291" name="Google Shape;535;p13"/>
              <p:cNvSpPr/>
              <p:nvPr/>
            </p:nvSpPr>
            <p:spPr>
              <a:xfrm flipV="1" rot="8100000">
                <a:off x="7268400" y="-1267920"/>
                <a:ext cx="2537280" cy="3008160"/>
              </a:xfrm>
              <a:custGeom>
                <a:avLst/>
                <a:gdLst>
                  <a:gd name="textAreaLeft" fmla="*/ 0 w 2537280"/>
                  <a:gd name="textAreaRight" fmla="*/ 2537640 w 2537280"/>
                  <a:gd name="textAreaTop" fmla="*/ -360 h 3008160"/>
                  <a:gd name="textAreaBottom" fmla="*/ 3008520 h 3008160"/>
                </a:gdLst>
                <a:ahLst/>
                <a:rect l="textAreaLeft" t="textAreaTop" r="textAreaRight" b="textAreaBottom"/>
                <a:pathLst>
                  <a:path w="97678" h="115794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c0a9e"/>
                  </a:gs>
                  <a:gs pos="100000">
                    <a:srgbClr val="ffffff">
                      <a:alpha val="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292" name="Google Shape;536;p13"/>
              <p:cNvSpPr/>
              <p:nvPr/>
            </p:nvSpPr>
            <p:spPr>
              <a:xfrm flipV="1" rot="8100000">
                <a:off x="7034760" y="-933480"/>
                <a:ext cx="1852200" cy="1936440"/>
              </a:xfrm>
              <a:custGeom>
                <a:avLst/>
                <a:gdLst>
                  <a:gd name="textAreaLeft" fmla="*/ 0 w 1852200"/>
                  <a:gd name="textAreaRight" fmla="*/ 1852920 w 1852200"/>
                  <a:gd name="textAreaTop" fmla="*/ 360 h 1936440"/>
                  <a:gd name="textAreaBottom" fmla="*/ 1937520 h 1936440"/>
                </a:gdLst>
                <a:ahLst/>
                <a:rect l="textAreaLeft" t="textAreaTop" r="textAreaRight" b="textAreaBottom"/>
                <a:pathLst>
                  <a:path w="71320" h="7455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c0a9e"/>
                  </a:gs>
                  <a:gs pos="100000">
                    <a:srgbClr val="ffffff">
                      <a:alpha val="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293" name="Google Shape;537;p13"/>
              <p:cNvSpPr/>
              <p:nvPr/>
            </p:nvSpPr>
            <p:spPr>
              <a:xfrm flipV="1" rot="8100000">
                <a:off x="7483680" y="-1036800"/>
                <a:ext cx="1997280" cy="3242520"/>
              </a:xfrm>
              <a:custGeom>
                <a:avLst/>
                <a:gdLst>
                  <a:gd name="textAreaLeft" fmla="*/ 0 w 1997280"/>
                  <a:gd name="textAreaRight" fmla="*/ 1998000 w 1997280"/>
                  <a:gd name="textAreaTop" fmla="*/ 360 h 3242520"/>
                  <a:gd name="textAreaBottom" fmla="*/ 3243600 h 3242520"/>
                </a:gdLst>
                <a:ahLst/>
                <a:rect l="textAreaLeft" t="textAreaTop" r="textAreaRight" b="textAreaBottom"/>
                <a:pathLst>
                  <a:path w="76882" h="124813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 rotWithShape="0">
                <a:gsLst>
                  <a:gs pos="22000">
                    <a:srgbClr val="f5f8ff"/>
                  </a:gs>
                  <a:gs pos="100000">
                    <a:srgbClr val="eb9109"/>
                  </a:gs>
                </a:gsLst>
                <a:lin ang="108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</p:grpSp>
        <p:sp>
          <p:nvSpPr>
            <p:cNvPr id="294" name="Google Shape;538;p13"/>
            <p:cNvSpPr/>
            <p:nvPr/>
          </p:nvSpPr>
          <p:spPr>
            <a:xfrm>
              <a:off x="6471000" y="-76320"/>
              <a:ext cx="283320" cy="245160"/>
            </a:xfrm>
            <a:custGeom>
              <a:avLst/>
              <a:gdLst>
                <a:gd name="textAreaLeft" fmla="*/ 0 w 283320"/>
                <a:gd name="textAreaRight" fmla="*/ 284040 w 283320"/>
                <a:gd name="textAreaTop" fmla="*/ 0 h 245160"/>
                <a:gd name="textAreaBottom" fmla="*/ 245880 h 245160"/>
              </a:gdLst>
              <a:ahLst/>
              <a:rect l="textAreaLeft" t="textAreaTop" r="textAreaRight" b="textAreaBottom"/>
              <a:pathLst>
                <a:path w="51285" h="44413">
                  <a:moveTo>
                    <a:pt x="12814" y="0"/>
                  </a:moveTo>
                  <a:lnTo>
                    <a:pt x="0" y="22199"/>
                  </a:lnTo>
                  <a:lnTo>
                    <a:pt x="12814" y="44413"/>
                  </a:lnTo>
                  <a:lnTo>
                    <a:pt x="38471" y="44413"/>
                  </a:lnTo>
                  <a:lnTo>
                    <a:pt x="51285" y="22199"/>
                  </a:lnTo>
                  <a:lnTo>
                    <a:pt x="38471" y="0"/>
                  </a:lnTo>
                  <a:close/>
                </a:path>
              </a:pathLst>
            </a:custGeom>
            <a:gradFill rotWithShape="0">
              <a:gsLst>
                <a:gs pos="0">
                  <a:srgbClr val="0c0a9e">
                    <a:alpha val="2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35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95" name="Google Shape;539;p13"/>
            <p:cNvSpPr/>
            <p:nvPr/>
          </p:nvSpPr>
          <p:spPr>
            <a:xfrm>
              <a:off x="6703920" y="-125280"/>
              <a:ext cx="569880" cy="493200"/>
            </a:xfrm>
            <a:custGeom>
              <a:avLst/>
              <a:gdLst>
                <a:gd name="textAreaLeft" fmla="*/ 0 w 569880"/>
                <a:gd name="textAreaRight" fmla="*/ 570600 w 569880"/>
                <a:gd name="textAreaTop" fmla="*/ 0 h 493200"/>
                <a:gd name="textAreaBottom" fmla="*/ 493920 h 493200"/>
              </a:gdLst>
              <a:ahLst/>
              <a:rect l="textAreaLeft" t="textAreaTop" r="textAreaRight" b="textAreaBottom"/>
              <a:pathLst>
                <a:path w="51285" h="44413">
                  <a:moveTo>
                    <a:pt x="12814" y="0"/>
                  </a:moveTo>
                  <a:lnTo>
                    <a:pt x="0" y="22199"/>
                  </a:lnTo>
                  <a:lnTo>
                    <a:pt x="12814" y="44413"/>
                  </a:lnTo>
                  <a:lnTo>
                    <a:pt x="38471" y="44413"/>
                  </a:lnTo>
                  <a:lnTo>
                    <a:pt x="51285" y="22199"/>
                  </a:lnTo>
                  <a:lnTo>
                    <a:pt x="38471" y="0"/>
                  </a:lnTo>
                  <a:close/>
                </a:path>
              </a:pathLst>
            </a:custGeom>
            <a:gradFill rotWithShape="0">
              <a:gsLst>
                <a:gs pos="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7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grpSp>
        <p:nvGrpSpPr>
          <p:cNvPr id="296" name="Google Shape;540;p13"/>
          <p:cNvGrpSpPr/>
          <p:nvPr/>
        </p:nvGrpSpPr>
        <p:grpSpPr>
          <a:xfrm>
            <a:off x="783360" y="-601200"/>
            <a:ext cx="993600" cy="1795320"/>
            <a:chOff x="783360" y="-601200"/>
            <a:chExt cx="993600" cy="1795320"/>
          </a:xfrm>
        </p:grpSpPr>
        <p:sp>
          <p:nvSpPr>
            <p:cNvPr id="297" name="Google Shape;541;p13"/>
            <p:cNvSpPr/>
            <p:nvPr/>
          </p:nvSpPr>
          <p:spPr>
            <a:xfrm>
              <a:off x="1643400" y="229320"/>
              <a:ext cx="133560" cy="133560"/>
            </a:xfrm>
            <a:prstGeom prst="ellipse">
              <a:avLst/>
            </a:prstGeom>
            <a:noFill/>
            <a:ln w="9525">
              <a:solidFill>
                <a:srgbClr val="0c0a9e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7160" bIns="47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cxnSp>
          <p:nvCxnSpPr>
            <p:cNvPr id="298" name="Google Shape;542;p13"/>
            <p:cNvCxnSpPr/>
            <p:nvPr/>
          </p:nvCxnSpPr>
          <p:spPr>
            <a:xfrm flipV="1">
              <a:off x="783360" y="-601200"/>
              <a:ext cx="720" cy="1795680"/>
            </a:xfrm>
            <a:prstGeom prst="straightConnector1">
              <a:avLst/>
            </a:prstGeom>
            <a:ln w="9525">
              <a:solidFill>
                <a:srgbClr val="0c0a9e"/>
              </a:solidFill>
              <a:round/>
            </a:ln>
          </p:spPr>
        </p:cxnSp>
        <p:sp>
          <p:nvSpPr>
            <p:cNvPr id="299" name="Google Shape;543;p13"/>
            <p:cNvSpPr/>
            <p:nvPr/>
          </p:nvSpPr>
          <p:spPr>
            <a:xfrm>
              <a:off x="1673640" y="259200"/>
              <a:ext cx="73080" cy="73080"/>
            </a:xfrm>
            <a:prstGeom prst="ellipse">
              <a:avLst/>
            </a:pr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5920" bIns="259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30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8" name="Google Shape;99;p3"/>
          <p:cNvGrpSpPr/>
          <p:nvPr/>
        </p:nvGrpSpPr>
        <p:grpSpPr>
          <a:xfrm>
            <a:off x="-538200" y="-1716480"/>
            <a:ext cx="4166280" cy="4160880"/>
            <a:chOff x="-538200" y="-1716480"/>
            <a:chExt cx="4166280" cy="4160880"/>
          </a:xfrm>
        </p:grpSpPr>
        <p:grpSp>
          <p:nvGrpSpPr>
            <p:cNvPr id="339" name="Google Shape;100;p3"/>
            <p:cNvGrpSpPr/>
            <p:nvPr/>
          </p:nvGrpSpPr>
          <p:grpSpPr>
            <a:xfrm>
              <a:off x="-538200" y="-385200"/>
              <a:ext cx="1739880" cy="1287720"/>
              <a:chOff x="-538200" y="-385200"/>
              <a:chExt cx="1739880" cy="1287720"/>
            </a:xfrm>
          </p:grpSpPr>
          <p:sp>
            <p:nvSpPr>
              <p:cNvPr id="340" name="Google Shape;101;p3"/>
              <p:cNvSpPr/>
              <p:nvPr/>
            </p:nvSpPr>
            <p:spPr>
              <a:xfrm rot="2700000">
                <a:off x="-359640" y="-186480"/>
                <a:ext cx="930240" cy="890640"/>
              </a:xfrm>
              <a:custGeom>
                <a:avLst/>
                <a:gdLst>
                  <a:gd name="textAreaLeft" fmla="*/ 0 w 930240"/>
                  <a:gd name="textAreaRight" fmla="*/ 930960 w 930240"/>
                  <a:gd name="textAreaTop" fmla="*/ 0 h 890640"/>
                  <a:gd name="textAreaBottom" fmla="*/ 891360 h 890640"/>
                </a:gdLst>
                <a:ahLst/>
                <a:rect l="textAreaLeft" t="textAreaTop" r="textAreaRight" b="textAreaBottom"/>
                <a:pathLst>
                  <a:path w="36902" h="35337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0c0a9e">
                      <a:alpha val="20000"/>
                    </a:srgbClr>
                  </a:gs>
                  <a:gs pos="100000">
                    <a:srgbClr val="f5f8ff"/>
                  </a:gs>
                </a:gsLst>
                <a:lin ang="135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341" name="Google Shape;102;p3"/>
              <p:cNvSpPr/>
              <p:nvPr/>
            </p:nvSpPr>
            <p:spPr>
              <a:xfrm rot="2700000">
                <a:off x="92520" y="-186480"/>
                <a:ext cx="930240" cy="890640"/>
              </a:xfrm>
              <a:custGeom>
                <a:avLst/>
                <a:gdLst>
                  <a:gd name="textAreaLeft" fmla="*/ 0 w 930240"/>
                  <a:gd name="textAreaRight" fmla="*/ 930960 w 930240"/>
                  <a:gd name="textAreaTop" fmla="*/ 0 h 890640"/>
                  <a:gd name="textAreaBottom" fmla="*/ 891360 h 890640"/>
                </a:gdLst>
                <a:ahLst/>
                <a:rect l="textAreaLeft" t="textAreaTop" r="textAreaRight" b="textAreaBottom"/>
                <a:pathLst>
                  <a:path w="36902" h="35337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0c0a9e">
                      <a:alpha val="20000"/>
                    </a:srgbClr>
                  </a:gs>
                  <a:gs pos="100000">
                    <a:srgbClr val="f5f8ff"/>
                  </a:gs>
                </a:gsLst>
                <a:lin ang="135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</p:grpSp>
        <p:grpSp>
          <p:nvGrpSpPr>
            <p:cNvPr id="342" name="Google Shape;103;p3"/>
            <p:cNvGrpSpPr/>
            <p:nvPr/>
          </p:nvGrpSpPr>
          <p:grpSpPr>
            <a:xfrm>
              <a:off x="201240" y="-185040"/>
              <a:ext cx="207360" cy="1824120"/>
              <a:chOff x="201240" y="-185040"/>
              <a:chExt cx="207360" cy="1824120"/>
            </a:xfrm>
          </p:grpSpPr>
          <p:sp>
            <p:nvSpPr>
              <p:cNvPr id="343" name="Google Shape;104;p3"/>
              <p:cNvSpPr/>
              <p:nvPr/>
            </p:nvSpPr>
            <p:spPr>
              <a:xfrm>
                <a:off x="201240" y="-185040"/>
                <a:ext cx="11880" cy="1824120"/>
              </a:xfrm>
              <a:custGeom>
                <a:avLst/>
                <a:gdLst>
                  <a:gd name="textAreaLeft" fmla="*/ 0 w 11880"/>
                  <a:gd name="textAreaRight" fmla="*/ 12600 w 11880"/>
                  <a:gd name="textAreaTop" fmla="*/ 0 h 1824120"/>
                  <a:gd name="textAreaBottom" fmla="*/ 1824840 h 1824120"/>
                </a:gdLst>
                <a:ahLst/>
                <a:rect l="textAreaLeft" t="textAreaTop" r="textAreaRight" b="textAreaBottom"/>
                <a:pathLst>
                  <a:path w="306" h="27731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9900ff">
                      <a:alpha val="47058"/>
                    </a:srgbClr>
                  </a:gs>
                  <a:gs pos="100000">
                    <a:srgbClr val="ffffff">
                      <a:alpha val="47058"/>
                    </a:srgbClr>
                  </a:gs>
                </a:gsLst>
                <a:path path="circle">
                  <a:fillToRect l="50000" t="50000" r="50000" b="50000"/>
                </a:path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344" name="Google Shape;105;p3"/>
              <p:cNvSpPr/>
              <p:nvPr/>
            </p:nvSpPr>
            <p:spPr>
              <a:xfrm>
                <a:off x="396720" y="-185040"/>
                <a:ext cx="11880" cy="1824120"/>
              </a:xfrm>
              <a:custGeom>
                <a:avLst/>
                <a:gdLst>
                  <a:gd name="textAreaLeft" fmla="*/ 0 w 11880"/>
                  <a:gd name="textAreaRight" fmla="*/ 12600 w 11880"/>
                  <a:gd name="textAreaTop" fmla="*/ 0 h 1824120"/>
                  <a:gd name="textAreaBottom" fmla="*/ 1824840 h 1824120"/>
                </a:gdLst>
                <a:ahLst/>
                <a:rect l="textAreaLeft" t="textAreaTop" r="textAreaRight" b="textAreaBottom"/>
                <a:pathLst>
                  <a:path w="305" h="27731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 rotWithShape="0">
                <a:gsLst>
                  <a:gs pos="22000">
                    <a:srgbClr val="f5f8ff">
                      <a:alpha val="47058"/>
                    </a:srgbClr>
                  </a:gs>
                  <a:gs pos="100000">
                    <a:srgbClr val="eb9109">
                      <a:alpha val="47058"/>
                    </a:srgbClr>
                  </a:gs>
                </a:gsLst>
                <a:lin ang="108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</p:grpSp>
        <p:grpSp>
          <p:nvGrpSpPr>
            <p:cNvPr id="345" name="Google Shape;106;p3"/>
            <p:cNvGrpSpPr/>
            <p:nvPr/>
          </p:nvGrpSpPr>
          <p:grpSpPr>
            <a:xfrm>
              <a:off x="396720" y="-169560"/>
              <a:ext cx="698760" cy="477720"/>
              <a:chOff x="396720" y="-169560"/>
              <a:chExt cx="698760" cy="477720"/>
            </a:xfrm>
          </p:grpSpPr>
          <p:grpSp>
            <p:nvGrpSpPr>
              <p:cNvPr id="346" name="Google Shape;107;p3"/>
              <p:cNvGrpSpPr/>
              <p:nvPr/>
            </p:nvGrpSpPr>
            <p:grpSpPr>
              <a:xfrm>
                <a:off x="396720" y="-169560"/>
                <a:ext cx="477360" cy="477720"/>
                <a:chOff x="396720" y="-169560"/>
                <a:chExt cx="477360" cy="477720"/>
              </a:xfrm>
            </p:grpSpPr>
            <p:sp>
              <p:nvSpPr>
                <p:cNvPr id="347" name="Google Shape;108;p3"/>
                <p:cNvSpPr/>
                <p:nvPr/>
              </p:nvSpPr>
              <p:spPr>
                <a:xfrm rot="2700000">
                  <a:off x="462960" y="-95760"/>
                  <a:ext cx="344880" cy="330480"/>
                </a:xfrm>
                <a:custGeom>
                  <a:avLst/>
                  <a:gdLst>
                    <a:gd name="textAreaLeft" fmla="*/ 0 w 344880"/>
                    <a:gd name="textAreaRight" fmla="*/ 345600 w 344880"/>
                    <a:gd name="textAreaTop" fmla="*/ 0 h 330480"/>
                    <a:gd name="textAreaBottom" fmla="*/ 331200 h 330480"/>
                  </a:gdLst>
                  <a:ahLst/>
                  <a:rect l="textAreaLeft" t="textAreaTop" r="textAreaRight" b="textAreaBottom"/>
                  <a:pathLst>
                    <a:path w="36902" h="35337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 rotWithShape="0">
                  <a:gsLst>
                    <a:gs pos="0">
                      <a:srgbClr val="9900ff">
                        <a:alpha val="29019"/>
                      </a:srgbClr>
                    </a:gs>
                    <a:gs pos="100000">
                      <a:srgbClr val="f5f8ff"/>
                    </a:gs>
                  </a:gsLst>
                  <a:lin ang="13500000"/>
                </a:gra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91440" bIns="9144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1400" spc="-1" strike="noStrike">
                    <a:solidFill>
                      <a:srgbClr val="000000"/>
                    </a:solidFill>
                    <a:latin typeface="Arial"/>
                    <a:ea typeface="DejaVu Sans"/>
                  </a:endParaRPr>
                </a:p>
              </p:txBody>
            </p:sp>
            <p:grpSp>
              <p:nvGrpSpPr>
                <p:cNvPr id="348" name="Google Shape;109;p3"/>
                <p:cNvGrpSpPr/>
                <p:nvPr/>
              </p:nvGrpSpPr>
              <p:grpSpPr>
                <a:xfrm>
                  <a:off x="442080" y="-68760"/>
                  <a:ext cx="386640" cy="222480"/>
                  <a:chOff x="442080" y="-68760"/>
                  <a:chExt cx="386640" cy="222480"/>
                </a:xfrm>
              </p:grpSpPr>
              <p:sp>
                <p:nvSpPr>
                  <p:cNvPr id="349" name="Google Shape;110;p3"/>
                  <p:cNvSpPr/>
                  <p:nvPr/>
                </p:nvSpPr>
                <p:spPr>
                  <a:xfrm rot="2700000">
                    <a:off x="474480" y="-36000"/>
                    <a:ext cx="157320" cy="157320"/>
                  </a:xfrm>
                  <a:custGeom>
                    <a:avLst/>
                    <a:gdLst>
                      <a:gd name="textAreaLeft" fmla="*/ 0 w 157320"/>
                      <a:gd name="textAreaRight" fmla="*/ 158040 w 157320"/>
                      <a:gd name="textAreaTop" fmla="*/ 0 h 157320"/>
                      <a:gd name="textAreaBottom" fmla="*/ 158040 h 157320"/>
                    </a:gdLst>
                    <a:ahLst/>
                    <a:rect l="textAreaLeft" t="textAreaTop" r="textAreaRight" b="textAreaBottom"/>
                    <a:pathLst>
                      <a:path w="27121" h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9900ff">
                          <a:alpha val="47058"/>
                        </a:srgbClr>
                      </a:gs>
                      <a:gs pos="100000">
                        <a:srgbClr val="ffffff">
                          <a:alpha val="47058"/>
                        </a:srgbClr>
                      </a:gs>
                    </a:gsLst>
                    <a:lin ang="5400000"/>
                  </a:gra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lIns="90000" rIns="90000" tIns="78840" bIns="78840" anchor="ctr">
                    <a:noAutofit/>
                  </a:bodyPr>
                  <a:p>
                    <a:pPr>
                      <a:lnSpc>
                        <a:spcPct val="100000"/>
                      </a:lnSpc>
                      <a:tabLst>
                        <a:tab algn="l" pos="0"/>
                      </a:tabLst>
                    </a:pPr>
                    <a:endParaRPr b="0" lang="en-US" sz="1400" spc="-1" strike="noStrike">
                      <a:solidFill>
                        <a:srgbClr val="000000"/>
                      </a:solidFill>
                      <a:latin typeface="Arial"/>
                      <a:ea typeface="DejaVu Sans"/>
                    </a:endParaRPr>
                  </a:p>
                </p:txBody>
              </p:sp>
              <p:sp>
                <p:nvSpPr>
                  <p:cNvPr id="350" name="Google Shape;111;p3"/>
                  <p:cNvSpPr/>
                  <p:nvPr/>
                </p:nvSpPr>
                <p:spPr>
                  <a:xfrm rot="2700000">
                    <a:off x="556560" y="-36000"/>
                    <a:ext cx="157320" cy="157320"/>
                  </a:xfrm>
                  <a:custGeom>
                    <a:avLst/>
                    <a:gdLst>
                      <a:gd name="textAreaLeft" fmla="*/ 0 w 157320"/>
                      <a:gd name="textAreaRight" fmla="*/ 158040 w 157320"/>
                      <a:gd name="textAreaTop" fmla="*/ 0 h 157320"/>
                      <a:gd name="textAreaBottom" fmla="*/ 158040 h 157320"/>
                    </a:gdLst>
                    <a:ahLst/>
                    <a:rect l="textAreaLeft" t="textAreaTop" r="textAreaRight" b="textAreaBottom"/>
                    <a:pathLst>
                      <a:path w="27121" h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9900ff">
                          <a:alpha val="47058"/>
                        </a:srgbClr>
                      </a:gs>
                      <a:gs pos="100000">
                        <a:srgbClr val="ffffff">
                          <a:alpha val="47058"/>
                        </a:srgbClr>
                      </a:gs>
                    </a:gsLst>
                    <a:lin ang="5400000"/>
                  </a:gra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lIns="90000" rIns="90000" tIns="78840" bIns="78840" anchor="ctr">
                    <a:noAutofit/>
                  </a:bodyPr>
                  <a:p>
                    <a:pPr>
                      <a:lnSpc>
                        <a:spcPct val="100000"/>
                      </a:lnSpc>
                      <a:tabLst>
                        <a:tab algn="l" pos="0"/>
                      </a:tabLst>
                    </a:pPr>
                    <a:endParaRPr b="0" lang="en-US" sz="1400" spc="-1" strike="noStrike">
                      <a:solidFill>
                        <a:srgbClr val="000000"/>
                      </a:solidFill>
                      <a:latin typeface="Arial"/>
                      <a:ea typeface="DejaVu Sans"/>
                    </a:endParaRPr>
                  </a:p>
                </p:txBody>
              </p:sp>
              <p:sp>
                <p:nvSpPr>
                  <p:cNvPr id="351" name="Google Shape;112;p3"/>
                  <p:cNvSpPr/>
                  <p:nvPr/>
                </p:nvSpPr>
                <p:spPr>
                  <a:xfrm rot="2700000">
                    <a:off x="597600" y="-36000"/>
                    <a:ext cx="157320" cy="157320"/>
                  </a:xfrm>
                  <a:custGeom>
                    <a:avLst/>
                    <a:gdLst>
                      <a:gd name="textAreaLeft" fmla="*/ 0 w 157320"/>
                      <a:gd name="textAreaRight" fmla="*/ 158040 w 157320"/>
                      <a:gd name="textAreaTop" fmla="*/ 0 h 157320"/>
                      <a:gd name="textAreaBottom" fmla="*/ 158040 h 157320"/>
                    </a:gdLst>
                    <a:ahLst/>
                    <a:rect l="textAreaLeft" t="textAreaTop" r="textAreaRight" b="textAreaBottom"/>
                    <a:pathLst>
                      <a:path w="27121" h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9900ff">
                          <a:alpha val="47058"/>
                        </a:srgbClr>
                      </a:gs>
                      <a:gs pos="100000">
                        <a:srgbClr val="ffffff">
                          <a:alpha val="47058"/>
                        </a:srgbClr>
                      </a:gs>
                    </a:gsLst>
                    <a:lin ang="5400000"/>
                  </a:gra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lIns="90000" rIns="90000" tIns="78840" bIns="78840" anchor="ctr">
                    <a:noAutofit/>
                  </a:bodyPr>
                  <a:p>
                    <a:pPr>
                      <a:lnSpc>
                        <a:spcPct val="100000"/>
                      </a:lnSpc>
                      <a:tabLst>
                        <a:tab algn="l" pos="0"/>
                      </a:tabLst>
                    </a:pPr>
                    <a:endParaRPr b="0" lang="en-US" sz="1400" spc="-1" strike="noStrike">
                      <a:solidFill>
                        <a:srgbClr val="000000"/>
                      </a:solidFill>
                      <a:latin typeface="Arial"/>
                      <a:ea typeface="DejaVu Sans"/>
                    </a:endParaRPr>
                  </a:p>
                </p:txBody>
              </p:sp>
              <p:sp>
                <p:nvSpPr>
                  <p:cNvPr id="352" name="Google Shape;113;p3"/>
                  <p:cNvSpPr/>
                  <p:nvPr/>
                </p:nvSpPr>
                <p:spPr>
                  <a:xfrm rot="2700000">
                    <a:off x="515520" y="-36000"/>
                    <a:ext cx="157320" cy="157320"/>
                  </a:xfrm>
                  <a:custGeom>
                    <a:avLst/>
                    <a:gdLst>
                      <a:gd name="textAreaLeft" fmla="*/ 0 w 157320"/>
                      <a:gd name="textAreaRight" fmla="*/ 158040 w 157320"/>
                      <a:gd name="textAreaTop" fmla="*/ 0 h 157320"/>
                      <a:gd name="textAreaBottom" fmla="*/ 158040 h 157320"/>
                    </a:gdLst>
                    <a:ahLst/>
                    <a:rect l="textAreaLeft" t="textAreaTop" r="textAreaRight" b="textAreaBottom"/>
                    <a:pathLst>
                      <a:path w="27121" h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9900ff">
                          <a:alpha val="47058"/>
                        </a:srgbClr>
                      </a:gs>
                      <a:gs pos="100000">
                        <a:srgbClr val="ffffff">
                          <a:alpha val="47058"/>
                        </a:srgbClr>
                      </a:gs>
                    </a:gsLst>
                    <a:lin ang="5400000"/>
                  </a:gra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lIns="90000" rIns="90000" tIns="78840" bIns="78840" anchor="ctr">
                    <a:noAutofit/>
                  </a:bodyPr>
                  <a:p>
                    <a:pPr>
                      <a:lnSpc>
                        <a:spcPct val="100000"/>
                      </a:lnSpc>
                      <a:tabLst>
                        <a:tab algn="l" pos="0"/>
                      </a:tabLst>
                    </a:pPr>
                    <a:endParaRPr b="0" lang="en-US" sz="1400" spc="-1" strike="noStrike">
                      <a:solidFill>
                        <a:srgbClr val="000000"/>
                      </a:solidFill>
                      <a:latin typeface="Arial"/>
                      <a:ea typeface="DejaVu Sans"/>
                    </a:endParaRPr>
                  </a:p>
                </p:txBody>
              </p:sp>
              <p:sp>
                <p:nvSpPr>
                  <p:cNvPr id="353" name="Google Shape;114;p3"/>
                  <p:cNvSpPr/>
                  <p:nvPr/>
                </p:nvSpPr>
                <p:spPr>
                  <a:xfrm rot="2700000">
                    <a:off x="638640" y="-36000"/>
                    <a:ext cx="157320" cy="157320"/>
                  </a:xfrm>
                  <a:custGeom>
                    <a:avLst/>
                    <a:gdLst>
                      <a:gd name="textAreaLeft" fmla="*/ 0 w 157320"/>
                      <a:gd name="textAreaRight" fmla="*/ 158040 w 157320"/>
                      <a:gd name="textAreaTop" fmla="*/ 0 h 157320"/>
                      <a:gd name="textAreaBottom" fmla="*/ 158040 h 157320"/>
                    </a:gdLst>
                    <a:ahLst/>
                    <a:rect l="textAreaLeft" t="textAreaTop" r="textAreaRight" b="textAreaBottom"/>
                    <a:pathLst>
                      <a:path w="27121" h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9900ff">
                          <a:alpha val="47058"/>
                        </a:srgbClr>
                      </a:gs>
                      <a:gs pos="100000">
                        <a:srgbClr val="ffffff">
                          <a:alpha val="47058"/>
                        </a:srgbClr>
                      </a:gs>
                    </a:gsLst>
                    <a:lin ang="5400000"/>
                  </a:gra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lIns="90000" rIns="90000" tIns="78840" bIns="78840" anchor="ctr">
                    <a:noAutofit/>
                  </a:bodyPr>
                  <a:p>
                    <a:pPr>
                      <a:lnSpc>
                        <a:spcPct val="100000"/>
                      </a:lnSpc>
                      <a:tabLst>
                        <a:tab algn="l" pos="0"/>
                      </a:tabLst>
                    </a:pPr>
                    <a:endParaRPr b="0" lang="en-US" sz="1400" spc="-1" strike="noStrike">
                      <a:solidFill>
                        <a:srgbClr val="000000"/>
                      </a:solidFill>
                      <a:latin typeface="Arial"/>
                      <a:ea typeface="DejaVu Sans"/>
                    </a:endParaRPr>
                  </a:p>
                </p:txBody>
              </p:sp>
            </p:grpSp>
          </p:grpSp>
          <p:sp>
            <p:nvSpPr>
              <p:cNvPr id="354" name="Google Shape;115;p3"/>
              <p:cNvSpPr/>
              <p:nvPr/>
            </p:nvSpPr>
            <p:spPr>
              <a:xfrm rot="18900000">
                <a:off x="727560" y="-89640"/>
                <a:ext cx="324000" cy="257400"/>
              </a:xfrm>
              <a:custGeom>
                <a:avLst/>
                <a:gdLst>
                  <a:gd name="textAreaLeft" fmla="*/ 0 w 324000"/>
                  <a:gd name="textAreaRight" fmla="*/ 324720 w 324000"/>
                  <a:gd name="textAreaTop" fmla="*/ 0 h 257400"/>
                  <a:gd name="textAreaBottom" fmla="*/ 258120 h 257400"/>
                </a:gdLst>
                <a:ahLst/>
                <a:rect l="textAreaLeft" t="textAreaTop" r="textAreaRight" b="textAreaBottom"/>
                <a:pathLst>
                  <a:path w="44612" h="3544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9900ff">
                      <a:alpha val="47058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</p:grpSp>
        <p:grpSp>
          <p:nvGrpSpPr>
            <p:cNvPr id="355" name="Google Shape;116;p3"/>
            <p:cNvGrpSpPr/>
            <p:nvPr/>
          </p:nvGrpSpPr>
          <p:grpSpPr>
            <a:xfrm>
              <a:off x="911520" y="-132840"/>
              <a:ext cx="590760" cy="404280"/>
              <a:chOff x="911520" y="-132840"/>
              <a:chExt cx="590760" cy="404280"/>
            </a:xfrm>
          </p:grpSpPr>
          <p:grpSp>
            <p:nvGrpSpPr>
              <p:cNvPr id="356" name="Google Shape;117;p3"/>
              <p:cNvGrpSpPr/>
              <p:nvPr/>
            </p:nvGrpSpPr>
            <p:grpSpPr>
              <a:xfrm>
                <a:off x="911520" y="-132840"/>
                <a:ext cx="403920" cy="404280"/>
                <a:chOff x="911520" y="-132840"/>
                <a:chExt cx="403920" cy="404280"/>
              </a:xfrm>
            </p:grpSpPr>
            <p:sp>
              <p:nvSpPr>
                <p:cNvPr id="357" name="Google Shape;118;p3"/>
                <p:cNvSpPr/>
                <p:nvPr/>
              </p:nvSpPr>
              <p:spPr>
                <a:xfrm rot="2700000">
                  <a:off x="967320" y="-70560"/>
                  <a:ext cx="291960" cy="279720"/>
                </a:xfrm>
                <a:custGeom>
                  <a:avLst/>
                  <a:gdLst>
                    <a:gd name="textAreaLeft" fmla="*/ 0 w 291960"/>
                    <a:gd name="textAreaRight" fmla="*/ 292680 w 291960"/>
                    <a:gd name="textAreaTop" fmla="*/ 0 h 279720"/>
                    <a:gd name="textAreaBottom" fmla="*/ 280440 h 279720"/>
                  </a:gdLst>
                  <a:ahLst/>
                  <a:rect l="textAreaLeft" t="textAreaTop" r="textAreaRight" b="textAreaBottom"/>
                  <a:pathLst>
                    <a:path w="36902" h="35337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 rotWithShape="0">
                  <a:gsLst>
                    <a:gs pos="0">
                      <a:srgbClr val="9900ff">
                        <a:alpha val="29019"/>
                      </a:srgbClr>
                    </a:gs>
                    <a:gs pos="100000">
                      <a:srgbClr val="f5f8ff"/>
                    </a:gs>
                  </a:gsLst>
                  <a:lin ang="13500000"/>
                </a:gra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91440" bIns="9144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1400" spc="-1" strike="noStrike">
                    <a:solidFill>
                      <a:srgbClr val="000000"/>
                    </a:solidFill>
                    <a:latin typeface="Arial"/>
                    <a:ea typeface="DejaVu Sans"/>
                  </a:endParaRPr>
                </a:p>
              </p:txBody>
            </p:sp>
            <p:grpSp>
              <p:nvGrpSpPr>
                <p:cNvPr id="358" name="Google Shape;119;p3"/>
                <p:cNvGrpSpPr/>
                <p:nvPr/>
              </p:nvGrpSpPr>
              <p:grpSpPr>
                <a:xfrm>
                  <a:off x="948960" y="-47880"/>
                  <a:ext cx="327600" cy="188640"/>
                  <a:chOff x="948960" y="-47880"/>
                  <a:chExt cx="327600" cy="188640"/>
                </a:xfrm>
              </p:grpSpPr>
              <p:sp>
                <p:nvSpPr>
                  <p:cNvPr id="359" name="Google Shape;120;p3"/>
                  <p:cNvSpPr/>
                  <p:nvPr/>
                </p:nvSpPr>
                <p:spPr>
                  <a:xfrm rot="2700000">
                    <a:off x="976680" y="-20160"/>
                    <a:ext cx="133200" cy="133200"/>
                  </a:xfrm>
                  <a:custGeom>
                    <a:avLst/>
                    <a:gdLst>
                      <a:gd name="textAreaLeft" fmla="*/ 0 w 133200"/>
                      <a:gd name="textAreaRight" fmla="*/ 133920 w 133200"/>
                      <a:gd name="textAreaTop" fmla="*/ 0 h 133200"/>
                      <a:gd name="textAreaBottom" fmla="*/ 133920 h 133200"/>
                    </a:gdLst>
                    <a:ahLst/>
                    <a:rect l="textAreaLeft" t="textAreaTop" r="textAreaRight" b="textAreaBottom"/>
                    <a:pathLst>
                      <a:path w="27121" h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9900ff">
                          <a:alpha val="47058"/>
                        </a:srgbClr>
                      </a:gs>
                      <a:gs pos="100000">
                        <a:srgbClr val="ffffff">
                          <a:alpha val="47058"/>
                        </a:srgbClr>
                      </a:gs>
                    </a:gsLst>
                    <a:lin ang="5400000"/>
                  </a:gra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lIns="90000" rIns="90000" tIns="66960" bIns="66960" anchor="ctr">
                    <a:noAutofit/>
                  </a:bodyPr>
                  <a:p>
                    <a:pPr>
                      <a:lnSpc>
                        <a:spcPct val="100000"/>
                      </a:lnSpc>
                      <a:tabLst>
                        <a:tab algn="l" pos="0"/>
                      </a:tabLst>
                    </a:pPr>
                    <a:endParaRPr b="0" lang="en-US" sz="1400" spc="-1" strike="noStrike">
                      <a:solidFill>
                        <a:srgbClr val="000000"/>
                      </a:solidFill>
                      <a:latin typeface="Arial"/>
                      <a:ea typeface="DejaVu Sans"/>
                    </a:endParaRPr>
                  </a:p>
                </p:txBody>
              </p:sp>
              <p:sp>
                <p:nvSpPr>
                  <p:cNvPr id="360" name="Google Shape;121;p3"/>
                  <p:cNvSpPr/>
                  <p:nvPr/>
                </p:nvSpPr>
                <p:spPr>
                  <a:xfrm rot="2700000">
                    <a:off x="1046520" y="-20160"/>
                    <a:ext cx="133200" cy="133200"/>
                  </a:xfrm>
                  <a:custGeom>
                    <a:avLst/>
                    <a:gdLst>
                      <a:gd name="textAreaLeft" fmla="*/ 0 w 133200"/>
                      <a:gd name="textAreaRight" fmla="*/ 133920 w 133200"/>
                      <a:gd name="textAreaTop" fmla="*/ 0 h 133200"/>
                      <a:gd name="textAreaBottom" fmla="*/ 133920 h 133200"/>
                    </a:gdLst>
                    <a:ahLst/>
                    <a:rect l="textAreaLeft" t="textAreaTop" r="textAreaRight" b="textAreaBottom"/>
                    <a:pathLst>
                      <a:path w="27121" h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9900ff">
                          <a:alpha val="47058"/>
                        </a:srgbClr>
                      </a:gs>
                      <a:gs pos="100000">
                        <a:srgbClr val="ffffff">
                          <a:alpha val="47058"/>
                        </a:srgbClr>
                      </a:gs>
                    </a:gsLst>
                    <a:lin ang="5400000"/>
                  </a:gra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lIns="90000" rIns="90000" tIns="66960" bIns="66960" anchor="ctr">
                    <a:noAutofit/>
                  </a:bodyPr>
                  <a:p>
                    <a:pPr>
                      <a:lnSpc>
                        <a:spcPct val="100000"/>
                      </a:lnSpc>
                      <a:tabLst>
                        <a:tab algn="l" pos="0"/>
                      </a:tabLst>
                    </a:pPr>
                    <a:endParaRPr b="0" lang="en-US" sz="1400" spc="-1" strike="noStrike">
                      <a:solidFill>
                        <a:srgbClr val="000000"/>
                      </a:solidFill>
                      <a:latin typeface="Arial"/>
                      <a:ea typeface="DejaVu Sans"/>
                    </a:endParaRPr>
                  </a:p>
                </p:txBody>
              </p:sp>
              <p:sp>
                <p:nvSpPr>
                  <p:cNvPr id="361" name="Google Shape;122;p3"/>
                  <p:cNvSpPr/>
                  <p:nvPr/>
                </p:nvSpPr>
                <p:spPr>
                  <a:xfrm rot="2700000">
                    <a:off x="1081080" y="-20160"/>
                    <a:ext cx="133200" cy="133200"/>
                  </a:xfrm>
                  <a:custGeom>
                    <a:avLst/>
                    <a:gdLst>
                      <a:gd name="textAreaLeft" fmla="*/ 0 w 133200"/>
                      <a:gd name="textAreaRight" fmla="*/ 133920 w 133200"/>
                      <a:gd name="textAreaTop" fmla="*/ 0 h 133200"/>
                      <a:gd name="textAreaBottom" fmla="*/ 133920 h 133200"/>
                    </a:gdLst>
                    <a:ahLst/>
                    <a:rect l="textAreaLeft" t="textAreaTop" r="textAreaRight" b="textAreaBottom"/>
                    <a:pathLst>
                      <a:path w="27121" h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9900ff">
                          <a:alpha val="47058"/>
                        </a:srgbClr>
                      </a:gs>
                      <a:gs pos="100000">
                        <a:srgbClr val="ffffff">
                          <a:alpha val="47058"/>
                        </a:srgbClr>
                      </a:gs>
                    </a:gsLst>
                    <a:lin ang="5400000"/>
                  </a:gra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lIns="90000" rIns="90000" tIns="66960" bIns="66960" anchor="ctr">
                    <a:noAutofit/>
                  </a:bodyPr>
                  <a:p>
                    <a:pPr>
                      <a:lnSpc>
                        <a:spcPct val="100000"/>
                      </a:lnSpc>
                      <a:tabLst>
                        <a:tab algn="l" pos="0"/>
                      </a:tabLst>
                    </a:pPr>
                    <a:endParaRPr b="0" lang="en-US" sz="1400" spc="-1" strike="noStrike">
                      <a:solidFill>
                        <a:srgbClr val="000000"/>
                      </a:solidFill>
                      <a:latin typeface="Arial"/>
                      <a:ea typeface="DejaVu Sans"/>
                    </a:endParaRPr>
                  </a:p>
                </p:txBody>
              </p:sp>
              <p:sp>
                <p:nvSpPr>
                  <p:cNvPr id="362" name="Google Shape;123;p3"/>
                  <p:cNvSpPr/>
                  <p:nvPr/>
                </p:nvSpPr>
                <p:spPr>
                  <a:xfrm rot="2700000">
                    <a:off x="1011600" y="-19800"/>
                    <a:ext cx="133200" cy="133200"/>
                  </a:xfrm>
                  <a:custGeom>
                    <a:avLst/>
                    <a:gdLst>
                      <a:gd name="textAreaLeft" fmla="*/ 0 w 133200"/>
                      <a:gd name="textAreaRight" fmla="*/ 133920 w 133200"/>
                      <a:gd name="textAreaTop" fmla="*/ 0 h 133200"/>
                      <a:gd name="textAreaBottom" fmla="*/ 133920 h 133200"/>
                    </a:gdLst>
                    <a:ahLst/>
                    <a:rect l="textAreaLeft" t="textAreaTop" r="textAreaRight" b="textAreaBottom"/>
                    <a:pathLst>
                      <a:path w="27121" h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9900ff">
                          <a:alpha val="47058"/>
                        </a:srgbClr>
                      </a:gs>
                      <a:gs pos="100000">
                        <a:srgbClr val="ffffff">
                          <a:alpha val="47058"/>
                        </a:srgbClr>
                      </a:gs>
                    </a:gsLst>
                    <a:lin ang="5400000"/>
                  </a:gra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lIns="90000" rIns="90000" tIns="66960" bIns="66960" anchor="ctr">
                    <a:noAutofit/>
                  </a:bodyPr>
                  <a:p>
                    <a:pPr>
                      <a:lnSpc>
                        <a:spcPct val="100000"/>
                      </a:lnSpc>
                      <a:tabLst>
                        <a:tab algn="l" pos="0"/>
                      </a:tabLst>
                    </a:pPr>
                    <a:endParaRPr b="0" lang="en-US" sz="1400" spc="-1" strike="noStrike">
                      <a:solidFill>
                        <a:srgbClr val="000000"/>
                      </a:solidFill>
                      <a:latin typeface="Arial"/>
                      <a:ea typeface="DejaVu Sans"/>
                    </a:endParaRPr>
                  </a:p>
                </p:txBody>
              </p:sp>
              <p:sp>
                <p:nvSpPr>
                  <p:cNvPr id="363" name="Google Shape;124;p3"/>
                  <p:cNvSpPr/>
                  <p:nvPr/>
                </p:nvSpPr>
                <p:spPr>
                  <a:xfrm rot="2700000">
                    <a:off x="1115640" y="-19800"/>
                    <a:ext cx="133200" cy="133200"/>
                  </a:xfrm>
                  <a:custGeom>
                    <a:avLst/>
                    <a:gdLst>
                      <a:gd name="textAreaLeft" fmla="*/ 0 w 133200"/>
                      <a:gd name="textAreaRight" fmla="*/ 133920 w 133200"/>
                      <a:gd name="textAreaTop" fmla="*/ 0 h 133200"/>
                      <a:gd name="textAreaBottom" fmla="*/ 133920 h 133200"/>
                    </a:gdLst>
                    <a:ahLst/>
                    <a:rect l="textAreaLeft" t="textAreaTop" r="textAreaRight" b="textAreaBottom"/>
                    <a:pathLst>
                      <a:path w="27121" h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9900ff">
                          <a:alpha val="47058"/>
                        </a:srgbClr>
                      </a:gs>
                      <a:gs pos="100000">
                        <a:srgbClr val="ffffff">
                          <a:alpha val="47058"/>
                        </a:srgbClr>
                      </a:gs>
                    </a:gsLst>
                    <a:lin ang="5400000"/>
                  </a:gra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lIns="90000" rIns="90000" tIns="66960" bIns="66960" anchor="ctr">
                    <a:noAutofit/>
                  </a:bodyPr>
                  <a:p>
                    <a:pPr>
                      <a:lnSpc>
                        <a:spcPct val="100000"/>
                      </a:lnSpc>
                      <a:tabLst>
                        <a:tab algn="l" pos="0"/>
                      </a:tabLst>
                    </a:pPr>
                    <a:endParaRPr b="0" lang="en-US" sz="1400" spc="-1" strike="noStrike">
                      <a:solidFill>
                        <a:srgbClr val="000000"/>
                      </a:solidFill>
                      <a:latin typeface="Arial"/>
                      <a:ea typeface="DejaVu Sans"/>
                    </a:endParaRPr>
                  </a:p>
                </p:txBody>
              </p:sp>
            </p:grpSp>
          </p:grpSp>
          <p:sp>
            <p:nvSpPr>
              <p:cNvPr id="364" name="Google Shape;125;p3"/>
              <p:cNvSpPr/>
              <p:nvPr/>
            </p:nvSpPr>
            <p:spPr>
              <a:xfrm rot="18900000">
                <a:off x="1190880" y="-65160"/>
                <a:ext cx="274320" cy="217800"/>
              </a:xfrm>
              <a:custGeom>
                <a:avLst/>
                <a:gdLst>
                  <a:gd name="textAreaLeft" fmla="*/ 0 w 274320"/>
                  <a:gd name="textAreaRight" fmla="*/ 275040 w 274320"/>
                  <a:gd name="textAreaTop" fmla="*/ 0 h 217800"/>
                  <a:gd name="textAreaBottom" fmla="*/ 218520 h 217800"/>
                </a:gdLst>
                <a:ahLst/>
                <a:rect l="textAreaLeft" t="textAreaTop" r="textAreaRight" b="textAreaBottom"/>
                <a:pathLst>
                  <a:path w="44612" h="3544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9900ff">
                      <a:alpha val="47058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</p:grpSp>
        <p:grpSp>
          <p:nvGrpSpPr>
            <p:cNvPr id="365" name="Google Shape;126;p3"/>
            <p:cNvGrpSpPr/>
            <p:nvPr/>
          </p:nvGrpSpPr>
          <p:grpSpPr>
            <a:xfrm>
              <a:off x="-44640" y="488160"/>
              <a:ext cx="698760" cy="477720"/>
              <a:chOff x="-44640" y="488160"/>
              <a:chExt cx="698760" cy="477720"/>
            </a:xfrm>
          </p:grpSpPr>
          <p:grpSp>
            <p:nvGrpSpPr>
              <p:cNvPr id="366" name="Google Shape;127;p3"/>
              <p:cNvGrpSpPr/>
              <p:nvPr/>
            </p:nvGrpSpPr>
            <p:grpSpPr>
              <a:xfrm>
                <a:off x="-44640" y="488160"/>
                <a:ext cx="477360" cy="477720"/>
                <a:chOff x="-44640" y="488160"/>
                <a:chExt cx="477360" cy="477720"/>
              </a:xfrm>
            </p:grpSpPr>
            <p:sp>
              <p:nvSpPr>
                <p:cNvPr id="367" name="Google Shape;128;p3"/>
                <p:cNvSpPr/>
                <p:nvPr/>
              </p:nvSpPr>
              <p:spPr>
                <a:xfrm rot="2700000">
                  <a:off x="21600" y="561600"/>
                  <a:ext cx="344880" cy="330480"/>
                </a:xfrm>
                <a:custGeom>
                  <a:avLst/>
                  <a:gdLst>
                    <a:gd name="textAreaLeft" fmla="*/ 0 w 344880"/>
                    <a:gd name="textAreaRight" fmla="*/ 345600 w 344880"/>
                    <a:gd name="textAreaTop" fmla="*/ 0 h 330480"/>
                    <a:gd name="textAreaBottom" fmla="*/ 331200 h 330480"/>
                  </a:gdLst>
                  <a:ahLst/>
                  <a:rect l="textAreaLeft" t="textAreaTop" r="textAreaRight" b="textAreaBottom"/>
                  <a:pathLst>
                    <a:path w="36902" h="35337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 rotWithShape="0">
                  <a:gsLst>
                    <a:gs pos="0">
                      <a:srgbClr val="9900ff">
                        <a:alpha val="29019"/>
                      </a:srgbClr>
                    </a:gs>
                    <a:gs pos="100000">
                      <a:srgbClr val="f5f8ff"/>
                    </a:gs>
                  </a:gsLst>
                  <a:lin ang="13500000"/>
                </a:gra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91440" bIns="9144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1400" spc="-1" strike="noStrike">
                    <a:solidFill>
                      <a:srgbClr val="000000"/>
                    </a:solidFill>
                    <a:latin typeface="Arial"/>
                    <a:ea typeface="DejaVu Sans"/>
                  </a:endParaRPr>
                </a:p>
              </p:txBody>
            </p:sp>
            <p:grpSp>
              <p:nvGrpSpPr>
                <p:cNvPr id="368" name="Google Shape;129;p3"/>
                <p:cNvGrpSpPr/>
                <p:nvPr/>
              </p:nvGrpSpPr>
              <p:grpSpPr>
                <a:xfrm>
                  <a:off x="0" y="588600"/>
                  <a:ext cx="387000" cy="222480"/>
                  <a:chOff x="0" y="588600"/>
                  <a:chExt cx="387000" cy="222480"/>
                </a:xfrm>
              </p:grpSpPr>
              <p:sp>
                <p:nvSpPr>
                  <p:cNvPr id="369" name="Google Shape;130;p3"/>
                  <p:cNvSpPr/>
                  <p:nvPr/>
                </p:nvSpPr>
                <p:spPr>
                  <a:xfrm rot="2700000">
                    <a:off x="32400" y="621000"/>
                    <a:ext cx="157320" cy="157320"/>
                  </a:xfrm>
                  <a:custGeom>
                    <a:avLst/>
                    <a:gdLst>
                      <a:gd name="textAreaLeft" fmla="*/ 0 w 157320"/>
                      <a:gd name="textAreaRight" fmla="*/ 158040 w 157320"/>
                      <a:gd name="textAreaTop" fmla="*/ 0 h 157320"/>
                      <a:gd name="textAreaBottom" fmla="*/ 158040 h 157320"/>
                    </a:gdLst>
                    <a:ahLst/>
                    <a:rect l="textAreaLeft" t="textAreaTop" r="textAreaRight" b="textAreaBottom"/>
                    <a:pathLst>
                      <a:path w="27121" h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9900ff">
                          <a:alpha val="47058"/>
                        </a:srgbClr>
                      </a:gs>
                      <a:gs pos="100000">
                        <a:srgbClr val="ffffff">
                          <a:alpha val="47058"/>
                        </a:srgbClr>
                      </a:gs>
                    </a:gsLst>
                    <a:lin ang="5400000"/>
                  </a:gra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lIns="90000" rIns="90000" tIns="78840" bIns="78840" anchor="ctr">
                    <a:noAutofit/>
                  </a:bodyPr>
                  <a:p>
                    <a:pPr>
                      <a:lnSpc>
                        <a:spcPct val="100000"/>
                      </a:lnSpc>
                      <a:tabLst>
                        <a:tab algn="l" pos="0"/>
                      </a:tabLst>
                    </a:pPr>
                    <a:endParaRPr b="0" lang="en-US" sz="1400" spc="-1" strike="noStrike">
                      <a:solidFill>
                        <a:srgbClr val="000000"/>
                      </a:solidFill>
                      <a:latin typeface="Arial"/>
                      <a:ea typeface="DejaVu Sans"/>
                    </a:endParaRPr>
                  </a:p>
                </p:txBody>
              </p:sp>
              <p:sp>
                <p:nvSpPr>
                  <p:cNvPr id="370" name="Google Shape;131;p3"/>
                  <p:cNvSpPr/>
                  <p:nvPr/>
                </p:nvSpPr>
                <p:spPr>
                  <a:xfrm rot="2700000">
                    <a:off x="114840" y="621000"/>
                    <a:ext cx="157320" cy="157320"/>
                  </a:xfrm>
                  <a:custGeom>
                    <a:avLst/>
                    <a:gdLst>
                      <a:gd name="textAreaLeft" fmla="*/ 0 w 157320"/>
                      <a:gd name="textAreaRight" fmla="*/ 158040 w 157320"/>
                      <a:gd name="textAreaTop" fmla="*/ 0 h 157320"/>
                      <a:gd name="textAreaBottom" fmla="*/ 158040 h 157320"/>
                    </a:gdLst>
                    <a:ahLst/>
                    <a:rect l="textAreaLeft" t="textAreaTop" r="textAreaRight" b="textAreaBottom"/>
                    <a:pathLst>
                      <a:path w="27121" h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9900ff">
                          <a:alpha val="47058"/>
                        </a:srgbClr>
                      </a:gs>
                      <a:gs pos="100000">
                        <a:srgbClr val="ffffff">
                          <a:alpha val="47058"/>
                        </a:srgbClr>
                      </a:gs>
                    </a:gsLst>
                    <a:lin ang="5400000"/>
                  </a:gra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lIns="90000" rIns="90000" tIns="78840" bIns="78840" anchor="ctr">
                    <a:noAutofit/>
                  </a:bodyPr>
                  <a:p>
                    <a:pPr>
                      <a:lnSpc>
                        <a:spcPct val="100000"/>
                      </a:lnSpc>
                      <a:tabLst>
                        <a:tab algn="l" pos="0"/>
                      </a:tabLst>
                    </a:pPr>
                    <a:endParaRPr b="0" lang="en-US" sz="1400" spc="-1" strike="noStrike">
                      <a:solidFill>
                        <a:srgbClr val="000000"/>
                      </a:solidFill>
                      <a:latin typeface="Arial"/>
                      <a:ea typeface="DejaVu Sans"/>
                    </a:endParaRPr>
                  </a:p>
                </p:txBody>
              </p:sp>
              <p:sp>
                <p:nvSpPr>
                  <p:cNvPr id="371" name="Google Shape;132;p3"/>
                  <p:cNvSpPr/>
                  <p:nvPr/>
                </p:nvSpPr>
                <p:spPr>
                  <a:xfrm rot="2700000">
                    <a:off x="155520" y="621000"/>
                    <a:ext cx="157320" cy="157320"/>
                  </a:xfrm>
                  <a:custGeom>
                    <a:avLst/>
                    <a:gdLst>
                      <a:gd name="textAreaLeft" fmla="*/ 0 w 157320"/>
                      <a:gd name="textAreaRight" fmla="*/ 158040 w 157320"/>
                      <a:gd name="textAreaTop" fmla="*/ 0 h 157320"/>
                      <a:gd name="textAreaBottom" fmla="*/ 158040 h 157320"/>
                    </a:gdLst>
                    <a:ahLst/>
                    <a:rect l="textAreaLeft" t="textAreaTop" r="textAreaRight" b="textAreaBottom"/>
                    <a:pathLst>
                      <a:path w="27121" h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9900ff">
                          <a:alpha val="47058"/>
                        </a:srgbClr>
                      </a:gs>
                      <a:gs pos="100000">
                        <a:srgbClr val="ffffff">
                          <a:alpha val="47058"/>
                        </a:srgbClr>
                      </a:gs>
                    </a:gsLst>
                    <a:lin ang="5400000"/>
                  </a:gra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lIns="90000" rIns="90000" tIns="78840" bIns="78840" anchor="ctr">
                    <a:noAutofit/>
                  </a:bodyPr>
                  <a:p>
                    <a:pPr>
                      <a:lnSpc>
                        <a:spcPct val="100000"/>
                      </a:lnSpc>
                      <a:tabLst>
                        <a:tab algn="l" pos="0"/>
                      </a:tabLst>
                    </a:pPr>
                    <a:endParaRPr b="0" lang="en-US" sz="1400" spc="-1" strike="noStrike">
                      <a:solidFill>
                        <a:srgbClr val="000000"/>
                      </a:solidFill>
                      <a:latin typeface="Arial"/>
                      <a:ea typeface="DejaVu Sans"/>
                    </a:endParaRPr>
                  </a:p>
                </p:txBody>
              </p:sp>
              <p:sp>
                <p:nvSpPr>
                  <p:cNvPr id="372" name="Google Shape;133;p3"/>
                  <p:cNvSpPr/>
                  <p:nvPr/>
                </p:nvSpPr>
                <p:spPr>
                  <a:xfrm rot="2700000">
                    <a:off x="73440" y="621000"/>
                    <a:ext cx="157320" cy="157320"/>
                  </a:xfrm>
                  <a:custGeom>
                    <a:avLst/>
                    <a:gdLst>
                      <a:gd name="textAreaLeft" fmla="*/ 0 w 157320"/>
                      <a:gd name="textAreaRight" fmla="*/ 158040 w 157320"/>
                      <a:gd name="textAreaTop" fmla="*/ 0 h 157320"/>
                      <a:gd name="textAreaBottom" fmla="*/ 158040 h 157320"/>
                    </a:gdLst>
                    <a:ahLst/>
                    <a:rect l="textAreaLeft" t="textAreaTop" r="textAreaRight" b="textAreaBottom"/>
                    <a:pathLst>
                      <a:path w="27121" h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9900ff">
                          <a:alpha val="47058"/>
                        </a:srgbClr>
                      </a:gs>
                      <a:gs pos="100000">
                        <a:srgbClr val="ffffff">
                          <a:alpha val="47058"/>
                        </a:srgbClr>
                      </a:gs>
                    </a:gsLst>
                    <a:lin ang="5400000"/>
                  </a:gra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lIns="90000" rIns="90000" tIns="78840" bIns="78840" anchor="ctr">
                    <a:noAutofit/>
                  </a:bodyPr>
                  <a:p>
                    <a:pPr>
                      <a:lnSpc>
                        <a:spcPct val="100000"/>
                      </a:lnSpc>
                      <a:tabLst>
                        <a:tab algn="l" pos="0"/>
                      </a:tabLst>
                    </a:pPr>
                    <a:endParaRPr b="0" lang="en-US" sz="1400" spc="-1" strike="noStrike">
                      <a:solidFill>
                        <a:srgbClr val="000000"/>
                      </a:solidFill>
                      <a:latin typeface="Arial"/>
                      <a:ea typeface="DejaVu Sans"/>
                    </a:endParaRPr>
                  </a:p>
                </p:txBody>
              </p:sp>
              <p:sp>
                <p:nvSpPr>
                  <p:cNvPr id="373" name="Google Shape;134;p3"/>
                  <p:cNvSpPr/>
                  <p:nvPr/>
                </p:nvSpPr>
                <p:spPr>
                  <a:xfrm rot="2700000">
                    <a:off x="196920" y="621000"/>
                    <a:ext cx="157320" cy="157320"/>
                  </a:xfrm>
                  <a:custGeom>
                    <a:avLst/>
                    <a:gdLst>
                      <a:gd name="textAreaLeft" fmla="*/ 0 w 157320"/>
                      <a:gd name="textAreaRight" fmla="*/ 158040 w 157320"/>
                      <a:gd name="textAreaTop" fmla="*/ 0 h 157320"/>
                      <a:gd name="textAreaBottom" fmla="*/ 158040 h 157320"/>
                    </a:gdLst>
                    <a:ahLst/>
                    <a:rect l="textAreaLeft" t="textAreaTop" r="textAreaRight" b="textAreaBottom"/>
                    <a:pathLst>
                      <a:path w="27121" h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9900ff">
                          <a:alpha val="47058"/>
                        </a:srgbClr>
                      </a:gs>
                      <a:gs pos="100000">
                        <a:srgbClr val="ffffff">
                          <a:alpha val="47058"/>
                        </a:srgbClr>
                      </a:gs>
                    </a:gsLst>
                    <a:lin ang="5400000"/>
                  </a:gra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lIns="90000" rIns="90000" tIns="78840" bIns="78840" anchor="ctr">
                    <a:noAutofit/>
                  </a:bodyPr>
                  <a:p>
                    <a:pPr>
                      <a:lnSpc>
                        <a:spcPct val="100000"/>
                      </a:lnSpc>
                      <a:tabLst>
                        <a:tab algn="l" pos="0"/>
                      </a:tabLst>
                    </a:pPr>
                    <a:endParaRPr b="0" lang="en-US" sz="1400" spc="-1" strike="noStrike">
                      <a:solidFill>
                        <a:srgbClr val="000000"/>
                      </a:solidFill>
                      <a:latin typeface="Arial"/>
                      <a:ea typeface="DejaVu Sans"/>
                    </a:endParaRPr>
                  </a:p>
                </p:txBody>
              </p:sp>
            </p:grpSp>
          </p:grpSp>
          <p:sp>
            <p:nvSpPr>
              <p:cNvPr id="374" name="Google Shape;135;p3"/>
              <p:cNvSpPr/>
              <p:nvPr/>
            </p:nvSpPr>
            <p:spPr>
              <a:xfrm rot="18900000">
                <a:off x="286200" y="567360"/>
                <a:ext cx="324000" cy="257400"/>
              </a:xfrm>
              <a:custGeom>
                <a:avLst/>
                <a:gdLst>
                  <a:gd name="textAreaLeft" fmla="*/ 0 w 324000"/>
                  <a:gd name="textAreaRight" fmla="*/ 324720 w 324000"/>
                  <a:gd name="textAreaTop" fmla="*/ 0 h 257400"/>
                  <a:gd name="textAreaBottom" fmla="*/ 258120 h 257400"/>
                </a:gdLst>
                <a:ahLst/>
                <a:rect l="textAreaLeft" t="textAreaTop" r="textAreaRight" b="textAreaBottom"/>
                <a:pathLst>
                  <a:path w="44612" h="3544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9900ff">
                      <a:alpha val="47058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</p:grpSp>
        <p:grpSp>
          <p:nvGrpSpPr>
            <p:cNvPr id="375" name="Google Shape;136;p3"/>
            <p:cNvGrpSpPr/>
            <p:nvPr/>
          </p:nvGrpSpPr>
          <p:grpSpPr>
            <a:xfrm>
              <a:off x="-293400" y="-1716480"/>
              <a:ext cx="3921480" cy="4160880"/>
              <a:chOff x="-293400" y="-1716480"/>
              <a:chExt cx="3921480" cy="4160880"/>
            </a:xfrm>
          </p:grpSpPr>
          <p:sp>
            <p:nvSpPr>
              <p:cNvPr id="376" name="Google Shape;137;p3"/>
              <p:cNvSpPr/>
              <p:nvPr/>
            </p:nvSpPr>
            <p:spPr>
              <a:xfrm rot="13500000">
                <a:off x="613800" y="-1485000"/>
                <a:ext cx="1997280" cy="3242520"/>
              </a:xfrm>
              <a:custGeom>
                <a:avLst/>
                <a:gdLst>
                  <a:gd name="textAreaLeft" fmla="*/ 0 w 1997280"/>
                  <a:gd name="textAreaRight" fmla="*/ 1998000 w 1997280"/>
                  <a:gd name="textAreaTop" fmla="*/ 0 h 3242520"/>
                  <a:gd name="textAreaBottom" fmla="*/ 3243240 h 3242520"/>
                </a:gdLst>
                <a:ahLst/>
                <a:rect l="textAreaLeft" t="textAreaTop" r="textAreaRight" b="textAreaBottom"/>
                <a:pathLst>
                  <a:path w="76882" h="124813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 rotWithShape="0">
                <a:gsLst>
                  <a:gs pos="22000">
                    <a:srgbClr val="f5f8ff"/>
                  </a:gs>
                  <a:gs pos="100000">
                    <a:srgbClr val="eb9109"/>
                  </a:gs>
                </a:gsLst>
                <a:lin ang="108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377" name="Google Shape;138;p3"/>
              <p:cNvSpPr/>
              <p:nvPr/>
            </p:nvSpPr>
            <p:spPr>
              <a:xfrm rot="13500000">
                <a:off x="164520" y="-282960"/>
                <a:ext cx="1852560" cy="1936440"/>
              </a:xfrm>
              <a:custGeom>
                <a:avLst/>
                <a:gdLst>
                  <a:gd name="textAreaLeft" fmla="*/ 0 w 1852560"/>
                  <a:gd name="textAreaRight" fmla="*/ 1853280 w 1852560"/>
                  <a:gd name="textAreaTop" fmla="*/ 0 h 1936440"/>
                  <a:gd name="textAreaBottom" fmla="*/ 1937160 h 1936440"/>
                </a:gdLst>
                <a:ahLst/>
                <a:rect l="textAreaLeft" t="textAreaTop" r="textAreaRight" b="textAreaBottom"/>
                <a:pathLst>
                  <a:path w="71320" h="7455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c0a9e"/>
                  </a:gs>
                  <a:gs pos="100000">
                    <a:srgbClr val="ffffff">
                      <a:alpha val="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378" name="Google Shape;139;p3"/>
              <p:cNvSpPr/>
              <p:nvPr/>
            </p:nvSpPr>
            <p:spPr>
              <a:xfrm rot="13500000">
                <a:off x="398160" y="-1020240"/>
                <a:ext cx="2537640" cy="3008160"/>
              </a:xfrm>
              <a:custGeom>
                <a:avLst/>
                <a:gdLst>
                  <a:gd name="textAreaLeft" fmla="*/ 0 w 2537640"/>
                  <a:gd name="textAreaRight" fmla="*/ 2538360 w 2537640"/>
                  <a:gd name="textAreaTop" fmla="*/ 0 h 3008160"/>
                  <a:gd name="textAreaBottom" fmla="*/ 3008880 h 3008160"/>
                </a:gdLst>
                <a:ahLst/>
                <a:rect l="textAreaLeft" t="textAreaTop" r="textAreaRight" b="textAreaBottom"/>
                <a:pathLst>
                  <a:path w="97678" h="115794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c0a9e"/>
                  </a:gs>
                  <a:gs pos="100000">
                    <a:srgbClr val="ffffff">
                      <a:alpha val="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</p:grpSp>
      </p:grpSp>
      <p:sp>
        <p:nvSpPr>
          <p:cNvPr id="37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5" name="Google Shape;180;p5"/>
          <p:cNvGrpSpPr/>
          <p:nvPr/>
        </p:nvGrpSpPr>
        <p:grpSpPr>
          <a:xfrm>
            <a:off x="7579080" y="-889560"/>
            <a:ext cx="2897640" cy="3032280"/>
            <a:chOff x="7579080" y="-889560"/>
            <a:chExt cx="2897640" cy="3032280"/>
          </a:xfrm>
        </p:grpSpPr>
        <p:pic>
          <p:nvPicPr>
            <p:cNvPr id="456" name="Google Shape;181;p5" descr=""/>
            <p:cNvPicPr/>
            <p:nvPr/>
          </p:nvPicPr>
          <p:blipFill>
            <a:blip r:embed="rId2"/>
            <a:srcRect l="16959" t="24708" r="7122" b="26168"/>
            <a:stretch/>
          </p:blipFill>
          <p:spPr>
            <a:xfrm rot="16200000">
              <a:off x="7511760" y="-822240"/>
              <a:ext cx="3032280" cy="289764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457" name="Google Shape;182;p5"/>
            <p:cNvGrpSpPr/>
            <p:nvPr/>
          </p:nvGrpSpPr>
          <p:grpSpPr>
            <a:xfrm>
              <a:off x="8700480" y="-249840"/>
              <a:ext cx="1459440" cy="1171080"/>
              <a:chOff x="8700480" y="-249840"/>
              <a:chExt cx="1459440" cy="1171080"/>
            </a:xfrm>
          </p:grpSpPr>
          <p:sp>
            <p:nvSpPr>
              <p:cNvPr id="458" name="Google Shape;183;p5"/>
              <p:cNvSpPr/>
              <p:nvPr/>
            </p:nvSpPr>
            <p:spPr>
              <a:xfrm>
                <a:off x="9074160" y="-18720"/>
                <a:ext cx="1085760" cy="939960"/>
              </a:xfrm>
              <a:custGeom>
                <a:avLst/>
                <a:gdLst>
                  <a:gd name="textAreaLeft" fmla="*/ 0 w 1085760"/>
                  <a:gd name="textAreaRight" fmla="*/ 1086480 w 1085760"/>
                  <a:gd name="textAreaTop" fmla="*/ 0 h 939960"/>
                  <a:gd name="textAreaBottom" fmla="*/ 940680 h 939960"/>
                </a:gdLst>
                <a:ahLst/>
                <a:rect l="textAreaLeft" t="textAreaTop" r="textAreaRight" b="textAreaBottom"/>
                <a:pathLst>
                  <a:path w="51285" h="44413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4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459" name="Google Shape;184;p5"/>
              <p:cNvSpPr/>
              <p:nvPr/>
            </p:nvSpPr>
            <p:spPr>
              <a:xfrm>
                <a:off x="9054000" y="-249840"/>
                <a:ext cx="775440" cy="671400"/>
              </a:xfrm>
              <a:custGeom>
                <a:avLst/>
                <a:gdLst>
                  <a:gd name="textAreaLeft" fmla="*/ 0 w 775440"/>
                  <a:gd name="textAreaRight" fmla="*/ 776160 w 775440"/>
                  <a:gd name="textAreaTop" fmla="*/ 0 h 671400"/>
                  <a:gd name="textAreaBottom" fmla="*/ 672120 h 671400"/>
                </a:gdLst>
                <a:ahLst/>
                <a:rect l="textAreaLeft" t="textAreaTop" r="textAreaRight" b="textAreaBottom"/>
                <a:pathLst>
                  <a:path w="51285" h="44413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4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460" name="Google Shape;185;p5"/>
              <p:cNvSpPr/>
              <p:nvPr/>
            </p:nvSpPr>
            <p:spPr>
              <a:xfrm>
                <a:off x="8700480" y="-18720"/>
                <a:ext cx="775440" cy="671400"/>
              </a:xfrm>
              <a:custGeom>
                <a:avLst/>
                <a:gdLst>
                  <a:gd name="textAreaLeft" fmla="*/ 0 w 775440"/>
                  <a:gd name="textAreaRight" fmla="*/ 776160 w 775440"/>
                  <a:gd name="textAreaTop" fmla="*/ 0 h 671400"/>
                  <a:gd name="textAreaBottom" fmla="*/ 672120 h 671400"/>
                </a:gdLst>
                <a:ahLst/>
                <a:rect l="textAreaLeft" t="textAreaTop" r="textAreaRight" b="textAreaBottom"/>
                <a:pathLst>
                  <a:path w="51285" h="44413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4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</p:grpSp>
      </p:grpSp>
      <p:grpSp>
        <p:nvGrpSpPr>
          <p:cNvPr id="461" name="Google Shape;186;p5"/>
          <p:cNvGrpSpPr/>
          <p:nvPr/>
        </p:nvGrpSpPr>
        <p:grpSpPr>
          <a:xfrm>
            <a:off x="-614160" y="3694320"/>
            <a:ext cx="2048400" cy="2238120"/>
            <a:chOff x="-614160" y="3694320"/>
            <a:chExt cx="2048400" cy="2238120"/>
          </a:xfrm>
        </p:grpSpPr>
        <p:grpSp>
          <p:nvGrpSpPr>
            <p:cNvPr id="462" name="Google Shape;187;p5"/>
            <p:cNvGrpSpPr/>
            <p:nvPr/>
          </p:nvGrpSpPr>
          <p:grpSpPr>
            <a:xfrm>
              <a:off x="-614160" y="3694320"/>
              <a:ext cx="1915200" cy="2238120"/>
              <a:chOff x="-614160" y="3694320"/>
              <a:chExt cx="1915200" cy="2238120"/>
            </a:xfrm>
          </p:grpSpPr>
          <p:grpSp>
            <p:nvGrpSpPr>
              <p:cNvPr id="463" name="Google Shape;188;p5"/>
              <p:cNvGrpSpPr/>
              <p:nvPr/>
            </p:nvGrpSpPr>
            <p:grpSpPr>
              <a:xfrm>
                <a:off x="-614160" y="4086360"/>
                <a:ext cx="1915200" cy="1537560"/>
                <a:chOff x="-614160" y="4086360"/>
                <a:chExt cx="1915200" cy="1537560"/>
              </a:xfrm>
            </p:grpSpPr>
            <p:sp>
              <p:nvSpPr>
                <p:cNvPr id="464" name="Google Shape;189;p5"/>
                <p:cNvSpPr/>
                <p:nvPr/>
              </p:nvSpPr>
              <p:spPr>
                <a:xfrm flipH="1">
                  <a:off x="-614520" y="4389840"/>
                  <a:ext cx="1425240" cy="1234080"/>
                </a:xfrm>
                <a:custGeom>
                  <a:avLst/>
                  <a:gdLst>
                    <a:gd name="textAreaLeft" fmla="*/ 360 w 1425240"/>
                    <a:gd name="textAreaRight" fmla="*/ 1426320 w 1425240"/>
                    <a:gd name="textAreaTop" fmla="*/ 0 h 1234080"/>
                    <a:gd name="textAreaBottom" fmla="*/ 1234800 h 1234080"/>
                  </a:gdLst>
                  <a:ahLst/>
                  <a:rect l="textAreaLeft" t="textAreaTop" r="textAreaRight" b="textAreaBottom"/>
                  <a:pathLst>
                    <a:path w="51285" h="44413">
                      <a:moveTo>
                        <a:pt x="12814" y="0"/>
                      </a:moveTo>
                      <a:lnTo>
                        <a:pt x="0" y="22199"/>
                      </a:lnTo>
                      <a:lnTo>
                        <a:pt x="12814" y="44413"/>
                      </a:lnTo>
                      <a:lnTo>
                        <a:pt x="38471" y="44413"/>
                      </a:lnTo>
                      <a:lnTo>
                        <a:pt x="51285" y="22199"/>
                      </a:lnTo>
                      <a:lnTo>
                        <a:pt x="38471" y="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rgbClr val="ffffff">
                        <a:alpha val="0"/>
                      </a:srgbClr>
                    </a:gs>
                    <a:gs pos="100000">
                      <a:srgbClr val="0c0a9e">
                        <a:alpha val="50196"/>
                      </a:srgbClr>
                    </a:gs>
                  </a:gsLst>
                  <a:lin ang="2700000"/>
                </a:gra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91440" bIns="9144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1400" spc="-1" strike="noStrike">
                    <a:solidFill>
                      <a:srgbClr val="000000"/>
                    </a:solidFill>
                    <a:latin typeface="Arial"/>
                    <a:ea typeface="DejaVu Sans"/>
                  </a:endParaRPr>
                </a:p>
              </p:txBody>
            </p:sp>
            <p:sp>
              <p:nvSpPr>
                <p:cNvPr id="465" name="Google Shape;190;p5"/>
                <p:cNvSpPr/>
                <p:nvPr/>
              </p:nvSpPr>
              <p:spPr>
                <a:xfrm flipH="1">
                  <a:off x="-181080" y="4086360"/>
                  <a:ext cx="1018080" cy="881640"/>
                </a:xfrm>
                <a:custGeom>
                  <a:avLst/>
                  <a:gdLst>
                    <a:gd name="textAreaLeft" fmla="*/ -360 w 1018080"/>
                    <a:gd name="textAreaRight" fmla="*/ 1018440 w 1018080"/>
                    <a:gd name="textAreaTop" fmla="*/ 0 h 881640"/>
                    <a:gd name="textAreaBottom" fmla="*/ 882360 h 881640"/>
                  </a:gdLst>
                  <a:ahLst/>
                  <a:rect l="textAreaLeft" t="textAreaTop" r="textAreaRight" b="textAreaBottom"/>
                  <a:pathLst>
                    <a:path w="51285" h="44413">
                      <a:moveTo>
                        <a:pt x="12814" y="0"/>
                      </a:moveTo>
                      <a:lnTo>
                        <a:pt x="0" y="22199"/>
                      </a:lnTo>
                      <a:lnTo>
                        <a:pt x="12814" y="44413"/>
                      </a:lnTo>
                      <a:lnTo>
                        <a:pt x="38471" y="44413"/>
                      </a:lnTo>
                      <a:lnTo>
                        <a:pt x="51285" y="22199"/>
                      </a:lnTo>
                      <a:lnTo>
                        <a:pt x="38471" y="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rgbClr val="ffffff">
                        <a:alpha val="0"/>
                      </a:srgbClr>
                    </a:gs>
                    <a:gs pos="100000">
                      <a:srgbClr val="0c0a9e">
                        <a:alpha val="50196"/>
                      </a:srgbClr>
                    </a:gs>
                  </a:gsLst>
                  <a:lin ang="2700000"/>
                </a:gra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91440" bIns="9144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1400" spc="-1" strike="noStrike">
                    <a:solidFill>
                      <a:srgbClr val="000000"/>
                    </a:solidFill>
                    <a:latin typeface="Arial"/>
                    <a:ea typeface="DejaVu Sans"/>
                  </a:endParaRPr>
                </a:p>
              </p:txBody>
            </p:sp>
            <p:sp>
              <p:nvSpPr>
                <p:cNvPr id="466" name="Google Shape;191;p5"/>
                <p:cNvSpPr/>
                <p:nvPr/>
              </p:nvSpPr>
              <p:spPr>
                <a:xfrm flipH="1">
                  <a:off x="282960" y="4389840"/>
                  <a:ext cx="1018080" cy="881640"/>
                </a:xfrm>
                <a:custGeom>
                  <a:avLst/>
                  <a:gdLst>
                    <a:gd name="textAreaLeft" fmla="*/ -360 w 1018080"/>
                    <a:gd name="textAreaRight" fmla="*/ 1018440 w 1018080"/>
                    <a:gd name="textAreaTop" fmla="*/ 0 h 881640"/>
                    <a:gd name="textAreaBottom" fmla="*/ 882360 h 881640"/>
                  </a:gdLst>
                  <a:ahLst/>
                  <a:rect l="textAreaLeft" t="textAreaTop" r="textAreaRight" b="textAreaBottom"/>
                  <a:pathLst>
                    <a:path w="51285" h="44413">
                      <a:moveTo>
                        <a:pt x="12814" y="0"/>
                      </a:moveTo>
                      <a:lnTo>
                        <a:pt x="0" y="22199"/>
                      </a:lnTo>
                      <a:lnTo>
                        <a:pt x="12814" y="44413"/>
                      </a:lnTo>
                      <a:lnTo>
                        <a:pt x="38471" y="44413"/>
                      </a:lnTo>
                      <a:lnTo>
                        <a:pt x="51285" y="22199"/>
                      </a:lnTo>
                      <a:lnTo>
                        <a:pt x="38471" y="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rgbClr val="ffffff">
                        <a:alpha val="0"/>
                      </a:srgbClr>
                    </a:gs>
                    <a:gs pos="100000">
                      <a:srgbClr val="0c0a9e">
                        <a:alpha val="50196"/>
                      </a:srgbClr>
                    </a:gs>
                  </a:gsLst>
                  <a:lin ang="2700000"/>
                </a:gra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91440" bIns="9144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1400" spc="-1" strike="noStrike">
                    <a:solidFill>
                      <a:srgbClr val="000000"/>
                    </a:solidFill>
                    <a:latin typeface="Arial"/>
                    <a:ea typeface="DejaVu Sans"/>
                  </a:endParaRPr>
                </a:p>
              </p:txBody>
            </p:sp>
          </p:grpSp>
          <p:grpSp>
            <p:nvGrpSpPr>
              <p:cNvPr id="467" name="Google Shape;192;p5"/>
              <p:cNvGrpSpPr/>
              <p:nvPr/>
            </p:nvGrpSpPr>
            <p:grpSpPr>
              <a:xfrm>
                <a:off x="-461880" y="3694320"/>
                <a:ext cx="1447200" cy="2238120"/>
                <a:chOff x="-461880" y="3694320"/>
                <a:chExt cx="1447200" cy="2238120"/>
              </a:xfrm>
            </p:grpSpPr>
            <p:grpSp>
              <p:nvGrpSpPr>
                <p:cNvPr id="468" name="Google Shape;193;p5"/>
                <p:cNvGrpSpPr/>
                <p:nvPr/>
              </p:nvGrpSpPr>
              <p:grpSpPr>
                <a:xfrm>
                  <a:off x="-428040" y="3947040"/>
                  <a:ext cx="980640" cy="1985400"/>
                  <a:chOff x="-428040" y="3947040"/>
                  <a:chExt cx="980640" cy="1985400"/>
                </a:xfrm>
              </p:grpSpPr>
              <p:sp>
                <p:nvSpPr>
                  <p:cNvPr id="469" name="Google Shape;194;p5"/>
                  <p:cNvSpPr/>
                  <p:nvPr/>
                </p:nvSpPr>
                <p:spPr>
                  <a:xfrm rot="10800000">
                    <a:off x="-427680" y="3947040"/>
                    <a:ext cx="843840" cy="1984680"/>
                  </a:xfrm>
                  <a:custGeom>
                    <a:avLst/>
                    <a:gdLst>
                      <a:gd name="textAreaLeft" fmla="*/ 0 w 843840"/>
                      <a:gd name="textAreaRight" fmla="*/ 844560 w 843840"/>
                      <a:gd name="textAreaTop" fmla="*/ 0 h 1984680"/>
                      <a:gd name="textAreaBottom" fmla="*/ 1985400 h 1984680"/>
                    </a:gdLst>
                    <a:ahLst/>
                    <a:rect l="textAreaLeft" t="textAreaTop" r="textAreaRight" b="textAreaBottom"/>
                    <a:pathLst>
                      <a:path w="23937" h="56267">
                        <a:moveTo>
                          <a:pt x="12997" y="1"/>
                        </a:moveTo>
                        <a:lnTo>
                          <a:pt x="12784" y="214"/>
                        </a:lnTo>
                        <a:lnTo>
                          <a:pt x="23098" y="10513"/>
                        </a:lnTo>
                        <a:cubicBezTo>
                          <a:pt x="23434" y="10864"/>
                          <a:pt x="23632" y="11321"/>
                          <a:pt x="23632" y="11808"/>
                        </a:cubicBezTo>
                        <a:cubicBezTo>
                          <a:pt x="23632" y="12311"/>
                          <a:pt x="23434" y="12768"/>
                          <a:pt x="23098" y="13104"/>
                        </a:cubicBezTo>
                        <a:lnTo>
                          <a:pt x="21925" y="14261"/>
                        </a:lnTo>
                        <a:cubicBezTo>
                          <a:pt x="21575" y="14627"/>
                          <a:pt x="21110" y="14810"/>
                          <a:pt x="20642" y="14810"/>
                        </a:cubicBezTo>
                        <a:cubicBezTo>
                          <a:pt x="20173" y="14810"/>
                          <a:pt x="19701" y="14627"/>
                          <a:pt x="19335" y="14261"/>
                        </a:cubicBezTo>
                        <a:lnTo>
                          <a:pt x="16958" y="11885"/>
                        </a:lnTo>
                        <a:cubicBezTo>
                          <a:pt x="16547" y="11489"/>
                          <a:pt x="16029" y="11260"/>
                          <a:pt x="15435" y="11260"/>
                        </a:cubicBezTo>
                        <a:cubicBezTo>
                          <a:pt x="14841" y="11260"/>
                          <a:pt x="14307" y="11489"/>
                          <a:pt x="13911" y="11885"/>
                        </a:cubicBezTo>
                        <a:lnTo>
                          <a:pt x="12525" y="13271"/>
                        </a:lnTo>
                        <a:cubicBezTo>
                          <a:pt x="12129" y="13698"/>
                          <a:pt x="11900" y="14231"/>
                          <a:pt x="11900" y="14795"/>
                        </a:cubicBezTo>
                        <a:cubicBezTo>
                          <a:pt x="11900" y="15374"/>
                          <a:pt x="12129" y="15922"/>
                          <a:pt x="12525" y="16318"/>
                        </a:cubicBezTo>
                        <a:cubicBezTo>
                          <a:pt x="12860" y="16669"/>
                          <a:pt x="13058" y="17126"/>
                          <a:pt x="13058" y="17629"/>
                        </a:cubicBezTo>
                        <a:cubicBezTo>
                          <a:pt x="13058" y="18116"/>
                          <a:pt x="12860" y="18573"/>
                          <a:pt x="12525" y="18924"/>
                        </a:cubicBezTo>
                        <a:lnTo>
                          <a:pt x="11489" y="19944"/>
                        </a:lnTo>
                        <a:cubicBezTo>
                          <a:pt x="11154" y="20295"/>
                          <a:pt x="10696" y="20478"/>
                          <a:pt x="10209" y="20478"/>
                        </a:cubicBezTo>
                        <a:lnTo>
                          <a:pt x="9569" y="20478"/>
                        </a:lnTo>
                        <a:cubicBezTo>
                          <a:pt x="8990" y="20478"/>
                          <a:pt x="8457" y="20706"/>
                          <a:pt x="8045" y="21102"/>
                        </a:cubicBezTo>
                        <a:lnTo>
                          <a:pt x="3353" y="25810"/>
                        </a:lnTo>
                        <a:cubicBezTo>
                          <a:pt x="2515" y="26648"/>
                          <a:pt x="2515" y="28004"/>
                          <a:pt x="3353" y="28842"/>
                        </a:cubicBezTo>
                        <a:lnTo>
                          <a:pt x="10529" y="36018"/>
                        </a:lnTo>
                        <a:cubicBezTo>
                          <a:pt x="10864" y="36369"/>
                          <a:pt x="11062" y="36826"/>
                          <a:pt x="11062" y="37313"/>
                        </a:cubicBezTo>
                        <a:cubicBezTo>
                          <a:pt x="11062" y="37801"/>
                          <a:pt x="10864" y="38273"/>
                          <a:pt x="10529" y="38608"/>
                        </a:cubicBezTo>
                        <a:lnTo>
                          <a:pt x="8198" y="40940"/>
                        </a:lnTo>
                        <a:cubicBezTo>
                          <a:pt x="7802" y="41351"/>
                          <a:pt x="7573" y="41884"/>
                          <a:pt x="7573" y="42463"/>
                        </a:cubicBezTo>
                        <a:lnTo>
                          <a:pt x="7573" y="47720"/>
                        </a:lnTo>
                        <a:cubicBezTo>
                          <a:pt x="7573" y="48207"/>
                          <a:pt x="7390" y="48664"/>
                          <a:pt x="7040" y="49015"/>
                        </a:cubicBezTo>
                        <a:lnTo>
                          <a:pt x="1" y="56054"/>
                        </a:lnTo>
                        <a:lnTo>
                          <a:pt x="199" y="56267"/>
                        </a:lnTo>
                        <a:lnTo>
                          <a:pt x="7268" y="49274"/>
                        </a:lnTo>
                        <a:cubicBezTo>
                          <a:pt x="7664" y="48862"/>
                          <a:pt x="7893" y="48329"/>
                          <a:pt x="7893" y="47750"/>
                        </a:cubicBezTo>
                        <a:lnTo>
                          <a:pt x="7893" y="42494"/>
                        </a:lnTo>
                        <a:cubicBezTo>
                          <a:pt x="7893" y="42006"/>
                          <a:pt x="8091" y="41549"/>
                          <a:pt x="8426" y="41199"/>
                        </a:cubicBezTo>
                        <a:lnTo>
                          <a:pt x="10757" y="38883"/>
                        </a:lnTo>
                        <a:cubicBezTo>
                          <a:pt x="11154" y="38456"/>
                          <a:pt x="11382" y="37923"/>
                          <a:pt x="11382" y="37359"/>
                        </a:cubicBezTo>
                        <a:cubicBezTo>
                          <a:pt x="11382" y="36765"/>
                          <a:pt x="11154" y="36232"/>
                          <a:pt x="10757" y="35835"/>
                        </a:cubicBezTo>
                        <a:lnTo>
                          <a:pt x="3581" y="28644"/>
                        </a:lnTo>
                        <a:cubicBezTo>
                          <a:pt x="2850" y="27943"/>
                          <a:pt x="2850" y="26785"/>
                          <a:pt x="3581" y="26054"/>
                        </a:cubicBezTo>
                        <a:lnTo>
                          <a:pt x="8274" y="21346"/>
                        </a:lnTo>
                        <a:cubicBezTo>
                          <a:pt x="8624" y="21011"/>
                          <a:pt x="9081" y="20813"/>
                          <a:pt x="9569" y="20813"/>
                        </a:cubicBezTo>
                        <a:lnTo>
                          <a:pt x="10209" y="20813"/>
                        </a:lnTo>
                        <a:cubicBezTo>
                          <a:pt x="10788" y="20813"/>
                          <a:pt x="11321" y="20584"/>
                          <a:pt x="11732" y="20188"/>
                        </a:cubicBezTo>
                        <a:lnTo>
                          <a:pt x="12753" y="19167"/>
                        </a:lnTo>
                        <a:cubicBezTo>
                          <a:pt x="13149" y="18741"/>
                          <a:pt x="13378" y="18208"/>
                          <a:pt x="13378" y="17644"/>
                        </a:cubicBezTo>
                        <a:cubicBezTo>
                          <a:pt x="13378" y="17050"/>
                          <a:pt x="13149" y="16516"/>
                          <a:pt x="12753" y="16120"/>
                        </a:cubicBezTo>
                        <a:cubicBezTo>
                          <a:pt x="12418" y="15770"/>
                          <a:pt x="12220" y="15313"/>
                          <a:pt x="12220" y="14825"/>
                        </a:cubicBezTo>
                        <a:cubicBezTo>
                          <a:pt x="12220" y="14322"/>
                          <a:pt x="12418" y="13865"/>
                          <a:pt x="12753" y="13530"/>
                        </a:cubicBezTo>
                        <a:lnTo>
                          <a:pt x="14140" y="12128"/>
                        </a:lnTo>
                        <a:cubicBezTo>
                          <a:pt x="14490" y="11793"/>
                          <a:pt x="14947" y="11595"/>
                          <a:pt x="15435" y="11595"/>
                        </a:cubicBezTo>
                        <a:cubicBezTo>
                          <a:pt x="15938" y="11595"/>
                          <a:pt x="16395" y="11793"/>
                          <a:pt x="16730" y="12128"/>
                        </a:cubicBezTo>
                        <a:lnTo>
                          <a:pt x="19107" y="14520"/>
                        </a:lnTo>
                        <a:cubicBezTo>
                          <a:pt x="19526" y="14939"/>
                          <a:pt x="20074" y="15149"/>
                          <a:pt x="20623" y="15149"/>
                        </a:cubicBezTo>
                        <a:cubicBezTo>
                          <a:pt x="21171" y="15149"/>
                          <a:pt x="21720" y="14939"/>
                          <a:pt x="22139" y="14520"/>
                        </a:cubicBezTo>
                        <a:lnTo>
                          <a:pt x="23297" y="13347"/>
                        </a:lnTo>
                        <a:cubicBezTo>
                          <a:pt x="23708" y="12936"/>
                          <a:pt x="23936" y="12403"/>
                          <a:pt x="23936" y="11824"/>
                        </a:cubicBezTo>
                        <a:cubicBezTo>
                          <a:pt x="23936" y="11260"/>
                          <a:pt x="23708" y="10711"/>
                          <a:pt x="23297" y="10300"/>
                        </a:cubicBezTo>
                        <a:lnTo>
                          <a:pt x="12997" y="1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0c0a9e"/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lin ang="16200000"/>
                  </a:gra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lIns="90000" rIns="90000" tIns="91440" bIns="91440" anchor="ctr">
                    <a:noAutofit/>
                  </a:bodyPr>
                  <a:p>
                    <a:pPr>
                      <a:lnSpc>
                        <a:spcPct val="100000"/>
                      </a:lnSpc>
                      <a:tabLst>
                        <a:tab algn="l" pos="0"/>
                      </a:tabLst>
                    </a:pPr>
                    <a:endParaRPr b="0" lang="en-US" sz="1400" spc="-1" strike="noStrike">
                      <a:solidFill>
                        <a:srgbClr val="000000"/>
                      </a:solidFill>
                      <a:latin typeface="Arial"/>
                      <a:ea typeface="DejaVu Sans"/>
                    </a:endParaRPr>
                  </a:p>
                </p:txBody>
              </p:sp>
              <p:sp>
                <p:nvSpPr>
                  <p:cNvPr id="470" name="Google Shape;195;p5"/>
                  <p:cNvSpPr/>
                  <p:nvPr/>
                </p:nvSpPr>
                <p:spPr>
                  <a:xfrm rot="10800000">
                    <a:off x="-290880" y="3947760"/>
                    <a:ext cx="843840" cy="1984680"/>
                  </a:xfrm>
                  <a:custGeom>
                    <a:avLst/>
                    <a:gdLst>
                      <a:gd name="textAreaLeft" fmla="*/ 0 w 843840"/>
                      <a:gd name="textAreaRight" fmla="*/ 844560 w 843840"/>
                      <a:gd name="textAreaTop" fmla="*/ 0 h 1984680"/>
                      <a:gd name="textAreaBottom" fmla="*/ 1985400 h 1984680"/>
                    </a:gdLst>
                    <a:ahLst/>
                    <a:rect l="textAreaLeft" t="textAreaTop" r="textAreaRight" b="textAreaBottom"/>
                    <a:pathLst>
                      <a:path w="23937" h="56267">
                        <a:moveTo>
                          <a:pt x="12997" y="0"/>
                        </a:moveTo>
                        <a:lnTo>
                          <a:pt x="12784" y="214"/>
                        </a:lnTo>
                        <a:lnTo>
                          <a:pt x="23098" y="10513"/>
                        </a:lnTo>
                        <a:cubicBezTo>
                          <a:pt x="23434" y="10848"/>
                          <a:pt x="23632" y="11305"/>
                          <a:pt x="23632" y="11808"/>
                        </a:cubicBezTo>
                        <a:cubicBezTo>
                          <a:pt x="23632" y="12296"/>
                          <a:pt x="23434" y="12753"/>
                          <a:pt x="23098" y="13103"/>
                        </a:cubicBezTo>
                        <a:lnTo>
                          <a:pt x="21925" y="14261"/>
                        </a:lnTo>
                        <a:cubicBezTo>
                          <a:pt x="21575" y="14627"/>
                          <a:pt x="21110" y="14810"/>
                          <a:pt x="20642" y="14810"/>
                        </a:cubicBezTo>
                        <a:cubicBezTo>
                          <a:pt x="20173" y="14810"/>
                          <a:pt x="19701" y="14627"/>
                          <a:pt x="19335" y="14261"/>
                        </a:cubicBezTo>
                        <a:lnTo>
                          <a:pt x="16958" y="11884"/>
                        </a:lnTo>
                        <a:cubicBezTo>
                          <a:pt x="16547" y="11488"/>
                          <a:pt x="16029" y="11260"/>
                          <a:pt x="15435" y="11260"/>
                        </a:cubicBezTo>
                        <a:cubicBezTo>
                          <a:pt x="14840" y="11260"/>
                          <a:pt x="14307" y="11488"/>
                          <a:pt x="13911" y="11884"/>
                        </a:cubicBezTo>
                        <a:lnTo>
                          <a:pt x="12525" y="13271"/>
                        </a:lnTo>
                        <a:cubicBezTo>
                          <a:pt x="11687" y="14109"/>
                          <a:pt x="11687" y="15465"/>
                          <a:pt x="12525" y="16303"/>
                        </a:cubicBezTo>
                        <a:cubicBezTo>
                          <a:pt x="12860" y="16638"/>
                          <a:pt x="13058" y="17095"/>
                          <a:pt x="13058" y="17598"/>
                        </a:cubicBezTo>
                        <a:cubicBezTo>
                          <a:pt x="13058" y="18085"/>
                          <a:pt x="12860" y="18543"/>
                          <a:pt x="12525" y="18893"/>
                        </a:cubicBezTo>
                        <a:lnTo>
                          <a:pt x="11489" y="19914"/>
                        </a:lnTo>
                        <a:cubicBezTo>
                          <a:pt x="11153" y="20264"/>
                          <a:pt x="10696" y="20447"/>
                          <a:pt x="10193" y="20447"/>
                        </a:cubicBezTo>
                        <a:lnTo>
                          <a:pt x="9569" y="20447"/>
                        </a:lnTo>
                        <a:cubicBezTo>
                          <a:pt x="8975" y="20447"/>
                          <a:pt x="8441" y="20676"/>
                          <a:pt x="8045" y="21087"/>
                        </a:cubicBezTo>
                        <a:lnTo>
                          <a:pt x="3337" y="25780"/>
                        </a:lnTo>
                        <a:cubicBezTo>
                          <a:pt x="2941" y="26206"/>
                          <a:pt x="2713" y="26739"/>
                          <a:pt x="2713" y="27303"/>
                        </a:cubicBezTo>
                        <a:cubicBezTo>
                          <a:pt x="2713" y="27897"/>
                          <a:pt x="2941" y="28431"/>
                          <a:pt x="3337" y="28827"/>
                        </a:cubicBezTo>
                        <a:lnTo>
                          <a:pt x="10529" y="36018"/>
                        </a:lnTo>
                        <a:cubicBezTo>
                          <a:pt x="11245" y="36719"/>
                          <a:pt x="11245" y="37877"/>
                          <a:pt x="10529" y="38608"/>
                        </a:cubicBezTo>
                        <a:lnTo>
                          <a:pt x="8198" y="40924"/>
                        </a:lnTo>
                        <a:cubicBezTo>
                          <a:pt x="7801" y="41351"/>
                          <a:pt x="7573" y="41884"/>
                          <a:pt x="7573" y="42448"/>
                        </a:cubicBezTo>
                        <a:lnTo>
                          <a:pt x="7573" y="47704"/>
                        </a:lnTo>
                        <a:cubicBezTo>
                          <a:pt x="7573" y="48207"/>
                          <a:pt x="7375" y="48664"/>
                          <a:pt x="7040" y="48999"/>
                        </a:cubicBezTo>
                        <a:lnTo>
                          <a:pt x="1" y="56053"/>
                        </a:lnTo>
                        <a:lnTo>
                          <a:pt x="199" y="56267"/>
                        </a:lnTo>
                        <a:lnTo>
                          <a:pt x="7268" y="49212"/>
                        </a:lnTo>
                        <a:cubicBezTo>
                          <a:pt x="7664" y="48801"/>
                          <a:pt x="7893" y="48268"/>
                          <a:pt x="7893" y="47689"/>
                        </a:cubicBezTo>
                        <a:lnTo>
                          <a:pt x="7893" y="42432"/>
                        </a:lnTo>
                        <a:cubicBezTo>
                          <a:pt x="7893" y="41945"/>
                          <a:pt x="8091" y="41473"/>
                          <a:pt x="8426" y="41137"/>
                        </a:cubicBezTo>
                        <a:lnTo>
                          <a:pt x="10757" y="38806"/>
                        </a:lnTo>
                        <a:cubicBezTo>
                          <a:pt x="11595" y="37984"/>
                          <a:pt x="11595" y="36628"/>
                          <a:pt x="10757" y="35790"/>
                        </a:cubicBezTo>
                        <a:lnTo>
                          <a:pt x="3581" y="28598"/>
                        </a:lnTo>
                        <a:cubicBezTo>
                          <a:pt x="3231" y="28263"/>
                          <a:pt x="3048" y="27806"/>
                          <a:pt x="3048" y="27318"/>
                        </a:cubicBezTo>
                        <a:cubicBezTo>
                          <a:pt x="3048" y="26816"/>
                          <a:pt x="3231" y="26359"/>
                          <a:pt x="3581" y="26023"/>
                        </a:cubicBezTo>
                        <a:lnTo>
                          <a:pt x="8274" y="21346"/>
                        </a:lnTo>
                        <a:cubicBezTo>
                          <a:pt x="8624" y="21011"/>
                          <a:pt x="9081" y="20813"/>
                          <a:pt x="9569" y="20813"/>
                        </a:cubicBezTo>
                        <a:lnTo>
                          <a:pt x="10209" y="20813"/>
                        </a:lnTo>
                        <a:cubicBezTo>
                          <a:pt x="10788" y="20813"/>
                          <a:pt x="11321" y="20584"/>
                          <a:pt x="11732" y="20188"/>
                        </a:cubicBezTo>
                        <a:lnTo>
                          <a:pt x="12753" y="19152"/>
                        </a:lnTo>
                        <a:cubicBezTo>
                          <a:pt x="13149" y="18741"/>
                          <a:pt x="13378" y="18207"/>
                          <a:pt x="13378" y="17628"/>
                        </a:cubicBezTo>
                        <a:cubicBezTo>
                          <a:pt x="13378" y="17049"/>
                          <a:pt x="13149" y="16516"/>
                          <a:pt x="12753" y="16105"/>
                        </a:cubicBezTo>
                        <a:cubicBezTo>
                          <a:pt x="12037" y="15404"/>
                          <a:pt x="12037" y="14246"/>
                          <a:pt x="12753" y="13515"/>
                        </a:cubicBezTo>
                        <a:lnTo>
                          <a:pt x="14140" y="12128"/>
                        </a:lnTo>
                        <a:cubicBezTo>
                          <a:pt x="14490" y="11793"/>
                          <a:pt x="14947" y="11595"/>
                          <a:pt x="15435" y="11595"/>
                        </a:cubicBezTo>
                        <a:cubicBezTo>
                          <a:pt x="15937" y="11595"/>
                          <a:pt x="16395" y="11793"/>
                          <a:pt x="16730" y="12128"/>
                        </a:cubicBezTo>
                        <a:lnTo>
                          <a:pt x="19106" y="14505"/>
                        </a:lnTo>
                        <a:cubicBezTo>
                          <a:pt x="19525" y="14924"/>
                          <a:pt x="20074" y="15133"/>
                          <a:pt x="20622" y="15133"/>
                        </a:cubicBezTo>
                        <a:cubicBezTo>
                          <a:pt x="21171" y="15133"/>
                          <a:pt x="21719" y="14924"/>
                          <a:pt x="22138" y="14505"/>
                        </a:cubicBezTo>
                        <a:lnTo>
                          <a:pt x="23296" y="13347"/>
                        </a:lnTo>
                        <a:cubicBezTo>
                          <a:pt x="23708" y="12936"/>
                          <a:pt x="23936" y="12402"/>
                          <a:pt x="23936" y="11823"/>
                        </a:cubicBezTo>
                        <a:cubicBezTo>
                          <a:pt x="23936" y="11229"/>
                          <a:pt x="23708" y="10696"/>
                          <a:pt x="23296" y="10300"/>
                        </a:cubicBezTo>
                        <a:lnTo>
                          <a:pt x="12997" y="0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0c0a9e"/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lin ang="16200000"/>
                  </a:gra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lIns="90000" rIns="90000" tIns="91440" bIns="91440" anchor="ctr">
                    <a:noAutofit/>
                  </a:bodyPr>
                  <a:p>
                    <a:pPr>
                      <a:lnSpc>
                        <a:spcPct val="100000"/>
                      </a:lnSpc>
                      <a:tabLst>
                        <a:tab algn="l" pos="0"/>
                      </a:tabLst>
                    </a:pPr>
                    <a:endParaRPr b="0" lang="en-US" sz="1400" spc="-1" strike="noStrike">
                      <a:solidFill>
                        <a:srgbClr val="000000"/>
                      </a:solidFill>
                      <a:latin typeface="Arial"/>
                      <a:ea typeface="DejaVu Sans"/>
                    </a:endParaRPr>
                  </a:p>
                </p:txBody>
              </p:sp>
            </p:grpSp>
            <p:grpSp>
              <p:nvGrpSpPr>
                <p:cNvPr id="471" name="Google Shape;196;p5"/>
                <p:cNvGrpSpPr/>
                <p:nvPr/>
              </p:nvGrpSpPr>
              <p:grpSpPr>
                <a:xfrm>
                  <a:off x="210960" y="4983120"/>
                  <a:ext cx="698760" cy="477720"/>
                  <a:chOff x="210960" y="4983120"/>
                  <a:chExt cx="698760" cy="477720"/>
                </a:xfrm>
              </p:grpSpPr>
              <p:grpSp>
                <p:nvGrpSpPr>
                  <p:cNvPr id="472" name="Google Shape;197;p5"/>
                  <p:cNvGrpSpPr/>
                  <p:nvPr/>
                </p:nvGrpSpPr>
                <p:grpSpPr>
                  <a:xfrm>
                    <a:off x="210960" y="4983120"/>
                    <a:ext cx="477360" cy="477720"/>
                    <a:chOff x="210960" y="4983120"/>
                    <a:chExt cx="477360" cy="477720"/>
                  </a:xfrm>
                </p:grpSpPr>
                <p:sp>
                  <p:nvSpPr>
                    <p:cNvPr id="473" name="Google Shape;198;p5"/>
                    <p:cNvSpPr/>
                    <p:nvPr/>
                  </p:nvSpPr>
                  <p:spPr>
                    <a:xfrm rot="2700000">
                      <a:off x="277200" y="5056560"/>
                      <a:ext cx="344880" cy="330480"/>
                    </a:xfrm>
                    <a:custGeom>
                      <a:avLst/>
                      <a:gdLst>
                        <a:gd name="textAreaLeft" fmla="*/ 0 w 344880"/>
                        <a:gd name="textAreaRight" fmla="*/ 345600 w 344880"/>
                        <a:gd name="textAreaTop" fmla="*/ 0 h 330480"/>
                        <a:gd name="textAreaBottom" fmla="*/ 331200 h 330480"/>
                      </a:gdLst>
                      <a:ahLst/>
                      <a:rect l="textAreaLeft" t="textAreaTop" r="textAreaRight" b="textAreaBottom"/>
                      <a:pathLst>
                        <a:path w="36902" h="35337">
                          <a:moveTo>
                            <a:pt x="18449" y="1"/>
                          </a:moveTo>
                          <a:cubicBezTo>
                            <a:pt x="16409" y="1"/>
                            <a:pt x="14368" y="778"/>
                            <a:pt x="12814" y="2332"/>
                          </a:cubicBezTo>
                          <a:lnTo>
                            <a:pt x="3108" y="12037"/>
                          </a:lnTo>
                          <a:cubicBezTo>
                            <a:pt x="0" y="15145"/>
                            <a:pt x="0" y="20189"/>
                            <a:pt x="3108" y="23297"/>
                          </a:cubicBezTo>
                          <a:lnTo>
                            <a:pt x="12814" y="33017"/>
                          </a:lnTo>
                          <a:cubicBezTo>
                            <a:pt x="14368" y="34564"/>
                            <a:pt x="16405" y="35337"/>
                            <a:pt x="18443" y="35337"/>
                          </a:cubicBezTo>
                          <a:cubicBezTo>
                            <a:pt x="20481" y="35337"/>
                            <a:pt x="22519" y="34564"/>
                            <a:pt x="24073" y="33017"/>
                          </a:cubicBezTo>
                          <a:lnTo>
                            <a:pt x="33794" y="23297"/>
                          </a:lnTo>
                          <a:cubicBezTo>
                            <a:pt x="36902" y="20189"/>
                            <a:pt x="36902" y="15145"/>
                            <a:pt x="33794" y="12037"/>
                          </a:cubicBezTo>
                          <a:lnTo>
                            <a:pt x="24073" y="2332"/>
                          </a:lnTo>
                          <a:cubicBezTo>
                            <a:pt x="22527" y="778"/>
                            <a:pt x="20489" y="1"/>
                            <a:pt x="18449" y="1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rgbClr val="9900ff">
                            <a:alpha val="29019"/>
                          </a:srgbClr>
                        </a:gs>
                        <a:gs pos="100000">
                          <a:srgbClr val="f5f8ff"/>
                        </a:gs>
                      </a:gsLst>
                      <a:lin ang="13500000"/>
                    </a:gradFill>
                    <a:ln w="0">
                      <a:noFill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lIns="90000" rIns="90000" tIns="91440" bIns="9144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</p:txBody>
                </p:sp>
                <p:grpSp>
                  <p:nvGrpSpPr>
                    <p:cNvPr id="474" name="Google Shape;199;p5"/>
                    <p:cNvGrpSpPr/>
                    <p:nvPr/>
                  </p:nvGrpSpPr>
                  <p:grpSpPr>
                    <a:xfrm>
                      <a:off x="255960" y="5083560"/>
                      <a:ext cx="387000" cy="222480"/>
                      <a:chOff x="255960" y="5083560"/>
                      <a:chExt cx="387000" cy="222480"/>
                    </a:xfrm>
                  </p:grpSpPr>
                  <p:sp>
                    <p:nvSpPr>
                      <p:cNvPr id="475" name="Google Shape;200;p5"/>
                      <p:cNvSpPr/>
                      <p:nvPr/>
                    </p:nvSpPr>
                    <p:spPr>
                      <a:xfrm rot="2700000">
                        <a:off x="288360" y="5115960"/>
                        <a:ext cx="157320" cy="157320"/>
                      </a:xfrm>
                      <a:custGeom>
                        <a:avLst/>
                        <a:gdLst>
                          <a:gd name="textAreaLeft" fmla="*/ 0 w 157320"/>
                          <a:gd name="textAreaRight" fmla="*/ 158040 w 157320"/>
                          <a:gd name="textAreaTop" fmla="*/ 0 h 157320"/>
                          <a:gd name="textAreaBottom" fmla="*/ 158040 h 157320"/>
                        </a:gdLst>
                        <a:ahLst/>
                        <a:rect l="textAreaLeft" t="textAreaTop" r="textAreaRight" b="textAreaBottom"/>
                        <a:pathLst>
                          <a:path w="27121" h="27121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 rotWithShape="0">
                        <a:gsLst>
                          <a:gs pos="0">
                            <a:srgbClr val="9900ff">
                              <a:alpha val="47058"/>
                            </a:srgbClr>
                          </a:gs>
                          <a:gs pos="100000">
                            <a:srgbClr val="ffffff">
                              <a:alpha val="47058"/>
                            </a:srgbClr>
                          </a:gs>
                        </a:gsLst>
                        <a:lin ang="5400000"/>
                      </a:gradFill>
                      <a:ln w="0">
                        <a:noFill/>
                      </a:ln>
                    </p:spPr>
                    <p:style>
                      <a:lnRef idx="0"/>
                      <a:fillRef idx="0"/>
                      <a:effectRef idx="0"/>
                      <a:fontRef idx="minor"/>
                    </p:style>
                    <p:txBody>
                      <a:bodyPr lIns="90000" rIns="90000" tIns="78840" bIns="78840" anchor="ctr">
                        <a:noAutofit/>
                      </a:bodyPr>
                      <a:p>
                        <a:pPr>
                          <a:lnSpc>
                            <a:spcPct val="100000"/>
                          </a:lnSpc>
                          <a:tabLst>
                            <a:tab algn="l" pos="0"/>
                          </a:tabLst>
                        </a:pPr>
                        <a:endPara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endParaRPr>
                      </a:p>
                    </p:txBody>
                  </p:sp>
                  <p:sp>
                    <p:nvSpPr>
                      <p:cNvPr id="476" name="Google Shape;201;p5"/>
                      <p:cNvSpPr/>
                      <p:nvPr/>
                    </p:nvSpPr>
                    <p:spPr>
                      <a:xfrm rot="2700000">
                        <a:off x="329400" y="5115960"/>
                        <a:ext cx="157320" cy="157320"/>
                      </a:xfrm>
                      <a:custGeom>
                        <a:avLst/>
                        <a:gdLst>
                          <a:gd name="textAreaLeft" fmla="*/ 0 w 157320"/>
                          <a:gd name="textAreaRight" fmla="*/ 158040 w 157320"/>
                          <a:gd name="textAreaTop" fmla="*/ 0 h 157320"/>
                          <a:gd name="textAreaBottom" fmla="*/ 158040 h 157320"/>
                        </a:gdLst>
                        <a:ahLst/>
                        <a:rect l="textAreaLeft" t="textAreaTop" r="textAreaRight" b="textAreaBottom"/>
                        <a:pathLst>
                          <a:path w="27121" h="27121">
                            <a:moveTo>
                              <a:pt x="366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 rotWithShape="0">
                        <a:gsLst>
                          <a:gs pos="0">
                            <a:srgbClr val="9900ff">
                              <a:alpha val="47058"/>
                            </a:srgbClr>
                          </a:gs>
                          <a:gs pos="100000">
                            <a:srgbClr val="ffffff">
                              <a:alpha val="47058"/>
                            </a:srgbClr>
                          </a:gs>
                        </a:gsLst>
                        <a:lin ang="5400000"/>
                      </a:gradFill>
                      <a:ln w="0">
                        <a:noFill/>
                      </a:ln>
                    </p:spPr>
                    <p:style>
                      <a:lnRef idx="0"/>
                      <a:fillRef idx="0"/>
                      <a:effectRef idx="0"/>
                      <a:fontRef idx="minor"/>
                    </p:style>
                    <p:txBody>
                      <a:bodyPr lIns="90000" rIns="90000" tIns="78840" bIns="78840" anchor="ctr">
                        <a:noAutofit/>
                      </a:bodyPr>
                      <a:p>
                        <a:pPr>
                          <a:lnSpc>
                            <a:spcPct val="100000"/>
                          </a:lnSpc>
                          <a:tabLst>
                            <a:tab algn="l" pos="0"/>
                          </a:tabLst>
                        </a:pPr>
                        <a:endPara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endParaRPr>
                      </a:p>
                    </p:txBody>
                  </p:sp>
                  <p:sp>
                    <p:nvSpPr>
                      <p:cNvPr id="477" name="Google Shape;202;p5"/>
                      <p:cNvSpPr/>
                      <p:nvPr/>
                    </p:nvSpPr>
                    <p:spPr>
                      <a:xfrm rot="2700000">
                        <a:off x="370800" y="5115960"/>
                        <a:ext cx="157320" cy="157320"/>
                      </a:xfrm>
                      <a:custGeom>
                        <a:avLst/>
                        <a:gdLst>
                          <a:gd name="textAreaLeft" fmla="*/ 0 w 157320"/>
                          <a:gd name="textAreaRight" fmla="*/ 158040 w 157320"/>
                          <a:gd name="textAreaTop" fmla="*/ 0 h 157320"/>
                          <a:gd name="textAreaBottom" fmla="*/ 158040 h 157320"/>
                        </a:gdLst>
                        <a:ahLst/>
                        <a:rect l="textAreaLeft" t="textAreaTop" r="textAreaRight" b="textAreaBottom"/>
                        <a:pathLst>
                          <a:path w="27121" h="27121">
                            <a:moveTo>
                              <a:pt x="366" y="1"/>
                            </a:moveTo>
                            <a:lnTo>
                              <a:pt x="1" y="381"/>
                            </a:lnTo>
                            <a:lnTo>
                              <a:pt x="26740" y="27120"/>
                            </a:lnTo>
                            <a:lnTo>
                              <a:pt x="27121" y="26755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 rotWithShape="0">
                        <a:gsLst>
                          <a:gs pos="0">
                            <a:srgbClr val="9900ff">
                              <a:alpha val="47058"/>
                            </a:srgbClr>
                          </a:gs>
                          <a:gs pos="100000">
                            <a:srgbClr val="ffffff">
                              <a:alpha val="47058"/>
                            </a:srgbClr>
                          </a:gs>
                        </a:gsLst>
                        <a:lin ang="5400000"/>
                      </a:gradFill>
                      <a:ln w="0">
                        <a:noFill/>
                      </a:ln>
                    </p:spPr>
                    <p:style>
                      <a:lnRef idx="0"/>
                      <a:fillRef idx="0"/>
                      <a:effectRef idx="0"/>
                      <a:fontRef idx="minor"/>
                    </p:style>
                    <p:txBody>
                      <a:bodyPr lIns="90000" rIns="90000" tIns="78840" bIns="78840" anchor="ctr">
                        <a:noAutofit/>
                      </a:bodyPr>
                      <a:p>
                        <a:pPr>
                          <a:lnSpc>
                            <a:spcPct val="100000"/>
                          </a:lnSpc>
                          <a:tabLst>
                            <a:tab algn="l" pos="0"/>
                          </a:tabLst>
                        </a:pPr>
                        <a:endPara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endParaRPr>
                      </a:p>
                    </p:txBody>
                  </p:sp>
                  <p:sp>
                    <p:nvSpPr>
                      <p:cNvPr id="478" name="Google Shape;203;p5"/>
                      <p:cNvSpPr/>
                      <p:nvPr/>
                    </p:nvSpPr>
                    <p:spPr>
                      <a:xfrm rot="2700000">
                        <a:off x="411840" y="5115960"/>
                        <a:ext cx="157320" cy="157320"/>
                      </a:xfrm>
                      <a:custGeom>
                        <a:avLst/>
                        <a:gdLst>
                          <a:gd name="textAreaLeft" fmla="*/ 0 w 157320"/>
                          <a:gd name="textAreaRight" fmla="*/ 158040 w 157320"/>
                          <a:gd name="textAreaTop" fmla="*/ 0 h 157320"/>
                          <a:gd name="textAreaBottom" fmla="*/ 158040 h 157320"/>
                        </a:gdLst>
                        <a:ahLst/>
                        <a:rect l="textAreaLeft" t="textAreaTop" r="textAreaRight" b="textAreaBottom"/>
                        <a:pathLst>
                          <a:path w="27121" h="27121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55" y="27121"/>
                            </a:lnTo>
                            <a:lnTo>
                              <a:pt x="27120" y="26755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 rotWithShape="0">
                        <a:gsLst>
                          <a:gs pos="0">
                            <a:srgbClr val="9900ff">
                              <a:alpha val="47058"/>
                            </a:srgbClr>
                          </a:gs>
                          <a:gs pos="100000">
                            <a:srgbClr val="ffffff">
                              <a:alpha val="47058"/>
                            </a:srgbClr>
                          </a:gs>
                        </a:gsLst>
                        <a:lin ang="5400000"/>
                      </a:gradFill>
                      <a:ln w="0">
                        <a:noFill/>
                      </a:ln>
                    </p:spPr>
                    <p:style>
                      <a:lnRef idx="0"/>
                      <a:fillRef idx="0"/>
                      <a:effectRef idx="0"/>
                      <a:fontRef idx="minor"/>
                    </p:style>
                    <p:txBody>
                      <a:bodyPr lIns="90000" rIns="90000" tIns="78840" bIns="78840" anchor="ctr">
                        <a:noAutofit/>
                      </a:bodyPr>
                      <a:p>
                        <a:pPr>
                          <a:lnSpc>
                            <a:spcPct val="100000"/>
                          </a:lnSpc>
                          <a:tabLst>
                            <a:tab algn="l" pos="0"/>
                          </a:tabLst>
                        </a:pPr>
                        <a:endPara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endParaRPr>
                      </a:p>
                    </p:txBody>
                  </p:sp>
                  <p:sp>
                    <p:nvSpPr>
                      <p:cNvPr id="479" name="Google Shape;204;p5"/>
                      <p:cNvSpPr/>
                      <p:nvPr/>
                    </p:nvSpPr>
                    <p:spPr>
                      <a:xfrm rot="2700000">
                        <a:off x="452880" y="5115960"/>
                        <a:ext cx="157320" cy="157320"/>
                      </a:xfrm>
                      <a:custGeom>
                        <a:avLst/>
                        <a:gdLst>
                          <a:gd name="textAreaLeft" fmla="*/ 0 w 157320"/>
                          <a:gd name="textAreaRight" fmla="*/ 158040 w 157320"/>
                          <a:gd name="textAreaTop" fmla="*/ 0 h 157320"/>
                          <a:gd name="textAreaBottom" fmla="*/ 158040 h 157320"/>
                        </a:gdLst>
                        <a:ahLst/>
                        <a:rect l="textAreaLeft" t="textAreaTop" r="textAreaRight" b="textAreaBottom"/>
                        <a:pathLst>
                          <a:path w="27121" h="27121">
                            <a:moveTo>
                              <a:pt x="382" y="1"/>
                            </a:moveTo>
                            <a:lnTo>
                              <a:pt x="1" y="382"/>
                            </a:lnTo>
                            <a:lnTo>
                              <a:pt x="26740" y="27121"/>
                            </a:lnTo>
                            <a:lnTo>
                              <a:pt x="27121" y="26740"/>
                            </a:lnTo>
                            <a:lnTo>
                              <a:pt x="382" y="1"/>
                            </a:lnTo>
                            <a:close/>
                          </a:path>
                        </a:pathLst>
                      </a:custGeom>
                      <a:gradFill rotWithShape="0">
                        <a:gsLst>
                          <a:gs pos="0">
                            <a:srgbClr val="9900ff">
                              <a:alpha val="47058"/>
                            </a:srgbClr>
                          </a:gs>
                          <a:gs pos="100000">
                            <a:srgbClr val="ffffff">
                              <a:alpha val="47058"/>
                            </a:srgbClr>
                          </a:gs>
                        </a:gsLst>
                        <a:lin ang="5400000"/>
                      </a:gradFill>
                      <a:ln w="0">
                        <a:noFill/>
                      </a:ln>
                    </p:spPr>
                    <p:style>
                      <a:lnRef idx="0"/>
                      <a:fillRef idx="0"/>
                      <a:effectRef idx="0"/>
                      <a:fontRef idx="minor"/>
                    </p:style>
                    <p:txBody>
                      <a:bodyPr lIns="90000" rIns="90000" tIns="78840" bIns="78840" anchor="ctr">
                        <a:noAutofit/>
                      </a:bodyPr>
                      <a:p>
                        <a:pPr>
                          <a:lnSpc>
                            <a:spcPct val="100000"/>
                          </a:lnSpc>
                          <a:tabLst>
                            <a:tab algn="l" pos="0"/>
                          </a:tabLst>
                        </a:pPr>
                        <a:endPara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endParaRPr>
                      </a:p>
                    </p:txBody>
                  </p:sp>
                </p:grpSp>
              </p:grpSp>
              <p:sp>
                <p:nvSpPr>
                  <p:cNvPr id="480" name="Google Shape;205;p5"/>
                  <p:cNvSpPr/>
                  <p:nvPr/>
                </p:nvSpPr>
                <p:spPr>
                  <a:xfrm rot="18900000">
                    <a:off x="541800" y="5062320"/>
                    <a:ext cx="324000" cy="257400"/>
                  </a:xfrm>
                  <a:custGeom>
                    <a:avLst/>
                    <a:gdLst>
                      <a:gd name="textAreaLeft" fmla="*/ 0 w 324000"/>
                      <a:gd name="textAreaRight" fmla="*/ 324720 w 324000"/>
                      <a:gd name="textAreaTop" fmla="*/ 0 h 257400"/>
                      <a:gd name="textAreaBottom" fmla="*/ 258120 h 257400"/>
                    </a:gdLst>
                    <a:ahLst/>
                    <a:rect l="textAreaLeft" t="textAreaTop" r="textAreaRight" b="textAreaBottom"/>
                    <a:pathLst>
                      <a:path w="44612" h="35440">
                        <a:moveTo>
                          <a:pt x="40817" y="1"/>
                        </a:moveTo>
                        <a:lnTo>
                          <a:pt x="37420" y="3383"/>
                        </a:lnTo>
                        <a:lnTo>
                          <a:pt x="41213" y="7177"/>
                        </a:lnTo>
                        <a:lnTo>
                          <a:pt x="44611" y="3779"/>
                        </a:lnTo>
                        <a:lnTo>
                          <a:pt x="40817" y="1"/>
                        </a:lnTo>
                        <a:close/>
                        <a:moveTo>
                          <a:pt x="22184" y="4099"/>
                        </a:moveTo>
                        <a:lnTo>
                          <a:pt x="18801" y="7482"/>
                        </a:lnTo>
                        <a:lnTo>
                          <a:pt x="22595" y="11275"/>
                        </a:lnTo>
                        <a:lnTo>
                          <a:pt x="25978" y="7878"/>
                        </a:lnTo>
                        <a:lnTo>
                          <a:pt x="22184" y="4099"/>
                        </a:lnTo>
                        <a:close/>
                        <a:moveTo>
                          <a:pt x="15983" y="10300"/>
                        </a:moveTo>
                        <a:lnTo>
                          <a:pt x="12585" y="13698"/>
                        </a:lnTo>
                        <a:lnTo>
                          <a:pt x="16379" y="17476"/>
                        </a:lnTo>
                        <a:lnTo>
                          <a:pt x="19776" y="14094"/>
                        </a:lnTo>
                        <a:lnTo>
                          <a:pt x="15983" y="10300"/>
                        </a:lnTo>
                        <a:close/>
                        <a:moveTo>
                          <a:pt x="9431" y="16852"/>
                        </a:moveTo>
                        <a:lnTo>
                          <a:pt x="6034" y="20249"/>
                        </a:lnTo>
                        <a:lnTo>
                          <a:pt x="15190" y="29406"/>
                        </a:lnTo>
                        <a:lnTo>
                          <a:pt x="18588" y="26008"/>
                        </a:lnTo>
                        <a:lnTo>
                          <a:pt x="9431" y="16852"/>
                        </a:lnTo>
                        <a:close/>
                        <a:moveTo>
                          <a:pt x="3383" y="22885"/>
                        </a:moveTo>
                        <a:lnTo>
                          <a:pt x="0" y="26283"/>
                        </a:lnTo>
                        <a:lnTo>
                          <a:pt x="9157" y="35440"/>
                        </a:lnTo>
                        <a:lnTo>
                          <a:pt x="12555" y="32057"/>
                        </a:lnTo>
                        <a:lnTo>
                          <a:pt x="3383" y="22885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9900ff">
                          <a:alpha val="47058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l="50000" t="50000" r="50000" b="50000"/>
                    </a:path>
                  </a:gra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lIns="90000" rIns="90000" tIns="91440" bIns="91440" anchor="ctr">
                    <a:noAutofit/>
                  </a:bodyPr>
                  <a:p>
                    <a:pPr>
                      <a:lnSpc>
                        <a:spcPct val="100000"/>
                      </a:lnSpc>
                      <a:tabLst>
                        <a:tab algn="l" pos="0"/>
                      </a:tabLst>
                    </a:pPr>
                    <a:endParaRPr b="0" lang="en-US" sz="1400" spc="-1" strike="noStrike">
                      <a:solidFill>
                        <a:srgbClr val="000000"/>
                      </a:solidFill>
                      <a:latin typeface="Arial"/>
                      <a:ea typeface="DejaVu Sans"/>
                    </a:endParaRPr>
                  </a:p>
                </p:txBody>
              </p:sp>
            </p:grpSp>
            <p:grpSp>
              <p:nvGrpSpPr>
                <p:cNvPr id="481" name="Google Shape;206;p5"/>
                <p:cNvGrpSpPr/>
                <p:nvPr/>
              </p:nvGrpSpPr>
              <p:grpSpPr>
                <a:xfrm>
                  <a:off x="-461880" y="3694320"/>
                  <a:ext cx="1046520" cy="1350360"/>
                  <a:chOff x="-461880" y="3694320"/>
                  <a:chExt cx="1046520" cy="1350360"/>
                </a:xfrm>
              </p:grpSpPr>
              <p:sp>
                <p:nvSpPr>
                  <p:cNvPr id="482" name="Google Shape;207;p5"/>
                  <p:cNvSpPr/>
                  <p:nvPr/>
                </p:nvSpPr>
                <p:spPr>
                  <a:xfrm rot="13500000">
                    <a:off x="-114840" y="4348080"/>
                    <a:ext cx="581400" cy="575280"/>
                  </a:xfrm>
                  <a:custGeom>
                    <a:avLst/>
                    <a:gdLst>
                      <a:gd name="textAreaLeft" fmla="*/ 0 w 581400"/>
                      <a:gd name="textAreaRight" fmla="*/ 582120 w 581400"/>
                      <a:gd name="textAreaTop" fmla="*/ 0 h 575280"/>
                      <a:gd name="textAreaBottom" fmla="*/ 576000 h 575280"/>
                    </a:gdLst>
                    <a:ahLst/>
                    <a:rect l="textAreaLeft" t="textAreaTop" r="textAreaRight" b="textAreaBottom"/>
                    <a:pathLst>
                      <a:path w="36171" h="35790">
                        <a:moveTo>
                          <a:pt x="34030" y="1"/>
                        </a:moveTo>
                        <a:cubicBezTo>
                          <a:pt x="33531" y="1"/>
                          <a:pt x="33032" y="191"/>
                          <a:pt x="32651" y="572"/>
                        </a:cubicBezTo>
                        <a:cubicBezTo>
                          <a:pt x="31890" y="1334"/>
                          <a:pt x="31890" y="2568"/>
                          <a:pt x="32651" y="3330"/>
                        </a:cubicBezTo>
                        <a:cubicBezTo>
                          <a:pt x="33032" y="3711"/>
                          <a:pt x="33531" y="3901"/>
                          <a:pt x="34030" y="3901"/>
                        </a:cubicBezTo>
                        <a:cubicBezTo>
                          <a:pt x="34529" y="3901"/>
                          <a:pt x="35028" y="3711"/>
                          <a:pt x="35409" y="3330"/>
                        </a:cubicBezTo>
                        <a:cubicBezTo>
                          <a:pt x="36171" y="2568"/>
                          <a:pt x="36171" y="1334"/>
                          <a:pt x="35409" y="572"/>
                        </a:cubicBezTo>
                        <a:cubicBezTo>
                          <a:pt x="35028" y="191"/>
                          <a:pt x="34529" y="1"/>
                          <a:pt x="34030" y="1"/>
                        </a:cubicBezTo>
                        <a:close/>
                        <a:moveTo>
                          <a:pt x="27662" y="6385"/>
                        </a:moveTo>
                        <a:cubicBezTo>
                          <a:pt x="27163" y="6385"/>
                          <a:pt x="26664" y="6575"/>
                          <a:pt x="26283" y="6956"/>
                        </a:cubicBezTo>
                        <a:cubicBezTo>
                          <a:pt x="25521" y="7718"/>
                          <a:pt x="25521" y="8952"/>
                          <a:pt x="26283" y="9714"/>
                        </a:cubicBezTo>
                        <a:cubicBezTo>
                          <a:pt x="26664" y="10095"/>
                          <a:pt x="27163" y="10285"/>
                          <a:pt x="27662" y="10285"/>
                        </a:cubicBezTo>
                        <a:cubicBezTo>
                          <a:pt x="28161" y="10285"/>
                          <a:pt x="28660" y="10095"/>
                          <a:pt x="29040" y="9714"/>
                        </a:cubicBezTo>
                        <a:cubicBezTo>
                          <a:pt x="29802" y="8952"/>
                          <a:pt x="29802" y="7718"/>
                          <a:pt x="29040" y="6956"/>
                        </a:cubicBezTo>
                        <a:cubicBezTo>
                          <a:pt x="28660" y="6575"/>
                          <a:pt x="28161" y="6385"/>
                          <a:pt x="27662" y="6385"/>
                        </a:cubicBezTo>
                        <a:close/>
                        <a:moveTo>
                          <a:pt x="21285" y="12753"/>
                        </a:moveTo>
                        <a:cubicBezTo>
                          <a:pt x="20783" y="12753"/>
                          <a:pt x="20280" y="12944"/>
                          <a:pt x="19899" y="13325"/>
                        </a:cubicBezTo>
                        <a:cubicBezTo>
                          <a:pt x="19137" y="14086"/>
                          <a:pt x="19137" y="15336"/>
                          <a:pt x="19899" y="16097"/>
                        </a:cubicBezTo>
                        <a:cubicBezTo>
                          <a:pt x="20280" y="16478"/>
                          <a:pt x="20783" y="16669"/>
                          <a:pt x="21285" y="16669"/>
                        </a:cubicBezTo>
                        <a:cubicBezTo>
                          <a:pt x="21788" y="16669"/>
                          <a:pt x="22291" y="16478"/>
                          <a:pt x="22672" y="16097"/>
                        </a:cubicBezTo>
                        <a:cubicBezTo>
                          <a:pt x="23434" y="15336"/>
                          <a:pt x="23434" y="14086"/>
                          <a:pt x="22672" y="13325"/>
                        </a:cubicBezTo>
                        <a:cubicBezTo>
                          <a:pt x="22291" y="12944"/>
                          <a:pt x="21788" y="12753"/>
                          <a:pt x="21285" y="12753"/>
                        </a:cubicBezTo>
                        <a:close/>
                        <a:moveTo>
                          <a:pt x="14917" y="19128"/>
                        </a:moveTo>
                        <a:cubicBezTo>
                          <a:pt x="14415" y="19128"/>
                          <a:pt x="13913" y="19318"/>
                          <a:pt x="13530" y="19693"/>
                        </a:cubicBezTo>
                        <a:cubicBezTo>
                          <a:pt x="12768" y="20455"/>
                          <a:pt x="12768" y="21689"/>
                          <a:pt x="13530" y="22451"/>
                        </a:cubicBezTo>
                        <a:cubicBezTo>
                          <a:pt x="13911" y="22832"/>
                          <a:pt x="14410" y="23022"/>
                          <a:pt x="14909" y="23022"/>
                        </a:cubicBezTo>
                        <a:cubicBezTo>
                          <a:pt x="15408" y="23022"/>
                          <a:pt x="15907" y="22832"/>
                          <a:pt x="16288" y="22451"/>
                        </a:cubicBezTo>
                        <a:cubicBezTo>
                          <a:pt x="17050" y="21689"/>
                          <a:pt x="17050" y="20455"/>
                          <a:pt x="16288" y="19693"/>
                        </a:cubicBezTo>
                        <a:cubicBezTo>
                          <a:pt x="15909" y="19314"/>
                          <a:pt x="15413" y="19128"/>
                          <a:pt x="14917" y="19128"/>
                        </a:cubicBezTo>
                        <a:close/>
                        <a:moveTo>
                          <a:pt x="8525" y="25506"/>
                        </a:moveTo>
                        <a:cubicBezTo>
                          <a:pt x="8026" y="25506"/>
                          <a:pt x="7527" y="25696"/>
                          <a:pt x="7146" y="26077"/>
                        </a:cubicBezTo>
                        <a:cubicBezTo>
                          <a:pt x="6385" y="26839"/>
                          <a:pt x="6385" y="28073"/>
                          <a:pt x="7146" y="28835"/>
                        </a:cubicBezTo>
                        <a:cubicBezTo>
                          <a:pt x="7527" y="29216"/>
                          <a:pt x="8026" y="29406"/>
                          <a:pt x="8525" y="29406"/>
                        </a:cubicBezTo>
                        <a:cubicBezTo>
                          <a:pt x="9024" y="29406"/>
                          <a:pt x="9523" y="29216"/>
                          <a:pt x="9904" y="28835"/>
                        </a:cubicBezTo>
                        <a:cubicBezTo>
                          <a:pt x="10666" y="28073"/>
                          <a:pt x="10666" y="26839"/>
                          <a:pt x="9904" y="26077"/>
                        </a:cubicBezTo>
                        <a:cubicBezTo>
                          <a:pt x="9523" y="25696"/>
                          <a:pt x="9024" y="25506"/>
                          <a:pt x="8525" y="25506"/>
                        </a:cubicBezTo>
                        <a:close/>
                        <a:moveTo>
                          <a:pt x="2141" y="31874"/>
                        </a:moveTo>
                        <a:cubicBezTo>
                          <a:pt x="1642" y="31874"/>
                          <a:pt x="1143" y="32065"/>
                          <a:pt x="763" y="32446"/>
                        </a:cubicBezTo>
                        <a:cubicBezTo>
                          <a:pt x="1" y="33207"/>
                          <a:pt x="1" y="34457"/>
                          <a:pt x="763" y="35219"/>
                        </a:cubicBezTo>
                        <a:cubicBezTo>
                          <a:pt x="1143" y="35599"/>
                          <a:pt x="1642" y="35790"/>
                          <a:pt x="2141" y="35790"/>
                        </a:cubicBezTo>
                        <a:cubicBezTo>
                          <a:pt x="2640" y="35790"/>
                          <a:pt x="3139" y="35599"/>
                          <a:pt x="3520" y="35219"/>
                        </a:cubicBezTo>
                        <a:cubicBezTo>
                          <a:pt x="4282" y="34457"/>
                          <a:pt x="4282" y="33207"/>
                          <a:pt x="3520" y="32446"/>
                        </a:cubicBezTo>
                        <a:cubicBezTo>
                          <a:pt x="3139" y="32065"/>
                          <a:pt x="2640" y="31874"/>
                          <a:pt x="2141" y="3187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9900ff">
                          <a:alpha val="47058"/>
                        </a:srgbClr>
                      </a:gs>
                      <a:gs pos="100000">
                        <a:srgbClr val="ffffff">
                          <a:alpha val="47058"/>
                        </a:srgbClr>
                      </a:gs>
                    </a:gsLst>
                    <a:lin ang="2700000"/>
                  </a:gra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lIns="90000" rIns="90000" tIns="91440" bIns="91440" anchor="ctr">
                    <a:noAutofit/>
                  </a:bodyPr>
                  <a:p>
                    <a:pPr>
                      <a:lnSpc>
                        <a:spcPct val="100000"/>
                      </a:lnSpc>
                      <a:tabLst>
                        <a:tab algn="l" pos="0"/>
                      </a:tabLst>
                    </a:pPr>
                    <a:endParaRPr b="0" lang="en-US" sz="1400" spc="-1" strike="noStrike">
                      <a:solidFill>
                        <a:srgbClr val="000000"/>
                      </a:solidFill>
                      <a:latin typeface="Arial"/>
                      <a:ea typeface="DejaVu Sans"/>
                    </a:endParaRPr>
                  </a:p>
                </p:txBody>
              </p:sp>
              <p:sp>
                <p:nvSpPr>
                  <p:cNvPr id="483" name="Google Shape;208;p5"/>
                  <p:cNvSpPr/>
                  <p:nvPr/>
                </p:nvSpPr>
                <p:spPr>
                  <a:xfrm rot="13500000">
                    <a:off x="-190800" y="4163760"/>
                    <a:ext cx="581400" cy="575280"/>
                  </a:xfrm>
                  <a:custGeom>
                    <a:avLst/>
                    <a:gdLst>
                      <a:gd name="textAreaLeft" fmla="*/ 0 w 581400"/>
                      <a:gd name="textAreaRight" fmla="*/ 582120 w 581400"/>
                      <a:gd name="textAreaTop" fmla="*/ 0 h 575280"/>
                      <a:gd name="textAreaBottom" fmla="*/ 576000 h 575280"/>
                    </a:gdLst>
                    <a:ahLst/>
                    <a:rect l="textAreaLeft" t="textAreaTop" r="textAreaRight" b="textAreaBottom"/>
                    <a:pathLst>
                      <a:path w="36171" h="35790">
                        <a:moveTo>
                          <a:pt x="34030" y="1"/>
                        </a:moveTo>
                        <a:cubicBezTo>
                          <a:pt x="33531" y="1"/>
                          <a:pt x="33032" y="191"/>
                          <a:pt x="32651" y="572"/>
                        </a:cubicBezTo>
                        <a:cubicBezTo>
                          <a:pt x="31890" y="1334"/>
                          <a:pt x="31890" y="2568"/>
                          <a:pt x="32651" y="3330"/>
                        </a:cubicBezTo>
                        <a:cubicBezTo>
                          <a:pt x="33032" y="3711"/>
                          <a:pt x="33531" y="3901"/>
                          <a:pt x="34030" y="3901"/>
                        </a:cubicBezTo>
                        <a:cubicBezTo>
                          <a:pt x="34529" y="3901"/>
                          <a:pt x="35028" y="3711"/>
                          <a:pt x="35409" y="3330"/>
                        </a:cubicBezTo>
                        <a:cubicBezTo>
                          <a:pt x="36171" y="2568"/>
                          <a:pt x="36171" y="1334"/>
                          <a:pt x="35409" y="572"/>
                        </a:cubicBezTo>
                        <a:cubicBezTo>
                          <a:pt x="35028" y="191"/>
                          <a:pt x="34529" y="1"/>
                          <a:pt x="34030" y="1"/>
                        </a:cubicBezTo>
                        <a:close/>
                        <a:moveTo>
                          <a:pt x="27662" y="6385"/>
                        </a:moveTo>
                        <a:cubicBezTo>
                          <a:pt x="27163" y="6385"/>
                          <a:pt x="26664" y="6575"/>
                          <a:pt x="26283" y="6956"/>
                        </a:cubicBezTo>
                        <a:cubicBezTo>
                          <a:pt x="25521" y="7718"/>
                          <a:pt x="25521" y="8952"/>
                          <a:pt x="26283" y="9714"/>
                        </a:cubicBezTo>
                        <a:cubicBezTo>
                          <a:pt x="26664" y="10095"/>
                          <a:pt x="27163" y="10285"/>
                          <a:pt x="27662" y="10285"/>
                        </a:cubicBezTo>
                        <a:cubicBezTo>
                          <a:pt x="28161" y="10285"/>
                          <a:pt x="28660" y="10095"/>
                          <a:pt x="29040" y="9714"/>
                        </a:cubicBezTo>
                        <a:cubicBezTo>
                          <a:pt x="29802" y="8952"/>
                          <a:pt x="29802" y="7718"/>
                          <a:pt x="29040" y="6956"/>
                        </a:cubicBezTo>
                        <a:cubicBezTo>
                          <a:pt x="28660" y="6575"/>
                          <a:pt x="28161" y="6385"/>
                          <a:pt x="27662" y="6385"/>
                        </a:cubicBezTo>
                        <a:close/>
                        <a:moveTo>
                          <a:pt x="21285" y="12753"/>
                        </a:moveTo>
                        <a:cubicBezTo>
                          <a:pt x="20783" y="12753"/>
                          <a:pt x="20280" y="12944"/>
                          <a:pt x="19899" y="13325"/>
                        </a:cubicBezTo>
                        <a:cubicBezTo>
                          <a:pt x="19137" y="14086"/>
                          <a:pt x="19137" y="15336"/>
                          <a:pt x="19899" y="16097"/>
                        </a:cubicBezTo>
                        <a:cubicBezTo>
                          <a:pt x="20280" y="16478"/>
                          <a:pt x="20783" y="16669"/>
                          <a:pt x="21285" y="16669"/>
                        </a:cubicBezTo>
                        <a:cubicBezTo>
                          <a:pt x="21788" y="16669"/>
                          <a:pt x="22291" y="16478"/>
                          <a:pt x="22672" y="16097"/>
                        </a:cubicBezTo>
                        <a:cubicBezTo>
                          <a:pt x="23434" y="15336"/>
                          <a:pt x="23434" y="14086"/>
                          <a:pt x="22672" y="13325"/>
                        </a:cubicBezTo>
                        <a:cubicBezTo>
                          <a:pt x="22291" y="12944"/>
                          <a:pt x="21788" y="12753"/>
                          <a:pt x="21285" y="12753"/>
                        </a:cubicBezTo>
                        <a:close/>
                        <a:moveTo>
                          <a:pt x="14917" y="19128"/>
                        </a:moveTo>
                        <a:cubicBezTo>
                          <a:pt x="14415" y="19128"/>
                          <a:pt x="13913" y="19318"/>
                          <a:pt x="13530" y="19693"/>
                        </a:cubicBezTo>
                        <a:cubicBezTo>
                          <a:pt x="12768" y="20455"/>
                          <a:pt x="12768" y="21689"/>
                          <a:pt x="13530" y="22451"/>
                        </a:cubicBezTo>
                        <a:cubicBezTo>
                          <a:pt x="13911" y="22832"/>
                          <a:pt x="14410" y="23022"/>
                          <a:pt x="14909" y="23022"/>
                        </a:cubicBezTo>
                        <a:cubicBezTo>
                          <a:pt x="15408" y="23022"/>
                          <a:pt x="15907" y="22832"/>
                          <a:pt x="16288" y="22451"/>
                        </a:cubicBezTo>
                        <a:cubicBezTo>
                          <a:pt x="17050" y="21689"/>
                          <a:pt x="17050" y="20455"/>
                          <a:pt x="16288" y="19693"/>
                        </a:cubicBezTo>
                        <a:cubicBezTo>
                          <a:pt x="15909" y="19314"/>
                          <a:pt x="15413" y="19128"/>
                          <a:pt x="14917" y="19128"/>
                        </a:cubicBezTo>
                        <a:close/>
                        <a:moveTo>
                          <a:pt x="8525" y="25506"/>
                        </a:moveTo>
                        <a:cubicBezTo>
                          <a:pt x="8026" y="25506"/>
                          <a:pt x="7527" y="25696"/>
                          <a:pt x="7146" y="26077"/>
                        </a:cubicBezTo>
                        <a:cubicBezTo>
                          <a:pt x="6385" y="26839"/>
                          <a:pt x="6385" y="28073"/>
                          <a:pt x="7146" y="28835"/>
                        </a:cubicBezTo>
                        <a:cubicBezTo>
                          <a:pt x="7527" y="29216"/>
                          <a:pt x="8026" y="29406"/>
                          <a:pt x="8525" y="29406"/>
                        </a:cubicBezTo>
                        <a:cubicBezTo>
                          <a:pt x="9024" y="29406"/>
                          <a:pt x="9523" y="29216"/>
                          <a:pt x="9904" y="28835"/>
                        </a:cubicBezTo>
                        <a:cubicBezTo>
                          <a:pt x="10666" y="28073"/>
                          <a:pt x="10666" y="26839"/>
                          <a:pt x="9904" y="26077"/>
                        </a:cubicBezTo>
                        <a:cubicBezTo>
                          <a:pt x="9523" y="25696"/>
                          <a:pt x="9024" y="25506"/>
                          <a:pt x="8525" y="25506"/>
                        </a:cubicBezTo>
                        <a:close/>
                        <a:moveTo>
                          <a:pt x="2141" y="31874"/>
                        </a:moveTo>
                        <a:cubicBezTo>
                          <a:pt x="1642" y="31874"/>
                          <a:pt x="1143" y="32065"/>
                          <a:pt x="763" y="32446"/>
                        </a:cubicBezTo>
                        <a:cubicBezTo>
                          <a:pt x="1" y="33207"/>
                          <a:pt x="1" y="34457"/>
                          <a:pt x="763" y="35219"/>
                        </a:cubicBezTo>
                        <a:cubicBezTo>
                          <a:pt x="1143" y="35599"/>
                          <a:pt x="1642" y="35790"/>
                          <a:pt x="2141" y="35790"/>
                        </a:cubicBezTo>
                        <a:cubicBezTo>
                          <a:pt x="2640" y="35790"/>
                          <a:pt x="3139" y="35599"/>
                          <a:pt x="3520" y="35219"/>
                        </a:cubicBezTo>
                        <a:cubicBezTo>
                          <a:pt x="4282" y="34457"/>
                          <a:pt x="4282" y="33207"/>
                          <a:pt x="3520" y="32446"/>
                        </a:cubicBezTo>
                        <a:cubicBezTo>
                          <a:pt x="3139" y="32065"/>
                          <a:pt x="2640" y="31874"/>
                          <a:pt x="2141" y="3187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9900ff">
                          <a:alpha val="47058"/>
                        </a:srgbClr>
                      </a:gs>
                      <a:gs pos="100000">
                        <a:srgbClr val="ffffff">
                          <a:alpha val="47058"/>
                        </a:srgbClr>
                      </a:gs>
                    </a:gsLst>
                    <a:lin ang="2700000"/>
                  </a:gra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lIns="90000" rIns="90000" tIns="91440" bIns="91440" anchor="ctr">
                    <a:noAutofit/>
                  </a:bodyPr>
                  <a:p>
                    <a:pPr>
                      <a:lnSpc>
                        <a:spcPct val="100000"/>
                      </a:lnSpc>
                      <a:tabLst>
                        <a:tab algn="l" pos="0"/>
                      </a:tabLst>
                    </a:pPr>
                    <a:endParaRPr b="0" lang="en-US" sz="1400" spc="-1" strike="noStrike">
                      <a:solidFill>
                        <a:srgbClr val="000000"/>
                      </a:solidFill>
                      <a:latin typeface="Arial"/>
                      <a:ea typeface="DejaVu Sans"/>
                    </a:endParaRPr>
                  </a:p>
                </p:txBody>
              </p:sp>
              <p:sp>
                <p:nvSpPr>
                  <p:cNvPr id="484" name="Google Shape;209;p5"/>
                  <p:cNvSpPr/>
                  <p:nvPr/>
                </p:nvSpPr>
                <p:spPr>
                  <a:xfrm rot="13500000">
                    <a:off x="-267120" y="3999960"/>
                    <a:ext cx="581400" cy="575280"/>
                  </a:xfrm>
                  <a:custGeom>
                    <a:avLst/>
                    <a:gdLst>
                      <a:gd name="textAreaLeft" fmla="*/ 0 w 581400"/>
                      <a:gd name="textAreaRight" fmla="*/ 582120 w 581400"/>
                      <a:gd name="textAreaTop" fmla="*/ 0 h 575280"/>
                      <a:gd name="textAreaBottom" fmla="*/ 576000 h 575280"/>
                    </a:gdLst>
                    <a:ahLst/>
                    <a:rect l="textAreaLeft" t="textAreaTop" r="textAreaRight" b="textAreaBottom"/>
                    <a:pathLst>
                      <a:path w="36171" h="35790">
                        <a:moveTo>
                          <a:pt x="34030" y="1"/>
                        </a:moveTo>
                        <a:cubicBezTo>
                          <a:pt x="33531" y="1"/>
                          <a:pt x="33032" y="191"/>
                          <a:pt x="32651" y="572"/>
                        </a:cubicBezTo>
                        <a:cubicBezTo>
                          <a:pt x="31890" y="1334"/>
                          <a:pt x="31890" y="2568"/>
                          <a:pt x="32651" y="3330"/>
                        </a:cubicBezTo>
                        <a:cubicBezTo>
                          <a:pt x="33032" y="3711"/>
                          <a:pt x="33531" y="3901"/>
                          <a:pt x="34030" y="3901"/>
                        </a:cubicBezTo>
                        <a:cubicBezTo>
                          <a:pt x="34529" y="3901"/>
                          <a:pt x="35028" y="3711"/>
                          <a:pt x="35409" y="3330"/>
                        </a:cubicBezTo>
                        <a:cubicBezTo>
                          <a:pt x="36171" y="2568"/>
                          <a:pt x="36171" y="1334"/>
                          <a:pt x="35409" y="572"/>
                        </a:cubicBezTo>
                        <a:cubicBezTo>
                          <a:pt x="35028" y="191"/>
                          <a:pt x="34529" y="1"/>
                          <a:pt x="34030" y="1"/>
                        </a:cubicBezTo>
                        <a:close/>
                        <a:moveTo>
                          <a:pt x="27662" y="6385"/>
                        </a:moveTo>
                        <a:cubicBezTo>
                          <a:pt x="27163" y="6385"/>
                          <a:pt x="26664" y="6575"/>
                          <a:pt x="26283" y="6956"/>
                        </a:cubicBezTo>
                        <a:cubicBezTo>
                          <a:pt x="25521" y="7718"/>
                          <a:pt x="25521" y="8952"/>
                          <a:pt x="26283" y="9714"/>
                        </a:cubicBezTo>
                        <a:cubicBezTo>
                          <a:pt x="26664" y="10095"/>
                          <a:pt x="27163" y="10285"/>
                          <a:pt x="27662" y="10285"/>
                        </a:cubicBezTo>
                        <a:cubicBezTo>
                          <a:pt x="28161" y="10285"/>
                          <a:pt x="28660" y="10095"/>
                          <a:pt x="29040" y="9714"/>
                        </a:cubicBezTo>
                        <a:cubicBezTo>
                          <a:pt x="29802" y="8952"/>
                          <a:pt x="29802" y="7718"/>
                          <a:pt x="29040" y="6956"/>
                        </a:cubicBezTo>
                        <a:cubicBezTo>
                          <a:pt x="28660" y="6575"/>
                          <a:pt x="28161" y="6385"/>
                          <a:pt x="27662" y="6385"/>
                        </a:cubicBezTo>
                        <a:close/>
                        <a:moveTo>
                          <a:pt x="21285" y="12753"/>
                        </a:moveTo>
                        <a:cubicBezTo>
                          <a:pt x="20783" y="12753"/>
                          <a:pt x="20280" y="12944"/>
                          <a:pt x="19899" y="13325"/>
                        </a:cubicBezTo>
                        <a:cubicBezTo>
                          <a:pt x="19137" y="14086"/>
                          <a:pt x="19137" y="15336"/>
                          <a:pt x="19899" y="16097"/>
                        </a:cubicBezTo>
                        <a:cubicBezTo>
                          <a:pt x="20280" y="16478"/>
                          <a:pt x="20783" y="16669"/>
                          <a:pt x="21285" y="16669"/>
                        </a:cubicBezTo>
                        <a:cubicBezTo>
                          <a:pt x="21788" y="16669"/>
                          <a:pt x="22291" y="16478"/>
                          <a:pt x="22672" y="16097"/>
                        </a:cubicBezTo>
                        <a:cubicBezTo>
                          <a:pt x="23434" y="15336"/>
                          <a:pt x="23434" y="14086"/>
                          <a:pt x="22672" y="13325"/>
                        </a:cubicBezTo>
                        <a:cubicBezTo>
                          <a:pt x="22291" y="12944"/>
                          <a:pt x="21788" y="12753"/>
                          <a:pt x="21285" y="12753"/>
                        </a:cubicBezTo>
                        <a:close/>
                        <a:moveTo>
                          <a:pt x="14917" y="19128"/>
                        </a:moveTo>
                        <a:cubicBezTo>
                          <a:pt x="14415" y="19128"/>
                          <a:pt x="13913" y="19318"/>
                          <a:pt x="13530" y="19693"/>
                        </a:cubicBezTo>
                        <a:cubicBezTo>
                          <a:pt x="12768" y="20455"/>
                          <a:pt x="12768" y="21689"/>
                          <a:pt x="13530" y="22451"/>
                        </a:cubicBezTo>
                        <a:cubicBezTo>
                          <a:pt x="13911" y="22832"/>
                          <a:pt x="14410" y="23022"/>
                          <a:pt x="14909" y="23022"/>
                        </a:cubicBezTo>
                        <a:cubicBezTo>
                          <a:pt x="15408" y="23022"/>
                          <a:pt x="15907" y="22832"/>
                          <a:pt x="16288" y="22451"/>
                        </a:cubicBezTo>
                        <a:cubicBezTo>
                          <a:pt x="17050" y="21689"/>
                          <a:pt x="17050" y="20455"/>
                          <a:pt x="16288" y="19693"/>
                        </a:cubicBezTo>
                        <a:cubicBezTo>
                          <a:pt x="15909" y="19314"/>
                          <a:pt x="15413" y="19128"/>
                          <a:pt x="14917" y="19128"/>
                        </a:cubicBezTo>
                        <a:close/>
                        <a:moveTo>
                          <a:pt x="8525" y="25506"/>
                        </a:moveTo>
                        <a:cubicBezTo>
                          <a:pt x="8026" y="25506"/>
                          <a:pt x="7527" y="25696"/>
                          <a:pt x="7146" y="26077"/>
                        </a:cubicBezTo>
                        <a:cubicBezTo>
                          <a:pt x="6385" y="26839"/>
                          <a:pt x="6385" y="28073"/>
                          <a:pt x="7146" y="28835"/>
                        </a:cubicBezTo>
                        <a:cubicBezTo>
                          <a:pt x="7527" y="29216"/>
                          <a:pt x="8026" y="29406"/>
                          <a:pt x="8525" y="29406"/>
                        </a:cubicBezTo>
                        <a:cubicBezTo>
                          <a:pt x="9024" y="29406"/>
                          <a:pt x="9523" y="29216"/>
                          <a:pt x="9904" y="28835"/>
                        </a:cubicBezTo>
                        <a:cubicBezTo>
                          <a:pt x="10666" y="28073"/>
                          <a:pt x="10666" y="26839"/>
                          <a:pt x="9904" y="26077"/>
                        </a:cubicBezTo>
                        <a:cubicBezTo>
                          <a:pt x="9523" y="25696"/>
                          <a:pt x="9024" y="25506"/>
                          <a:pt x="8525" y="25506"/>
                        </a:cubicBezTo>
                        <a:close/>
                        <a:moveTo>
                          <a:pt x="2141" y="31874"/>
                        </a:moveTo>
                        <a:cubicBezTo>
                          <a:pt x="1642" y="31874"/>
                          <a:pt x="1143" y="32065"/>
                          <a:pt x="763" y="32446"/>
                        </a:cubicBezTo>
                        <a:cubicBezTo>
                          <a:pt x="1" y="33207"/>
                          <a:pt x="1" y="34457"/>
                          <a:pt x="763" y="35219"/>
                        </a:cubicBezTo>
                        <a:cubicBezTo>
                          <a:pt x="1143" y="35599"/>
                          <a:pt x="1642" y="35790"/>
                          <a:pt x="2141" y="35790"/>
                        </a:cubicBezTo>
                        <a:cubicBezTo>
                          <a:pt x="2640" y="35790"/>
                          <a:pt x="3139" y="35599"/>
                          <a:pt x="3520" y="35219"/>
                        </a:cubicBezTo>
                        <a:cubicBezTo>
                          <a:pt x="4282" y="34457"/>
                          <a:pt x="4282" y="33207"/>
                          <a:pt x="3520" y="32446"/>
                        </a:cubicBezTo>
                        <a:cubicBezTo>
                          <a:pt x="3139" y="32065"/>
                          <a:pt x="2640" y="31874"/>
                          <a:pt x="2141" y="3187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9900ff">
                          <a:alpha val="47058"/>
                        </a:srgbClr>
                      </a:gs>
                      <a:gs pos="100000">
                        <a:srgbClr val="ffffff">
                          <a:alpha val="47058"/>
                        </a:srgbClr>
                      </a:gs>
                    </a:gsLst>
                    <a:lin ang="2700000"/>
                  </a:gra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lIns="90000" rIns="90000" tIns="91440" bIns="91440" anchor="ctr">
                    <a:noAutofit/>
                  </a:bodyPr>
                  <a:p>
                    <a:pPr>
                      <a:lnSpc>
                        <a:spcPct val="100000"/>
                      </a:lnSpc>
                      <a:tabLst>
                        <a:tab algn="l" pos="0"/>
                      </a:tabLst>
                    </a:pPr>
                    <a:endParaRPr b="0" lang="en-US" sz="1400" spc="-1" strike="noStrike">
                      <a:solidFill>
                        <a:srgbClr val="000000"/>
                      </a:solidFill>
                      <a:latin typeface="Arial"/>
                      <a:ea typeface="DejaVu Sans"/>
                    </a:endParaRPr>
                  </a:p>
                </p:txBody>
              </p:sp>
              <p:sp>
                <p:nvSpPr>
                  <p:cNvPr id="485" name="Google Shape;210;p5"/>
                  <p:cNvSpPr/>
                  <p:nvPr/>
                </p:nvSpPr>
                <p:spPr>
                  <a:xfrm rot="13500000">
                    <a:off x="-343440" y="3815640"/>
                    <a:ext cx="581400" cy="575280"/>
                  </a:xfrm>
                  <a:custGeom>
                    <a:avLst/>
                    <a:gdLst>
                      <a:gd name="textAreaLeft" fmla="*/ 0 w 581400"/>
                      <a:gd name="textAreaRight" fmla="*/ 582120 w 581400"/>
                      <a:gd name="textAreaTop" fmla="*/ 0 h 575280"/>
                      <a:gd name="textAreaBottom" fmla="*/ 576000 h 575280"/>
                    </a:gdLst>
                    <a:ahLst/>
                    <a:rect l="textAreaLeft" t="textAreaTop" r="textAreaRight" b="textAreaBottom"/>
                    <a:pathLst>
                      <a:path w="36171" h="35790">
                        <a:moveTo>
                          <a:pt x="34030" y="1"/>
                        </a:moveTo>
                        <a:cubicBezTo>
                          <a:pt x="33531" y="1"/>
                          <a:pt x="33032" y="191"/>
                          <a:pt x="32651" y="572"/>
                        </a:cubicBezTo>
                        <a:cubicBezTo>
                          <a:pt x="31890" y="1334"/>
                          <a:pt x="31890" y="2568"/>
                          <a:pt x="32651" y="3330"/>
                        </a:cubicBezTo>
                        <a:cubicBezTo>
                          <a:pt x="33032" y="3711"/>
                          <a:pt x="33531" y="3901"/>
                          <a:pt x="34030" y="3901"/>
                        </a:cubicBezTo>
                        <a:cubicBezTo>
                          <a:pt x="34529" y="3901"/>
                          <a:pt x="35028" y="3711"/>
                          <a:pt x="35409" y="3330"/>
                        </a:cubicBezTo>
                        <a:cubicBezTo>
                          <a:pt x="36171" y="2568"/>
                          <a:pt x="36171" y="1334"/>
                          <a:pt x="35409" y="572"/>
                        </a:cubicBezTo>
                        <a:cubicBezTo>
                          <a:pt x="35028" y="191"/>
                          <a:pt x="34529" y="1"/>
                          <a:pt x="34030" y="1"/>
                        </a:cubicBezTo>
                        <a:close/>
                        <a:moveTo>
                          <a:pt x="27662" y="6385"/>
                        </a:moveTo>
                        <a:cubicBezTo>
                          <a:pt x="27163" y="6385"/>
                          <a:pt x="26664" y="6575"/>
                          <a:pt x="26283" y="6956"/>
                        </a:cubicBezTo>
                        <a:cubicBezTo>
                          <a:pt x="25521" y="7718"/>
                          <a:pt x="25521" y="8952"/>
                          <a:pt x="26283" y="9714"/>
                        </a:cubicBezTo>
                        <a:cubicBezTo>
                          <a:pt x="26664" y="10095"/>
                          <a:pt x="27163" y="10285"/>
                          <a:pt x="27662" y="10285"/>
                        </a:cubicBezTo>
                        <a:cubicBezTo>
                          <a:pt x="28161" y="10285"/>
                          <a:pt x="28660" y="10095"/>
                          <a:pt x="29040" y="9714"/>
                        </a:cubicBezTo>
                        <a:cubicBezTo>
                          <a:pt x="29802" y="8952"/>
                          <a:pt x="29802" y="7718"/>
                          <a:pt x="29040" y="6956"/>
                        </a:cubicBezTo>
                        <a:cubicBezTo>
                          <a:pt x="28660" y="6575"/>
                          <a:pt x="28161" y="6385"/>
                          <a:pt x="27662" y="6385"/>
                        </a:cubicBezTo>
                        <a:close/>
                        <a:moveTo>
                          <a:pt x="21285" y="12753"/>
                        </a:moveTo>
                        <a:cubicBezTo>
                          <a:pt x="20783" y="12753"/>
                          <a:pt x="20280" y="12944"/>
                          <a:pt x="19899" y="13325"/>
                        </a:cubicBezTo>
                        <a:cubicBezTo>
                          <a:pt x="19137" y="14086"/>
                          <a:pt x="19137" y="15336"/>
                          <a:pt x="19899" y="16097"/>
                        </a:cubicBezTo>
                        <a:cubicBezTo>
                          <a:pt x="20280" y="16478"/>
                          <a:pt x="20783" y="16669"/>
                          <a:pt x="21285" y="16669"/>
                        </a:cubicBezTo>
                        <a:cubicBezTo>
                          <a:pt x="21788" y="16669"/>
                          <a:pt x="22291" y="16478"/>
                          <a:pt x="22672" y="16097"/>
                        </a:cubicBezTo>
                        <a:cubicBezTo>
                          <a:pt x="23434" y="15336"/>
                          <a:pt x="23434" y="14086"/>
                          <a:pt x="22672" y="13325"/>
                        </a:cubicBezTo>
                        <a:cubicBezTo>
                          <a:pt x="22291" y="12944"/>
                          <a:pt x="21788" y="12753"/>
                          <a:pt x="21285" y="12753"/>
                        </a:cubicBezTo>
                        <a:close/>
                        <a:moveTo>
                          <a:pt x="14917" y="19128"/>
                        </a:moveTo>
                        <a:cubicBezTo>
                          <a:pt x="14415" y="19128"/>
                          <a:pt x="13913" y="19318"/>
                          <a:pt x="13530" y="19693"/>
                        </a:cubicBezTo>
                        <a:cubicBezTo>
                          <a:pt x="12768" y="20455"/>
                          <a:pt x="12768" y="21689"/>
                          <a:pt x="13530" y="22451"/>
                        </a:cubicBezTo>
                        <a:cubicBezTo>
                          <a:pt x="13911" y="22832"/>
                          <a:pt x="14410" y="23022"/>
                          <a:pt x="14909" y="23022"/>
                        </a:cubicBezTo>
                        <a:cubicBezTo>
                          <a:pt x="15408" y="23022"/>
                          <a:pt x="15907" y="22832"/>
                          <a:pt x="16288" y="22451"/>
                        </a:cubicBezTo>
                        <a:cubicBezTo>
                          <a:pt x="17050" y="21689"/>
                          <a:pt x="17050" y="20455"/>
                          <a:pt x="16288" y="19693"/>
                        </a:cubicBezTo>
                        <a:cubicBezTo>
                          <a:pt x="15909" y="19314"/>
                          <a:pt x="15413" y="19128"/>
                          <a:pt x="14917" y="19128"/>
                        </a:cubicBezTo>
                        <a:close/>
                        <a:moveTo>
                          <a:pt x="8525" y="25506"/>
                        </a:moveTo>
                        <a:cubicBezTo>
                          <a:pt x="8026" y="25506"/>
                          <a:pt x="7527" y="25696"/>
                          <a:pt x="7146" y="26077"/>
                        </a:cubicBezTo>
                        <a:cubicBezTo>
                          <a:pt x="6385" y="26839"/>
                          <a:pt x="6385" y="28073"/>
                          <a:pt x="7146" y="28835"/>
                        </a:cubicBezTo>
                        <a:cubicBezTo>
                          <a:pt x="7527" y="29216"/>
                          <a:pt x="8026" y="29406"/>
                          <a:pt x="8525" y="29406"/>
                        </a:cubicBezTo>
                        <a:cubicBezTo>
                          <a:pt x="9024" y="29406"/>
                          <a:pt x="9523" y="29216"/>
                          <a:pt x="9904" y="28835"/>
                        </a:cubicBezTo>
                        <a:cubicBezTo>
                          <a:pt x="10666" y="28073"/>
                          <a:pt x="10666" y="26839"/>
                          <a:pt x="9904" y="26077"/>
                        </a:cubicBezTo>
                        <a:cubicBezTo>
                          <a:pt x="9523" y="25696"/>
                          <a:pt x="9024" y="25506"/>
                          <a:pt x="8525" y="25506"/>
                        </a:cubicBezTo>
                        <a:close/>
                        <a:moveTo>
                          <a:pt x="2141" y="31874"/>
                        </a:moveTo>
                        <a:cubicBezTo>
                          <a:pt x="1642" y="31874"/>
                          <a:pt x="1143" y="32065"/>
                          <a:pt x="763" y="32446"/>
                        </a:cubicBezTo>
                        <a:cubicBezTo>
                          <a:pt x="1" y="33207"/>
                          <a:pt x="1" y="34457"/>
                          <a:pt x="763" y="35219"/>
                        </a:cubicBezTo>
                        <a:cubicBezTo>
                          <a:pt x="1143" y="35599"/>
                          <a:pt x="1642" y="35790"/>
                          <a:pt x="2141" y="35790"/>
                        </a:cubicBezTo>
                        <a:cubicBezTo>
                          <a:pt x="2640" y="35790"/>
                          <a:pt x="3139" y="35599"/>
                          <a:pt x="3520" y="35219"/>
                        </a:cubicBezTo>
                        <a:cubicBezTo>
                          <a:pt x="4282" y="34457"/>
                          <a:pt x="4282" y="33207"/>
                          <a:pt x="3520" y="32446"/>
                        </a:cubicBezTo>
                        <a:cubicBezTo>
                          <a:pt x="3139" y="32065"/>
                          <a:pt x="2640" y="31874"/>
                          <a:pt x="2141" y="3187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9900ff">
                          <a:alpha val="47058"/>
                        </a:srgbClr>
                      </a:gs>
                      <a:gs pos="100000">
                        <a:srgbClr val="ffffff">
                          <a:alpha val="47058"/>
                        </a:srgbClr>
                      </a:gs>
                    </a:gsLst>
                    <a:lin ang="2700000"/>
                  </a:gra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lIns="90000" rIns="90000" tIns="91440" bIns="91440" anchor="ctr">
                    <a:noAutofit/>
                  </a:bodyPr>
                  <a:p>
                    <a:pPr>
                      <a:lnSpc>
                        <a:spcPct val="100000"/>
                      </a:lnSpc>
                      <a:tabLst>
                        <a:tab algn="l" pos="0"/>
                      </a:tabLst>
                    </a:pPr>
                    <a:endParaRPr b="0" lang="en-US" sz="1400" spc="-1" strike="noStrike">
                      <a:solidFill>
                        <a:srgbClr val="000000"/>
                      </a:solidFill>
                      <a:latin typeface="Arial"/>
                      <a:ea typeface="DejaVu Sans"/>
                    </a:endParaRPr>
                  </a:p>
                </p:txBody>
              </p:sp>
            </p:grpSp>
            <p:grpSp>
              <p:nvGrpSpPr>
                <p:cNvPr id="486" name="Google Shape;211;p5"/>
                <p:cNvGrpSpPr/>
                <p:nvPr/>
              </p:nvGrpSpPr>
              <p:grpSpPr>
                <a:xfrm>
                  <a:off x="286560" y="4643640"/>
                  <a:ext cx="698760" cy="477720"/>
                  <a:chOff x="286560" y="4643640"/>
                  <a:chExt cx="698760" cy="477720"/>
                </a:xfrm>
              </p:grpSpPr>
              <p:grpSp>
                <p:nvGrpSpPr>
                  <p:cNvPr id="487" name="Google Shape;212;p5"/>
                  <p:cNvGrpSpPr/>
                  <p:nvPr/>
                </p:nvGrpSpPr>
                <p:grpSpPr>
                  <a:xfrm>
                    <a:off x="286560" y="4643640"/>
                    <a:ext cx="477360" cy="477720"/>
                    <a:chOff x="286560" y="4643640"/>
                    <a:chExt cx="477360" cy="477720"/>
                  </a:xfrm>
                </p:grpSpPr>
                <p:sp>
                  <p:nvSpPr>
                    <p:cNvPr id="488" name="Google Shape;213;p5"/>
                    <p:cNvSpPr/>
                    <p:nvPr/>
                  </p:nvSpPr>
                  <p:spPr>
                    <a:xfrm rot="2700000">
                      <a:off x="352800" y="4717080"/>
                      <a:ext cx="344880" cy="330480"/>
                    </a:xfrm>
                    <a:custGeom>
                      <a:avLst/>
                      <a:gdLst>
                        <a:gd name="textAreaLeft" fmla="*/ 0 w 344880"/>
                        <a:gd name="textAreaRight" fmla="*/ 345600 w 344880"/>
                        <a:gd name="textAreaTop" fmla="*/ 0 h 330480"/>
                        <a:gd name="textAreaBottom" fmla="*/ 331200 h 330480"/>
                      </a:gdLst>
                      <a:ahLst/>
                      <a:rect l="textAreaLeft" t="textAreaTop" r="textAreaRight" b="textAreaBottom"/>
                      <a:pathLst>
                        <a:path w="36902" h="35337">
                          <a:moveTo>
                            <a:pt x="18449" y="1"/>
                          </a:moveTo>
                          <a:cubicBezTo>
                            <a:pt x="16409" y="1"/>
                            <a:pt x="14368" y="778"/>
                            <a:pt x="12814" y="2332"/>
                          </a:cubicBezTo>
                          <a:lnTo>
                            <a:pt x="3108" y="12037"/>
                          </a:lnTo>
                          <a:cubicBezTo>
                            <a:pt x="0" y="15145"/>
                            <a:pt x="0" y="20189"/>
                            <a:pt x="3108" y="23297"/>
                          </a:cubicBezTo>
                          <a:lnTo>
                            <a:pt x="12814" y="33017"/>
                          </a:lnTo>
                          <a:cubicBezTo>
                            <a:pt x="14368" y="34564"/>
                            <a:pt x="16405" y="35337"/>
                            <a:pt x="18443" y="35337"/>
                          </a:cubicBezTo>
                          <a:cubicBezTo>
                            <a:pt x="20481" y="35337"/>
                            <a:pt x="22519" y="34564"/>
                            <a:pt x="24073" y="33017"/>
                          </a:cubicBezTo>
                          <a:lnTo>
                            <a:pt x="33794" y="23297"/>
                          </a:lnTo>
                          <a:cubicBezTo>
                            <a:pt x="36902" y="20189"/>
                            <a:pt x="36902" y="15145"/>
                            <a:pt x="33794" y="12037"/>
                          </a:cubicBezTo>
                          <a:lnTo>
                            <a:pt x="24073" y="2332"/>
                          </a:lnTo>
                          <a:cubicBezTo>
                            <a:pt x="22527" y="778"/>
                            <a:pt x="20489" y="1"/>
                            <a:pt x="18449" y="1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rgbClr val="9900ff">
                            <a:alpha val="29019"/>
                          </a:srgbClr>
                        </a:gs>
                        <a:gs pos="100000">
                          <a:srgbClr val="f5f8ff"/>
                        </a:gs>
                      </a:gsLst>
                      <a:lin ang="13500000"/>
                    </a:gradFill>
                    <a:ln w="0">
                      <a:noFill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lIns="90000" rIns="90000" tIns="91440" bIns="9144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</p:txBody>
                </p:sp>
                <p:grpSp>
                  <p:nvGrpSpPr>
                    <p:cNvPr id="489" name="Google Shape;214;p5"/>
                    <p:cNvGrpSpPr/>
                    <p:nvPr/>
                  </p:nvGrpSpPr>
                  <p:grpSpPr>
                    <a:xfrm>
                      <a:off x="331920" y="4744080"/>
                      <a:ext cx="386640" cy="222480"/>
                      <a:chOff x="331920" y="4744080"/>
                      <a:chExt cx="386640" cy="222480"/>
                    </a:xfrm>
                  </p:grpSpPr>
                  <p:sp>
                    <p:nvSpPr>
                      <p:cNvPr id="490" name="Google Shape;215;p5"/>
                      <p:cNvSpPr/>
                      <p:nvPr/>
                    </p:nvSpPr>
                    <p:spPr>
                      <a:xfrm rot="2700000">
                        <a:off x="364320" y="4776480"/>
                        <a:ext cx="157320" cy="157320"/>
                      </a:xfrm>
                      <a:custGeom>
                        <a:avLst/>
                        <a:gdLst>
                          <a:gd name="textAreaLeft" fmla="*/ 0 w 157320"/>
                          <a:gd name="textAreaRight" fmla="*/ 158040 w 157320"/>
                          <a:gd name="textAreaTop" fmla="*/ 0 h 157320"/>
                          <a:gd name="textAreaBottom" fmla="*/ 158040 h 157320"/>
                        </a:gdLst>
                        <a:ahLst/>
                        <a:rect l="textAreaLeft" t="textAreaTop" r="textAreaRight" b="textAreaBottom"/>
                        <a:pathLst>
                          <a:path w="27121" h="27121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 rotWithShape="0">
                        <a:gsLst>
                          <a:gs pos="0">
                            <a:srgbClr val="9900ff">
                              <a:alpha val="47058"/>
                            </a:srgbClr>
                          </a:gs>
                          <a:gs pos="100000">
                            <a:srgbClr val="ffffff">
                              <a:alpha val="47058"/>
                            </a:srgbClr>
                          </a:gs>
                        </a:gsLst>
                        <a:lin ang="5400000"/>
                      </a:gradFill>
                      <a:ln w="0">
                        <a:noFill/>
                      </a:ln>
                    </p:spPr>
                    <p:style>
                      <a:lnRef idx="0"/>
                      <a:fillRef idx="0"/>
                      <a:effectRef idx="0"/>
                      <a:fontRef idx="minor"/>
                    </p:style>
                    <p:txBody>
                      <a:bodyPr lIns="90000" rIns="90000" tIns="78840" bIns="78840" anchor="ctr">
                        <a:noAutofit/>
                      </a:bodyPr>
                      <a:p>
                        <a:pPr>
                          <a:lnSpc>
                            <a:spcPct val="100000"/>
                          </a:lnSpc>
                          <a:tabLst>
                            <a:tab algn="l" pos="0"/>
                          </a:tabLst>
                        </a:pPr>
                        <a:endPara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endParaRPr>
                      </a:p>
                    </p:txBody>
                  </p:sp>
                  <p:sp>
                    <p:nvSpPr>
                      <p:cNvPr id="491" name="Google Shape;216;p5"/>
                      <p:cNvSpPr/>
                      <p:nvPr/>
                    </p:nvSpPr>
                    <p:spPr>
                      <a:xfrm rot="2700000">
                        <a:off x="405360" y="4776480"/>
                        <a:ext cx="157320" cy="157320"/>
                      </a:xfrm>
                      <a:custGeom>
                        <a:avLst/>
                        <a:gdLst>
                          <a:gd name="textAreaLeft" fmla="*/ 0 w 157320"/>
                          <a:gd name="textAreaRight" fmla="*/ 158040 w 157320"/>
                          <a:gd name="textAreaTop" fmla="*/ 0 h 157320"/>
                          <a:gd name="textAreaBottom" fmla="*/ 158040 h 157320"/>
                        </a:gdLst>
                        <a:ahLst/>
                        <a:rect l="textAreaLeft" t="textAreaTop" r="textAreaRight" b="textAreaBottom"/>
                        <a:pathLst>
                          <a:path w="27121" h="27121">
                            <a:moveTo>
                              <a:pt x="366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 rotWithShape="0">
                        <a:gsLst>
                          <a:gs pos="0">
                            <a:srgbClr val="9900ff">
                              <a:alpha val="47058"/>
                            </a:srgbClr>
                          </a:gs>
                          <a:gs pos="100000">
                            <a:srgbClr val="ffffff">
                              <a:alpha val="47058"/>
                            </a:srgbClr>
                          </a:gs>
                        </a:gsLst>
                        <a:lin ang="5400000"/>
                      </a:gradFill>
                      <a:ln w="0">
                        <a:noFill/>
                      </a:ln>
                    </p:spPr>
                    <p:style>
                      <a:lnRef idx="0"/>
                      <a:fillRef idx="0"/>
                      <a:effectRef idx="0"/>
                      <a:fontRef idx="minor"/>
                    </p:style>
                    <p:txBody>
                      <a:bodyPr lIns="90000" rIns="90000" tIns="78840" bIns="78840" anchor="ctr">
                        <a:noAutofit/>
                      </a:bodyPr>
                      <a:p>
                        <a:pPr>
                          <a:lnSpc>
                            <a:spcPct val="100000"/>
                          </a:lnSpc>
                          <a:tabLst>
                            <a:tab algn="l" pos="0"/>
                          </a:tabLst>
                        </a:pPr>
                        <a:endPara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endParaRPr>
                      </a:p>
                    </p:txBody>
                  </p:sp>
                  <p:sp>
                    <p:nvSpPr>
                      <p:cNvPr id="492" name="Google Shape;217;p5"/>
                      <p:cNvSpPr/>
                      <p:nvPr/>
                    </p:nvSpPr>
                    <p:spPr>
                      <a:xfrm rot="2700000">
                        <a:off x="446400" y="4776480"/>
                        <a:ext cx="157320" cy="157320"/>
                      </a:xfrm>
                      <a:custGeom>
                        <a:avLst/>
                        <a:gdLst>
                          <a:gd name="textAreaLeft" fmla="*/ 0 w 157320"/>
                          <a:gd name="textAreaRight" fmla="*/ 158040 w 157320"/>
                          <a:gd name="textAreaTop" fmla="*/ 0 h 157320"/>
                          <a:gd name="textAreaBottom" fmla="*/ 158040 h 157320"/>
                        </a:gdLst>
                        <a:ahLst/>
                        <a:rect l="textAreaLeft" t="textAreaTop" r="textAreaRight" b="textAreaBottom"/>
                        <a:pathLst>
                          <a:path w="27121" h="27121">
                            <a:moveTo>
                              <a:pt x="366" y="1"/>
                            </a:moveTo>
                            <a:lnTo>
                              <a:pt x="1" y="381"/>
                            </a:lnTo>
                            <a:lnTo>
                              <a:pt x="26740" y="27120"/>
                            </a:lnTo>
                            <a:lnTo>
                              <a:pt x="27121" y="26755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 rotWithShape="0">
                        <a:gsLst>
                          <a:gs pos="0">
                            <a:srgbClr val="9900ff">
                              <a:alpha val="47058"/>
                            </a:srgbClr>
                          </a:gs>
                          <a:gs pos="100000">
                            <a:srgbClr val="ffffff">
                              <a:alpha val="47058"/>
                            </a:srgbClr>
                          </a:gs>
                        </a:gsLst>
                        <a:lin ang="5400000"/>
                      </a:gradFill>
                      <a:ln w="0">
                        <a:noFill/>
                      </a:ln>
                    </p:spPr>
                    <p:style>
                      <a:lnRef idx="0"/>
                      <a:fillRef idx="0"/>
                      <a:effectRef idx="0"/>
                      <a:fontRef idx="minor"/>
                    </p:style>
                    <p:txBody>
                      <a:bodyPr lIns="90000" rIns="90000" tIns="78840" bIns="78840" anchor="ctr">
                        <a:noAutofit/>
                      </a:bodyPr>
                      <a:p>
                        <a:pPr>
                          <a:lnSpc>
                            <a:spcPct val="100000"/>
                          </a:lnSpc>
                          <a:tabLst>
                            <a:tab algn="l" pos="0"/>
                          </a:tabLst>
                        </a:pPr>
                        <a:endPara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endParaRPr>
                      </a:p>
                    </p:txBody>
                  </p:sp>
                  <p:sp>
                    <p:nvSpPr>
                      <p:cNvPr id="493" name="Google Shape;218;p5"/>
                      <p:cNvSpPr/>
                      <p:nvPr/>
                    </p:nvSpPr>
                    <p:spPr>
                      <a:xfrm rot="2700000">
                        <a:off x="487440" y="4776480"/>
                        <a:ext cx="157320" cy="157320"/>
                      </a:xfrm>
                      <a:custGeom>
                        <a:avLst/>
                        <a:gdLst>
                          <a:gd name="textAreaLeft" fmla="*/ 0 w 157320"/>
                          <a:gd name="textAreaRight" fmla="*/ 158040 w 157320"/>
                          <a:gd name="textAreaTop" fmla="*/ 0 h 157320"/>
                          <a:gd name="textAreaBottom" fmla="*/ 158040 h 157320"/>
                        </a:gdLst>
                        <a:ahLst/>
                        <a:rect l="textAreaLeft" t="textAreaTop" r="textAreaRight" b="textAreaBottom"/>
                        <a:pathLst>
                          <a:path w="27121" h="27121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55" y="27121"/>
                            </a:lnTo>
                            <a:lnTo>
                              <a:pt x="27120" y="26755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 rotWithShape="0">
                        <a:gsLst>
                          <a:gs pos="0">
                            <a:srgbClr val="9900ff">
                              <a:alpha val="47058"/>
                            </a:srgbClr>
                          </a:gs>
                          <a:gs pos="100000">
                            <a:srgbClr val="ffffff">
                              <a:alpha val="47058"/>
                            </a:srgbClr>
                          </a:gs>
                        </a:gsLst>
                        <a:lin ang="5400000"/>
                      </a:gradFill>
                      <a:ln w="0">
                        <a:noFill/>
                      </a:ln>
                    </p:spPr>
                    <p:style>
                      <a:lnRef idx="0"/>
                      <a:fillRef idx="0"/>
                      <a:effectRef idx="0"/>
                      <a:fontRef idx="minor"/>
                    </p:style>
                    <p:txBody>
                      <a:bodyPr lIns="90000" rIns="90000" tIns="78840" bIns="78840" anchor="ctr">
                        <a:noAutofit/>
                      </a:bodyPr>
                      <a:p>
                        <a:pPr>
                          <a:lnSpc>
                            <a:spcPct val="100000"/>
                          </a:lnSpc>
                          <a:tabLst>
                            <a:tab algn="l" pos="0"/>
                          </a:tabLst>
                        </a:pPr>
                        <a:endPara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endParaRPr>
                      </a:p>
                    </p:txBody>
                  </p:sp>
                  <p:sp>
                    <p:nvSpPr>
                      <p:cNvPr id="494" name="Google Shape;219;p5"/>
                      <p:cNvSpPr/>
                      <p:nvPr/>
                    </p:nvSpPr>
                    <p:spPr>
                      <a:xfrm rot="2700000">
                        <a:off x="528480" y="4776480"/>
                        <a:ext cx="157320" cy="157320"/>
                      </a:xfrm>
                      <a:custGeom>
                        <a:avLst/>
                        <a:gdLst>
                          <a:gd name="textAreaLeft" fmla="*/ 0 w 157320"/>
                          <a:gd name="textAreaRight" fmla="*/ 158040 w 157320"/>
                          <a:gd name="textAreaTop" fmla="*/ 0 h 157320"/>
                          <a:gd name="textAreaBottom" fmla="*/ 158040 h 157320"/>
                        </a:gdLst>
                        <a:ahLst/>
                        <a:rect l="textAreaLeft" t="textAreaTop" r="textAreaRight" b="textAreaBottom"/>
                        <a:pathLst>
                          <a:path w="27121" h="27121">
                            <a:moveTo>
                              <a:pt x="382" y="1"/>
                            </a:moveTo>
                            <a:lnTo>
                              <a:pt x="1" y="382"/>
                            </a:lnTo>
                            <a:lnTo>
                              <a:pt x="26740" y="27121"/>
                            </a:lnTo>
                            <a:lnTo>
                              <a:pt x="27121" y="26740"/>
                            </a:lnTo>
                            <a:lnTo>
                              <a:pt x="382" y="1"/>
                            </a:lnTo>
                            <a:close/>
                          </a:path>
                        </a:pathLst>
                      </a:custGeom>
                      <a:gradFill rotWithShape="0">
                        <a:gsLst>
                          <a:gs pos="0">
                            <a:srgbClr val="9900ff">
                              <a:alpha val="47058"/>
                            </a:srgbClr>
                          </a:gs>
                          <a:gs pos="100000">
                            <a:srgbClr val="ffffff">
                              <a:alpha val="47058"/>
                            </a:srgbClr>
                          </a:gs>
                        </a:gsLst>
                        <a:lin ang="5400000"/>
                      </a:gradFill>
                      <a:ln w="0">
                        <a:noFill/>
                      </a:ln>
                    </p:spPr>
                    <p:style>
                      <a:lnRef idx="0"/>
                      <a:fillRef idx="0"/>
                      <a:effectRef idx="0"/>
                      <a:fontRef idx="minor"/>
                    </p:style>
                    <p:txBody>
                      <a:bodyPr lIns="90000" rIns="90000" tIns="78840" bIns="78840" anchor="ctr">
                        <a:noAutofit/>
                      </a:bodyPr>
                      <a:p>
                        <a:pPr>
                          <a:lnSpc>
                            <a:spcPct val="100000"/>
                          </a:lnSpc>
                          <a:tabLst>
                            <a:tab algn="l" pos="0"/>
                          </a:tabLst>
                        </a:pPr>
                        <a:endPara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endParaRPr>
                      </a:p>
                    </p:txBody>
                  </p:sp>
                </p:grpSp>
              </p:grpSp>
              <p:sp>
                <p:nvSpPr>
                  <p:cNvPr id="495" name="Google Shape;220;p5"/>
                  <p:cNvSpPr/>
                  <p:nvPr/>
                </p:nvSpPr>
                <p:spPr>
                  <a:xfrm rot="18900000">
                    <a:off x="617400" y="4722840"/>
                    <a:ext cx="324000" cy="257400"/>
                  </a:xfrm>
                  <a:custGeom>
                    <a:avLst/>
                    <a:gdLst>
                      <a:gd name="textAreaLeft" fmla="*/ 0 w 324000"/>
                      <a:gd name="textAreaRight" fmla="*/ 324720 w 324000"/>
                      <a:gd name="textAreaTop" fmla="*/ 0 h 257400"/>
                      <a:gd name="textAreaBottom" fmla="*/ 258120 h 257400"/>
                    </a:gdLst>
                    <a:ahLst/>
                    <a:rect l="textAreaLeft" t="textAreaTop" r="textAreaRight" b="textAreaBottom"/>
                    <a:pathLst>
                      <a:path w="44612" h="35440">
                        <a:moveTo>
                          <a:pt x="40817" y="1"/>
                        </a:moveTo>
                        <a:lnTo>
                          <a:pt x="37420" y="3383"/>
                        </a:lnTo>
                        <a:lnTo>
                          <a:pt x="41213" y="7177"/>
                        </a:lnTo>
                        <a:lnTo>
                          <a:pt x="44611" y="3779"/>
                        </a:lnTo>
                        <a:lnTo>
                          <a:pt x="40817" y="1"/>
                        </a:lnTo>
                        <a:close/>
                        <a:moveTo>
                          <a:pt x="22184" y="4099"/>
                        </a:moveTo>
                        <a:lnTo>
                          <a:pt x="18801" y="7482"/>
                        </a:lnTo>
                        <a:lnTo>
                          <a:pt x="22595" y="11275"/>
                        </a:lnTo>
                        <a:lnTo>
                          <a:pt x="25978" y="7878"/>
                        </a:lnTo>
                        <a:lnTo>
                          <a:pt x="22184" y="4099"/>
                        </a:lnTo>
                        <a:close/>
                        <a:moveTo>
                          <a:pt x="15983" y="10300"/>
                        </a:moveTo>
                        <a:lnTo>
                          <a:pt x="12585" y="13698"/>
                        </a:lnTo>
                        <a:lnTo>
                          <a:pt x="16379" y="17476"/>
                        </a:lnTo>
                        <a:lnTo>
                          <a:pt x="19776" y="14094"/>
                        </a:lnTo>
                        <a:lnTo>
                          <a:pt x="15983" y="10300"/>
                        </a:lnTo>
                        <a:close/>
                        <a:moveTo>
                          <a:pt x="9431" y="16852"/>
                        </a:moveTo>
                        <a:lnTo>
                          <a:pt x="6034" y="20249"/>
                        </a:lnTo>
                        <a:lnTo>
                          <a:pt x="15190" y="29406"/>
                        </a:lnTo>
                        <a:lnTo>
                          <a:pt x="18588" y="26008"/>
                        </a:lnTo>
                        <a:lnTo>
                          <a:pt x="9431" y="16852"/>
                        </a:lnTo>
                        <a:close/>
                        <a:moveTo>
                          <a:pt x="3383" y="22885"/>
                        </a:moveTo>
                        <a:lnTo>
                          <a:pt x="0" y="26283"/>
                        </a:lnTo>
                        <a:lnTo>
                          <a:pt x="9157" y="35440"/>
                        </a:lnTo>
                        <a:lnTo>
                          <a:pt x="12555" y="32057"/>
                        </a:lnTo>
                        <a:lnTo>
                          <a:pt x="3383" y="22885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9900ff">
                          <a:alpha val="47058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l="50000" t="50000" r="50000" b="50000"/>
                    </a:path>
                  </a:gra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lIns="90000" rIns="90000" tIns="91440" bIns="91440" anchor="ctr">
                    <a:noAutofit/>
                  </a:bodyPr>
                  <a:p>
                    <a:pPr>
                      <a:lnSpc>
                        <a:spcPct val="100000"/>
                      </a:lnSpc>
                      <a:tabLst>
                        <a:tab algn="l" pos="0"/>
                      </a:tabLst>
                    </a:pPr>
                    <a:endParaRPr b="0" lang="en-US" sz="1400" spc="-1" strike="noStrike">
                      <a:solidFill>
                        <a:srgbClr val="000000"/>
                      </a:solidFill>
                      <a:latin typeface="Arial"/>
                      <a:ea typeface="DejaVu Sans"/>
                    </a:endParaRPr>
                  </a:p>
                </p:txBody>
              </p:sp>
            </p:grpSp>
            <p:grpSp>
              <p:nvGrpSpPr>
                <p:cNvPr id="496" name="Google Shape;221;p5"/>
                <p:cNvGrpSpPr/>
                <p:nvPr/>
              </p:nvGrpSpPr>
              <p:grpSpPr>
                <a:xfrm>
                  <a:off x="-217080" y="4700160"/>
                  <a:ext cx="698400" cy="477720"/>
                  <a:chOff x="-217080" y="4700160"/>
                  <a:chExt cx="698400" cy="477720"/>
                </a:xfrm>
              </p:grpSpPr>
              <p:grpSp>
                <p:nvGrpSpPr>
                  <p:cNvPr id="497" name="Google Shape;222;p5"/>
                  <p:cNvGrpSpPr/>
                  <p:nvPr/>
                </p:nvGrpSpPr>
                <p:grpSpPr>
                  <a:xfrm>
                    <a:off x="-217080" y="4700160"/>
                    <a:ext cx="477360" cy="477720"/>
                    <a:chOff x="-217080" y="4700160"/>
                    <a:chExt cx="477360" cy="477720"/>
                  </a:xfrm>
                </p:grpSpPr>
                <p:sp>
                  <p:nvSpPr>
                    <p:cNvPr id="498" name="Google Shape;223;p5"/>
                    <p:cNvSpPr/>
                    <p:nvPr/>
                  </p:nvSpPr>
                  <p:spPr>
                    <a:xfrm rot="2700000">
                      <a:off x="-150480" y="4773600"/>
                      <a:ext cx="344880" cy="330480"/>
                    </a:xfrm>
                    <a:custGeom>
                      <a:avLst/>
                      <a:gdLst>
                        <a:gd name="textAreaLeft" fmla="*/ 0 w 344880"/>
                        <a:gd name="textAreaRight" fmla="*/ 345600 w 344880"/>
                        <a:gd name="textAreaTop" fmla="*/ 0 h 330480"/>
                        <a:gd name="textAreaBottom" fmla="*/ 331200 h 330480"/>
                      </a:gdLst>
                      <a:ahLst/>
                      <a:rect l="textAreaLeft" t="textAreaTop" r="textAreaRight" b="textAreaBottom"/>
                      <a:pathLst>
                        <a:path w="36902" h="35337">
                          <a:moveTo>
                            <a:pt x="18449" y="1"/>
                          </a:moveTo>
                          <a:cubicBezTo>
                            <a:pt x="16409" y="1"/>
                            <a:pt x="14368" y="778"/>
                            <a:pt x="12814" y="2332"/>
                          </a:cubicBezTo>
                          <a:lnTo>
                            <a:pt x="3108" y="12037"/>
                          </a:lnTo>
                          <a:cubicBezTo>
                            <a:pt x="0" y="15145"/>
                            <a:pt x="0" y="20189"/>
                            <a:pt x="3108" y="23297"/>
                          </a:cubicBezTo>
                          <a:lnTo>
                            <a:pt x="12814" y="33017"/>
                          </a:lnTo>
                          <a:cubicBezTo>
                            <a:pt x="14368" y="34564"/>
                            <a:pt x="16405" y="35337"/>
                            <a:pt x="18443" y="35337"/>
                          </a:cubicBezTo>
                          <a:cubicBezTo>
                            <a:pt x="20481" y="35337"/>
                            <a:pt x="22519" y="34564"/>
                            <a:pt x="24073" y="33017"/>
                          </a:cubicBezTo>
                          <a:lnTo>
                            <a:pt x="33794" y="23297"/>
                          </a:lnTo>
                          <a:cubicBezTo>
                            <a:pt x="36902" y="20189"/>
                            <a:pt x="36902" y="15145"/>
                            <a:pt x="33794" y="12037"/>
                          </a:cubicBezTo>
                          <a:lnTo>
                            <a:pt x="24073" y="2332"/>
                          </a:lnTo>
                          <a:cubicBezTo>
                            <a:pt x="22527" y="778"/>
                            <a:pt x="20489" y="1"/>
                            <a:pt x="18449" y="1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rgbClr val="9900ff">
                            <a:alpha val="29019"/>
                          </a:srgbClr>
                        </a:gs>
                        <a:gs pos="100000">
                          <a:srgbClr val="f5f8ff"/>
                        </a:gs>
                      </a:gsLst>
                      <a:lin ang="13500000"/>
                    </a:gradFill>
                    <a:ln w="0">
                      <a:noFill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lIns="90000" rIns="90000" tIns="91440" bIns="9144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</p:txBody>
                </p:sp>
                <p:grpSp>
                  <p:nvGrpSpPr>
                    <p:cNvPr id="499" name="Google Shape;224;p5"/>
                    <p:cNvGrpSpPr/>
                    <p:nvPr/>
                  </p:nvGrpSpPr>
                  <p:grpSpPr>
                    <a:xfrm>
                      <a:off x="-172080" y="4800600"/>
                      <a:ext cx="386280" cy="222480"/>
                      <a:chOff x="-172080" y="4800600"/>
                      <a:chExt cx="386280" cy="222480"/>
                    </a:xfrm>
                  </p:grpSpPr>
                  <p:sp>
                    <p:nvSpPr>
                      <p:cNvPr id="500" name="Google Shape;225;p5"/>
                      <p:cNvSpPr/>
                      <p:nvPr/>
                    </p:nvSpPr>
                    <p:spPr>
                      <a:xfrm rot="2700000">
                        <a:off x="-139320" y="4833000"/>
                        <a:ext cx="157320" cy="157320"/>
                      </a:xfrm>
                      <a:custGeom>
                        <a:avLst/>
                        <a:gdLst>
                          <a:gd name="textAreaLeft" fmla="*/ 0 w 157320"/>
                          <a:gd name="textAreaRight" fmla="*/ 158040 w 157320"/>
                          <a:gd name="textAreaTop" fmla="*/ 0 h 157320"/>
                          <a:gd name="textAreaBottom" fmla="*/ 158040 h 157320"/>
                        </a:gdLst>
                        <a:ahLst/>
                        <a:rect l="textAreaLeft" t="textAreaTop" r="textAreaRight" b="textAreaBottom"/>
                        <a:pathLst>
                          <a:path w="27121" h="27121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 rotWithShape="0">
                        <a:gsLst>
                          <a:gs pos="0">
                            <a:srgbClr val="9900ff">
                              <a:alpha val="47058"/>
                            </a:srgbClr>
                          </a:gs>
                          <a:gs pos="100000">
                            <a:srgbClr val="ffffff">
                              <a:alpha val="47058"/>
                            </a:srgbClr>
                          </a:gs>
                        </a:gsLst>
                        <a:lin ang="5400000"/>
                      </a:gradFill>
                      <a:ln w="0">
                        <a:noFill/>
                      </a:ln>
                    </p:spPr>
                    <p:style>
                      <a:lnRef idx="0"/>
                      <a:fillRef idx="0"/>
                      <a:effectRef idx="0"/>
                      <a:fontRef idx="minor"/>
                    </p:style>
                    <p:txBody>
                      <a:bodyPr lIns="90000" rIns="90000" tIns="78840" bIns="78840" anchor="ctr">
                        <a:noAutofit/>
                      </a:bodyPr>
                      <a:p>
                        <a:pPr>
                          <a:lnSpc>
                            <a:spcPct val="100000"/>
                          </a:lnSpc>
                          <a:tabLst>
                            <a:tab algn="l" pos="0"/>
                          </a:tabLst>
                        </a:pPr>
                        <a:endPara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endParaRPr>
                      </a:p>
                    </p:txBody>
                  </p:sp>
                  <p:sp>
                    <p:nvSpPr>
                      <p:cNvPr id="501" name="Google Shape;226;p5"/>
                      <p:cNvSpPr/>
                      <p:nvPr/>
                    </p:nvSpPr>
                    <p:spPr>
                      <a:xfrm rot="2700000">
                        <a:off x="-98280" y="4833000"/>
                        <a:ext cx="157320" cy="157320"/>
                      </a:xfrm>
                      <a:custGeom>
                        <a:avLst/>
                        <a:gdLst>
                          <a:gd name="textAreaLeft" fmla="*/ 0 w 157320"/>
                          <a:gd name="textAreaRight" fmla="*/ 158040 w 157320"/>
                          <a:gd name="textAreaTop" fmla="*/ 0 h 157320"/>
                          <a:gd name="textAreaBottom" fmla="*/ 158040 h 157320"/>
                        </a:gdLst>
                        <a:ahLst/>
                        <a:rect l="textAreaLeft" t="textAreaTop" r="textAreaRight" b="textAreaBottom"/>
                        <a:pathLst>
                          <a:path w="27121" h="27121">
                            <a:moveTo>
                              <a:pt x="366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 rotWithShape="0">
                        <a:gsLst>
                          <a:gs pos="0">
                            <a:srgbClr val="9900ff">
                              <a:alpha val="47058"/>
                            </a:srgbClr>
                          </a:gs>
                          <a:gs pos="100000">
                            <a:srgbClr val="ffffff">
                              <a:alpha val="47058"/>
                            </a:srgbClr>
                          </a:gs>
                        </a:gsLst>
                        <a:lin ang="5400000"/>
                      </a:gradFill>
                      <a:ln w="0">
                        <a:noFill/>
                      </a:ln>
                    </p:spPr>
                    <p:style>
                      <a:lnRef idx="0"/>
                      <a:fillRef idx="0"/>
                      <a:effectRef idx="0"/>
                      <a:fontRef idx="minor"/>
                    </p:style>
                    <p:txBody>
                      <a:bodyPr lIns="90000" rIns="90000" tIns="78840" bIns="78840" anchor="ctr">
                        <a:noAutofit/>
                      </a:bodyPr>
                      <a:p>
                        <a:pPr>
                          <a:lnSpc>
                            <a:spcPct val="100000"/>
                          </a:lnSpc>
                          <a:tabLst>
                            <a:tab algn="l" pos="0"/>
                          </a:tabLst>
                        </a:pPr>
                        <a:endPara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endParaRPr>
                      </a:p>
                    </p:txBody>
                  </p:sp>
                  <p:sp>
                    <p:nvSpPr>
                      <p:cNvPr id="502" name="Google Shape;227;p5"/>
                      <p:cNvSpPr/>
                      <p:nvPr/>
                    </p:nvSpPr>
                    <p:spPr>
                      <a:xfrm rot="2700000">
                        <a:off x="-57240" y="4833000"/>
                        <a:ext cx="157320" cy="157320"/>
                      </a:xfrm>
                      <a:custGeom>
                        <a:avLst/>
                        <a:gdLst>
                          <a:gd name="textAreaLeft" fmla="*/ 0 w 157320"/>
                          <a:gd name="textAreaRight" fmla="*/ 158040 w 157320"/>
                          <a:gd name="textAreaTop" fmla="*/ 0 h 157320"/>
                          <a:gd name="textAreaBottom" fmla="*/ 158040 h 157320"/>
                        </a:gdLst>
                        <a:ahLst/>
                        <a:rect l="textAreaLeft" t="textAreaTop" r="textAreaRight" b="textAreaBottom"/>
                        <a:pathLst>
                          <a:path w="27121" h="27121">
                            <a:moveTo>
                              <a:pt x="366" y="1"/>
                            </a:moveTo>
                            <a:lnTo>
                              <a:pt x="1" y="381"/>
                            </a:lnTo>
                            <a:lnTo>
                              <a:pt x="26740" y="27120"/>
                            </a:lnTo>
                            <a:lnTo>
                              <a:pt x="27121" y="26755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 rotWithShape="0">
                        <a:gsLst>
                          <a:gs pos="0">
                            <a:srgbClr val="9900ff">
                              <a:alpha val="47058"/>
                            </a:srgbClr>
                          </a:gs>
                          <a:gs pos="100000">
                            <a:srgbClr val="ffffff">
                              <a:alpha val="47058"/>
                            </a:srgbClr>
                          </a:gs>
                        </a:gsLst>
                        <a:lin ang="5400000"/>
                      </a:gradFill>
                      <a:ln w="0">
                        <a:noFill/>
                      </a:ln>
                    </p:spPr>
                    <p:style>
                      <a:lnRef idx="0"/>
                      <a:fillRef idx="0"/>
                      <a:effectRef idx="0"/>
                      <a:fontRef idx="minor"/>
                    </p:style>
                    <p:txBody>
                      <a:bodyPr lIns="90000" rIns="90000" tIns="78840" bIns="78840" anchor="ctr">
                        <a:noAutofit/>
                      </a:bodyPr>
                      <a:p>
                        <a:pPr>
                          <a:lnSpc>
                            <a:spcPct val="100000"/>
                          </a:lnSpc>
                          <a:tabLst>
                            <a:tab algn="l" pos="0"/>
                          </a:tabLst>
                        </a:pPr>
                        <a:endPara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endParaRPr>
                      </a:p>
                    </p:txBody>
                  </p:sp>
                  <p:sp>
                    <p:nvSpPr>
                      <p:cNvPr id="503" name="Google Shape;228;p5"/>
                      <p:cNvSpPr/>
                      <p:nvPr/>
                    </p:nvSpPr>
                    <p:spPr>
                      <a:xfrm rot="2700000">
                        <a:off x="-16200" y="4833000"/>
                        <a:ext cx="157320" cy="157320"/>
                      </a:xfrm>
                      <a:custGeom>
                        <a:avLst/>
                        <a:gdLst>
                          <a:gd name="textAreaLeft" fmla="*/ 0 w 157320"/>
                          <a:gd name="textAreaRight" fmla="*/ 158040 w 157320"/>
                          <a:gd name="textAreaTop" fmla="*/ 0 h 157320"/>
                          <a:gd name="textAreaBottom" fmla="*/ 158040 h 157320"/>
                        </a:gdLst>
                        <a:ahLst/>
                        <a:rect l="textAreaLeft" t="textAreaTop" r="textAreaRight" b="textAreaBottom"/>
                        <a:pathLst>
                          <a:path w="27121" h="27121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55" y="27121"/>
                            </a:lnTo>
                            <a:lnTo>
                              <a:pt x="27120" y="26755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 rotWithShape="0">
                        <a:gsLst>
                          <a:gs pos="0">
                            <a:srgbClr val="9900ff">
                              <a:alpha val="47058"/>
                            </a:srgbClr>
                          </a:gs>
                          <a:gs pos="100000">
                            <a:srgbClr val="ffffff">
                              <a:alpha val="47058"/>
                            </a:srgbClr>
                          </a:gs>
                        </a:gsLst>
                        <a:lin ang="5400000"/>
                      </a:gradFill>
                      <a:ln w="0">
                        <a:noFill/>
                      </a:ln>
                    </p:spPr>
                    <p:style>
                      <a:lnRef idx="0"/>
                      <a:fillRef idx="0"/>
                      <a:effectRef idx="0"/>
                      <a:fontRef idx="minor"/>
                    </p:style>
                    <p:txBody>
                      <a:bodyPr lIns="90000" rIns="90000" tIns="78840" bIns="78840" anchor="ctr">
                        <a:noAutofit/>
                      </a:bodyPr>
                      <a:p>
                        <a:pPr>
                          <a:lnSpc>
                            <a:spcPct val="100000"/>
                          </a:lnSpc>
                          <a:tabLst>
                            <a:tab algn="l" pos="0"/>
                          </a:tabLst>
                        </a:pPr>
                        <a:endPara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endParaRPr>
                      </a:p>
                    </p:txBody>
                  </p:sp>
                  <p:sp>
                    <p:nvSpPr>
                      <p:cNvPr id="504" name="Google Shape;229;p5"/>
                      <p:cNvSpPr/>
                      <p:nvPr/>
                    </p:nvSpPr>
                    <p:spPr>
                      <a:xfrm rot="2700000">
                        <a:off x="24120" y="4833000"/>
                        <a:ext cx="157320" cy="157320"/>
                      </a:xfrm>
                      <a:custGeom>
                        <a:avLst/>
                        <a:gdLst>
                          <a:gd name="textAreaLeft" fmla="*/ 0 w 157320"/>
                          <a:gd name="textAreaRight" fmla="*/ 158040 w 157320"/>
                          <a:gd name="textAreaTop" fmla="*/ 0 h 157320"/>
                          <a:gd name="textAreaBottom" fmla="*/ 158040 h 157320"/>
                        </a:gdLst>
                        <a:ahLst/>
                        <a:rect l="textAreaLeft" t="textAreaTop" r="textAreaRight" b="textAreaBottom"/>
                        <a:pathLst>
                          <a:path w="27121" h="27121">
                            <a:moveTo>
                              <a:pt x="382" y="1"/>
                            </a:moveTo>
                            <a:lnTo>
                              <a:pt x="1" y="382"/>
                            </a:lnTo>
                            <a:lnTo>
                              <a:pt x="26740" y="27121"/>
                            </a:lnTo>
                            <a:lnTo>
                              <a:pt x="27121" y="26740"/>
                            </a:lnTo>
                            <a:lnTo>
                              <a:pt x="382" y="1"/>
                            </a:lnTo>
                            <a:close/>
                          </a:path>
                        </a:pathLst>
                      </a:custGeom>
                      <a:gradFill rotWithShape="0">
                        <a:gsLst>
                          <a:gs pos="0">
                            <a:srgbClr val="9900ff">
                              <a:alpha val="47058"/>
                            </a:srgbClr>
                          </a:gs>
                          <a:gs pos="100000">
                            <a:srgbClr val="ffffff">
                              <a:alpha val="47058"/>
                            </a:srgbClr>
                          </a:gs>
                        </a:gsLst>
                        <a:lin ang="5400000"/>
                      </a:gradFill>
                      <a:ln w="0">
                        <a:noFill/>
                      </a:ln>
                    </p:spPr>
                    <p:style>
                      <a:lnRef idx="0"/>
                      <a:fillRef idx="0"/>
                      <a:effectRef idx="0"/>
                      <a:fontRef idx="minor"/>
                    </p:style>
                    <p:txBody>
                      <a:bodyPr lIns="90000" rIns="90000" tIns="78840" bIns="78840" anchor="ctr">
                        <a:noAutofit/>
                      </a:bodyPr>
                      <a:p>
                        <a:pPr>
                          <a:lnSpc>
                            <a:spcPct val="100000"/>
                          </a:lnSpc>
                          <a:tabLst>
                            <a:tab algn="l" pos="0"/>
                          </a:tabLst>
                        </a:pPr>
                        <a:endPara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endParaRPr>
                      </a:p>
                    </p:txBody>
                  </p:sp>
                </p:grpSp>
              </p:grpSp>
              <p:sp>
                <p:nvSpPr>
                  <p:cNvPr id="505" name="Google Shape;230;p5"/>
                  <p:cNvSpPr/>
                  <p:nvPr/>
                </p:nvSpPr>
                <p:spPr>
                  <a:xfrm rot="18900000">
                    <a:off x="113400" y="4779360"/>
                    <a:ext cx="324000" cy="257400"/>
                  </a:xfrm>
                  <a:custGeom>
                    <a:avLst/>
                    <a:gdLst>
                      <a:gd name="textAreaLeft" fmla="*/ 0 w 324000"/>
                      <a:gd name="textAreaRight" fmla="*/ 324720 w 324000"/>
                      <a:gd name="textAreaTop" fmla="*/ 0 h 257400"/>
                      <a:gd name="textAreaBottom" fmla="*/ 258120 h 257400"/>
                    </a:gdLst>
                    <a:ahLst/>
                    <a:rect l="textAreaLeft" t="textAreaTop" r="textAreaRight" b="textAreaBottom"/>
                    <a:pathLst>
                      <a:path w="44612" h="35440">
                        <a:moveTo>
                          <a:pt x="40817" y="1"/>
                        </a:moveTo>
                        <a:lnTo>
                          <a:pt x="37420" y="3383"/>
                        </a:lnTo>
                        <a:lnTo>
                          <a:pt x="41213" y="7177"/>
                        </a:lnTo>
                        <a:lnTo>
                          <a:pt x="44611" y="3779"/>
                        </a:lnTo>
                        <a:lnTo>
                          <a:pt x="40817" y="1"/>
                        </a:lnTo>
                        <a:close/>
                        <a:moveTo>
                          <a:pt x="22184" y="4099"/>
                        </a:moveTo>
                        <a:lnTo>
                          <a:pt x="18801" y="7482"/>
                        </a:lnTo>
                        <a:lnTo>
                          <a:pt x="22595" y="11275"/>
                        </a:lnTo>
                        <a:lnTo>
                          <a:pt x="25978" y="7878"/>
                        </a:lnTo>
                        <a:lnTo>
                          <a:pt x="22184" y="4099"/>
                        </a:lnTo>
                        <a:close/>
                        <a:moveTo>
                          <a:pt x="15983" y="10300"/>
                        </a:moveTo>
                        <a:lnTo>
                          <a:pt x="12585" y="13698"/>
                        </a:lnTo>
                        <a:lnTo>
                          <a:pt x="16379" y="17476"/>
                        </a:lnTo>
                        <a:lnTo>
                          <a:pt x="19776" y="14094"/>
                        </a:lnTo>
                        <a:lnTo>
                          <a:pt x="15983" y="10300"/>
                        </a:lnTo>
                        <a:close/>
                        <a:moveTo>
                          <a:pt x="9431" y="16852"/>
                        </a:moveTo>
                        <a:lnTo>
                          <a:pt x="6034" y="20249"/>
                        </a:lnTo>
                        <a:lnTo>
                          <a:pt x="15190" y="29406"/>
                        </a:lnTo>
                        <a:lnTo>
                          <a:pt x="18588" y="26008"/>
                        </a:lnTo>
                        <a:lnTo>
                          <a:pt x="9431" y="16852"/>
                        </a:lnTo>
                        <a:close/>
                        <a:moveTo>
                          <a:pt x="3383" y="22885"/>
                        </a:moveTo>
                        <a:lnTo>
                          <a:pt x="0" y="26283"/>
                        </a:lnTo>
                        <a:lnTo>
                          <a:pt x="9157" y="35440"/>
                        </a:lnTo>
                        <a:lnTo>
                          <a:pt x="12555" y="32057"/>
                        </a:lnTo>
                        <a:lnTo>
                          <a:pt x="3383" y="22885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9900ff">
                          <a:alpha val="47058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l="50000" t="50000" r="50000" b="50000"/>
                    </a:path>
                  </a:gra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lIns="90000" rIns="90000" tIns="91440" bIns="91440" anchor="ctr">
                    <a:noAutofit/>
                  </a:bodyPr>
                  <a:p>
                    <a:pPr>
                      <a:lnSpc>
                        <a:spcPct val="100000"/>
                      </a:lnSpc>
                      <a:tabLst>
                        <a:tab algn="l" pos="0"/>
                      </a:tabLst>
                    </a:pPr>
                    <a:endParaRPr b="0" lang="en-US" sz="1400" spc="-1" strike="noStrike">
                      <a:solidFill>
                        <a:srgbClr val="000000"/>
                      </a:solidFill>
                      <a:latin typeface="Arial"/>
                      <a:ea typeface="DejaVu Sans"/>
                    </a:endParaRPr>
                  </a:p>
                </p:txBody>
              </p:sp>
            </p:grpSp>
          </p:grpSp>
        </p:grpSp>
        <p:grpSp>
          <p:nvGrpSpPr>
            <p:cNvPr id="506" name="Google Shape;231;p5"/>
            <p:cNvGrpSpPr/>
            <p:nvPr/>
          </p:nvGrpSpPr>
          <p:grpSpPr>
            <a:xfrm>
              <a:off x="995760" y="4915080"/>
              <a:ext cx="438480" cy="438480"/>
              <a:chOff x="995760" y="4915080"/>
              <a:chExt cx="438480" cy="438480"/>
            </a:xfrm>
          </p:grpSpPr>
          <p:sp>
            <p:nvSpPr>
              <p:cNvPr id="507" name="Google Shape;232;p5"/>
              <p:cNvSpPr/>
              <p:nvPr/>
            </p:nvSpPr>
            <p:spPr>
              <a:xfrm rot="5400000">
                <a:off x="995760" y="4915080"/>
                <a:ext cx="438480" cy="438480"/>
              </a:xfrm>
              <a:custGeom>
                <a:avLst/>
                <a:gdLst>
                  <a:gd name="textAreaLeft" fmla="*/ 0 w 438480"/>
                  <a:gd name="textAreaRight" fmla="*/ 439200 w 438480"/>
                  <a:gd name="textAreaTop" fmla="*/ 0 h 438480"/>
                  <a:gd name="textAreaBottom" fmla="*/ 439200 h 438480"/>
                </a:gdLst>
                <a:ahLst/>
                <a:rect l="textAreaLeft" t="textAreaTop" r="textAreaRight" b="textAreaBottom"/>
                <a:pathLst>
                  <a:path w="17568" h="17564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0c0a9e"/>
                  </a:gs>
                  <a:gs pos="100000">
                    <a:srgbClr val="ffffff">
                      <a:alpha val="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508" name="Google Shape;233;p5"/>
              <p:cNvSpPr/>
              <p:nvPr/>
            </p:nvSpPr>
            <p:spPr>
              <a:xfrm rot="5400000">
                <a:off x="1083600" y="5015160"/>
                <a:ext cx="262080" cy="239040"/>
              </a:xfrm>
              <a:custGeom>
                <a:avLst/>
                <a:gdLst>
                  <a:gd name="textAreaLeft" fmla="*/ 0 w 262080"/>
                  <a:gd name="textAreaRight" fmla="*/ 262800 w 262080"/>
                  <a:gd name="textAreaTop" fmla="*/ 0 h 239040"/>
                  <a:gd name="textAreaBottom" fmla="*/ 239760 h 239040"/>
                </a:gdLst>
                <a:ahLst/>
                <a:rect l="textAreaLeft" t="textAreaTop" r="textAreaRight" b="textAreaBottom"/>
                <a:pathLst>
                  <a:path w="10514" h="9588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0c0a9e"/>
                  </a:gs>
                  <a:gs pos="100000">
                    <a:srgbClr val="ffffff">
                      <a:alpha val="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</p:grpSp>
      </p:grpSp>
      <p:grpSp>
        <p:nvGrpSpPr>
          <p:cNvPr id="509" name="Google Shape;234;p5"/>
          <p:cNvGrpSpPr/>
          <p:nvPr/>
        </p:nvGrpSpPr>
        <p:grpSpPr>
          <a:xfrm>
            <a:off x="-2352240" y="-455760"/>
            <a:ext cx="5306400" cy="2546640"/>
            <a:chOff x="-2352240" y="-455760"/>
            <a:chExt cx="5306400" cy="2546640"/>
          </a:xfrm>
        </p:grpSpPr>
        <p:grpSp>
          <p:nvGrpSpPr>
            <p:cNvPr id="510" name="Google Shape;235;p5"/>
            <p:cNvGrpSpPr/>
            <p:nvPr/>
          </p:nvGrpSpPr>
          <p:grpSpPr>
            <a:xfrm>
              <a:off x="-1350000" y="-455760"/>
              <a:ext cx="2555280" cy="2546640"/>
              <a:chOff x="-1350000" y="-455760"/>
              <a:chExt cx="2555280" cy="2546640"/>
            </a:xfrm>
          </p:grpSpPr>
          <p:sp>
            <p:nvSpPr>
              <p:cNvPr id="511" name="Google Shape;236;p5"/>
              <p:cNvSpPr/>
              <p:nvPr/>
            </p:nvSpPr>
            <p:spPr>
              <a:xfrm flipH="1" rot="13500000">
                <a:off x="-502560" y="-356400"/>
                <a:ext cx="981720" cy="2460960"/>
              </a:xfrm>
              <a:custGeom>
                <a:avLst/>
                <a:gdLst>
                  <a:gd name="textAreaLeft" fmla="*/ 360 w 981720"/>
                  <a:gd name="textAreaRight" fmla="*/ 982800 w 981720"/>
                  <a:gd name="textAreaTop" fmla="*/ 0 h 2460960"/>
                  <a:gd name="textAreaBottom" fmla="*/ 2461680 h 2460960"/>
                </a:gdLst>
                <a:ahLst/>
                <a:rect l="textAreaLeft" t="textAreaTop" r="textAreaRight" b="textAreaBottom"/>
                <a:pathLst>
                  <a:path w="23937" h="56267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c0a9e"/>
                  </a:gs>
                  <a:gs pos="100000">
                    <a:srgbClr val="ffffff">
                      <a:alpha val="0"/>
                    </a:srgbClr>
                  </a:gs>
                </a:gsLst>
                <a:lin ang="2706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512" name="Google Shape;237;p5"/>
              <p:cNvSpPr/>
              <p:nvPr/>
            </p:nvSpPr>
            <p:spPr>
              <a:xfrm flipH="1" rot="13500000">
                <a:off x="-623520" y="-468720"/>
                <a:ext cx="981720" cy="2460960"/>
              </a:xfrm>
              <a:custGeom>
                <a:avLst/>
                <a:gdLst>
                  <a:gd name="textAreaLeft" fmla="*/ 360 w 981720"/>
                  <a:gd name="textAreaRight" fmla="*/ 982800 w 981720"/>
                  <a:gd name="textAreaTop" fmla="*/ 0 h 2460960"/>
                  <a:gd name="textAreaBottom" fmla="*/ 2461680 h 2460960"/>
                </a:gdLst>
                <a:ahLst/>
                <a:rect l="textAreaLeft" t="textAreaTop" r="textAreaRight" b="textAreaBottom"/>
                <a:pathLst>
                  <a:path w="23937" h="56267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9900ff">
                      <a:alpha val="47058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</p:grpSp>
        <p:sp>
          <p:nvSpPr>
            <p:cNvPr id="513" name="Google Shape;238;p5"/>
            <p:cNvSpPr/>
            <p:nvPr/>
          </p:nvSpPr>
          <p:spPr>
            <a:xfrm rot="16200000">
              <a:off x="1678680" y="-1047240"/>
              <a:ext cx="576720" cy="1973880"/>
            </a:xfrm>
            <a:custGeom>
              <a:avLst/>
              <a:gdLst>
                <a:gd name="textAreaLeft" fmla="*/ 0 w 576720"/>
                <a:gd name="textAreaRight" fmla="*/ 577440 w 576720"/>
                <a:gd name="textAreaTop" fmla="*/ 0 h 1973880"/>
                <a:gd name="textAreaBottom" fmla="*/ 1974600 h 1973880"/>
              </a:gdLst>
              <a:ahLst/>
              <a:rect l="textAreaLeft" t="textAreaTop" r="textAreaRight" b="textAreaBottom"/>
              <a:pathLst>
                <a:path w="14079" h="48146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 rotWithShape="0">
              <a:gsLst>
                <a:gs pos="0">
                  <a:srgbClr val="9900ff">
                    <a:alpha val="4705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grpSp>
          <p:nvGrpSpPr>
            <p:cNvPr id="514" name="Google Shape;239;p5"/>
            <p:cNvGrpSpPr/>
            <p:nvPr/>
          </p:nvGrpSpPr>
          <p:grpSpPr>
            <a:xfrm>
              <a:off x="-2352240" y="93600"/>
              <a:ext cx="4558320" cy="133560"/>
              <a:chOff x="-2352240" y="93600"/>
              <a:chExt cx="4558320" cy="133560"/>
            </a:xfrm>
          </p:grpSpPr>
          <p:sp>
            <p:nvSpPr>
              <p:cNvPr id="515" name="Google Shape;240;p5"/>
              <p:cNvSpPr/>
              <p:nvPr/>
            </p:nvSpPr>
            <p:spPr>
              <a:xfrm>
                <a:off x="2072520" y="93600"/>
                <a:ext cx="133560" cy="133560"/>
              </a:xfrm>
              <a:prstGeom prst="ellipse">
                <a:avLst/>
              </a:prstGeom>
              <a:noFill/>
              <a:ln w="9525">
                <a:solidFill>
                  <a:srgbClr val="0c0a9e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7160" bIns="4716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cxnSp>
            <p:nvCxnSpPr>
              <p:cNvPr id="516" name="Google Shape;241;p5"/>
              <p:cNvCxnSpPr/>
              <p:nvPr/>
            </p:nvCxnSpPr>
            <p:spPr>
              <a:xfrm>
                <a:off x="-2352240" y="160560"/>
                <a:ext cx="4462920" cy="720"/>
              </a:xfrm>
              <a:prstGeom prst="straightConnector1">
                <a:avLst/>
              </a:prstGeom>
              <a:ln w="9525">
                <a:solidFill>
                  <a:srgbClr val="0c0a9e"/>
                </a:solidFill>
                <a:round/>
              </a:ln>
            </p:spPr>
          </p:cxnSp>
          <p:sp>
            <p:nvSpPr>
              <p:cNvPr id="517" name="Google Shape;242;p5"/>
              <p:cNvSpPr/>
              <p:nvPr/>
            </p:nvSpPr>
            <p:spPr>
              <a:xfrm>
                <a:off x="2102400" y="123840"/>
                <a:ext cx="73080" cy="73080"/>
              </a:xfrm>
              <a:prstGeom prst="ellipse">
                <a:avLst/>
              </a:pr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5920" bIns="2592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ffffff"/>
                  </a:solidFill>
                  <a:latin typeface="Arial"/>
                  <a:ea typeface="DejaVu Sans"/>
                </a:endParaRPr>
              </a:p>
            </p:txBody>
          </p:sp>
        </p:grpSp>
      </p:grpSp>
      <p:grpSp>
        <p:nvGrpSpPr>
          <p:cNvPr id="518" name="Google Shape;243;p5"/>
          <p:cNvGrpSpPr/>
          <p:nvPr/>
        </p:nvGrpSpPr>
        <p:grpSpPr>
          <a:xfrm>
            <a:off x="6795720" y="3095280"/>
            <a:ext cx="4558680" cy="2437920"/>
            <a:chOff x="6795720" y="3095280"/>
            <a:chExt cx="4558680" cy="2437920"/>
          </a:xfrm>
        </p:grpSpPr>
        <p:grpSp>
          <p:nvGrpSpPr>
            <p:cNvPr id="519" name="Google Shape;244;p5"/>
            <p:cNvGrpSpPr/>
            <p:nvPr/>
          </p:nvGrpSpPr>
          <p:grpSpPr>
            <a:xfrm>
              <a:off x="7643160" y="3095280"/>
              <a:ext cx="2438640" cy="2437920"/>
              <a:chOff x="7643160" y="3095280"/>
              <a:chExt cx="2438640" cy="2437920"/>
            </a:xfrm>
          </p:grpSpPr>
          <p:sp>
            <p:nvSpPr>
              <p:cNvPr id="520" name="Google Shape;245;p5"/>
              <p:cNvSpPr/>
              <p:nvPr/>
            </p:nvSpPr>
            <p:spPr>
              <a:xfrm flipH="1" rot="2700000">
                <a:off x="8314920" y="3104280"/>
                <a:ext cx="981720" cy="2307240"/>
              </a:xfrm>
              <a:custGeom>
                <a:avLst/>
                <a:gdLst>
                  <a:gd name="textAreaLeft" fmla="*/ -360 w 981720"/>
                  <a:gd name="textAreaRight" fmla="*/ 982080 w 981720"/>
                  <a:gd name="textAreaTop" fmla="*/ 0 h 2307240"/>
                  <a:gd name="textAreaBottom" fmla="*/ 2307960 h 2307240"/>
                </a:gdLst>
                <a:ahLst/>
                <a:rect l="textAreaLeft" t="textAreaTop" r="textAreaRight" b="textAreaBottom"/>
                <a:pathLst>
                  <a:path w="23937" h="56267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c0a9e"/>
                  </a:gs>
                  <a:gs pos="100000">
                    <a:srgbClr val="ffffff">
                      <a:alpha val="0"/>
                    </a:srgbClr>
                  </a:gs>
                </a:gsLst>
                <a:lin ang="2706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521" name="Google Shape;246;p5"/>
              <p:cNvSpPr/>
              <p:nvPr/>
            </p:nvSpPr>
            <p:spPr>
              <a:xfrm flipH="1" rot="2700000">
                <a:off x="8427960" y="3216600"/>
                <a:ext cx="981720" cy="2307240"/>
              </a:xfrm>
              <a:custGeom>
                <a:avLst/>
                <a:gdLst>
                  <a:gd name="textAreaLeft" fmla="*/ -360 w 981720"/>
                  <a:gd name="textAreaRight" fmla="*/ 982080 w 981720"/>
                  <a:gd name="textAreaTop" fmla="*/ 0 h 2307240"/>
                  <a:gd name="textAreaBottom" fmla="*/ 2307960 h 2307240"/>
                </a:gdLst>
                <a:ahLst/>
                <a:rect l="textAreaLeft" t="textAreaTop" r="textAreaRight" b="textAreaBottom"/>
                <a:pathLst>
                  <a:path w="23937" h="56267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9900ff">
                      <a:alpha val="47058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</p:grpSp>
        <p:grpSp>
          <p:nvGrpSpPr>
            <p:cNvPr id="522" name="Google Shape;247;p5"/>
            <p:cNvGrpSpPr/>
            <p:nvPr/>
          </p:nvGrpSpPr>
          <p:grpSpPr>
            <a:xfrm>
              <a:off x="6795720" y="5003280"/>
              <a:ext cx="4558680" cy="133560"/>
              <a:chOff x="6795720" y="5003280"/>
              <a:chExt cx="4558680" cy="133560"/>
            </a:xfrm>
          </p:grpSpPr>
          <p:sp>
            <p:nvSpPr>
              <p:cNvPr id="523" name="Google Shape;248;p5"/>
              <p:cNvSpPr/>
              <p:nvPr/>
            </p:nvSpPr>
            <p:spPr>
              <a:xfrm rot="10800000">
                <a:off x="6795720" y="5003280"/>
                <a:ext cx="133560" cy="133560"/>
              </a:xfrm>
              <a:prstGeom prst="ellipse">
                <a:avLst/>
              </a:prstGeom>
              <a:noFill/>
              <a:ln w="9525">
                <a:solidFill>
                  <a:srgbClr val="0c0a9e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7160" bIns="4716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cxnSp>
            <p:nvCxnSpPr>
              <p:cNvPr id="524" name="Google Shape;249;p5"/>
              <p:cNvCxnSpPr/>
              <p:nvPr/>
            </p:nvCxnSpPr>
            <p:spPr>
              <a:xfrm flipH="1">
                <a:off x="6891120" y="5069520"/>
                <a:ext cx="4463640" cy="720"/>
              </a:xfrm>
              <a:prstGeom prst="straightConnector1">
                <a:avLst/>
              </a:prstGeom>
              <a:ln w="9525">
                <a:solidFill>
                  <a:srgbClr val="0c0a9e"/>
                </a:solidFill>
                <a:round/>
              </a:ln>
            </p:spPr>
          </p:cxnSp>
          <p:sp>
            <p:nvSpPr>
              <p:cNvPr id="525" name="Google Shape;250;p5"/>
              <p:cNvSpPr/>
              <p:nvPr/>
            </p:nvSpPr>
            <p:spPr>
              <a:xfrm rot="10800000">
                <a:off x="6825960" y="5033520"/>
                <a:ext cx="73080" cy="73080"/>
              </a:xfrm>
              <a:prstGeom prst="ellipse">
                <a:avLst/>
              </a:pr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5920" bIns="2592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ffffff"/>
                  </a:solidFill>
                  <a:latin typeface="Arial"/>
                  <a:ea typeface="DejaVu Sans"/>
                </a:endParaRPr>
              </a:p>
            </p:txBody>
          </p:sp>
        </p:grpSp>
      </p:grpSp>
      <p:sp>
        <p:nvSpPr>
          <p:cNvPr id="5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000"/>
          </a:bodyPr>
          <a:p>
            <a:pPr marL="414720" indent="-31104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29440" indent="-31104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44160" indent="-27648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658880" indent="-20736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073600" indent="-20736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488320" indent="-20736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2903040" indent="-20736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000"/>
          </a:bodyPr>
          <a:p>
            <a:pPr marL="414720" indent="-31104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29440" indent="-31104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44160" indent="-27648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658880" indent="-20736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073600" indent="-20736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488320" indent="-20736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2903040" indent="-20736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  <p:sldLayoutId id="2147483737" r:id="rId13"/>
    <p:sldLayoutId id="2147483738" r:id="rId14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5" name="Google Shape;1050;p24"/>
          <p:cNvGrpSpPr/>
          <p:nvPr/>
        </p:nvGrpSpPr>
        <p:grpSpPr>
          <a:xfrm>
            <a:off x="7059240" y="-2136600"/>
            <a:ext cx="4169160" cy="4558320"/>
            <a:chOff x="7059240" y="-2136600"/>
            <a:chExt cx="4169160" cy="4558320"/>
          </a:xfrm>
        </p:grpSpPr>
        <p:grpSp>
          <p:nvGrpSpPr>
            <p:cNvPr id="566" name="Google Shape;1051;p24"/>
            <p:cNvGrpSpPr/>
            <p:nvPr/>
          </p:nvGrpSpPr>
          <p:grpSpPr>
            <a:xfrm>
              <a:off x="7059240" y="-1244880"/>
              <a:ext cx="4169160" cy="3415320"/>
              <a:chOff x="7059240" y="-1244880"/>
              <a:chExt cx="4169160" cy="3415320"/>
            </a:xfrm>
          </p:grpSpPr>
          <p:sp>
            <p:nvSpPr>
              <p:cNvPr id="567" name="Google Shape;1052;p24"/>
              <p:cNvSpPr/>
              <p:nvPr/>
            </p:nvSpPr>
            <p:spPr>
              <a:xfrm rot="17491200">
                <a:off x="7940520" y="-245880"/>
                <a:ext cx="2151720" cy="1863360"/>
              </a:xfrm>
              <a:custGeom>
                <a:avLst/>
                <a:gdLst>
                  <a:gd name="textAreaLeft" fmla="*/ 0 w 2151720"/>
                  <a:gd name="textAreaRight" fmla="*/ 2152440 w 2151720"/>
                  <a:gd name="textAreaTop" fmla="*/ 0 h 1863360"/>
                  <a:gd name="textAreaBottom" fmla="*/ 1864080 h 1863360"/>
                </a:gdLst>
                <a:ahLst/>
                <a:rect l="textAreaLeft" t="textAreaTop" r="textAreaRight" b="textAreaBottom"/>
                <a:pathLst>
                  <a:path w="51285" h="44413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07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pic>
            <p:nvPicPr>
              <p:cNvPr id="568" name="Google Shape;1053;p24" descr=""/>
              <p:cNvPicPr/>
              <p:nvPr/>
            </p:nvPicPr>
            <p:blipFill>
              <a:blip r:embed="rId2"/>
              <a:srcRect l="0" t="17653" r="0" b="17662"/>
              <a:stretch/>
            </p:blipFill>
            <p:spPr>
              <a:xfrm rot="21090600">
                <a:off x="7251480" y="-981000"/>
                <a:ext cx="3784320" cy="2888280"/>
              </a:xfrm>
              <a:prstGeom prst="rect">
                <a:avLst/>
              </a:prstGeom>
              <a:ln w="0">
                <a:noFill/>
              </a:ln>
            </p:spPr>
          </p:pic>
        </p:grpSp>
        <p:grpSp>
          <p:nvGrpSpPr>
            <p:cNvPr id="569" name="Google Shape;1054;p24"/>
            <p:cNvGrpSpPr/>
            <p:nvPr/>
          </p:nvGrpSpPr>
          <p:grpSpPr>
            <a:xfrm>
              <a:off x="8778600" y="-2136600"/>
              <a:ext cx="133560" cy="4558320"/>
              <a:chOff x="8778600" y="-2136600"/>
              <a:chExt cx="133560" cy="4558320"/>
            </a:xfrm>
          </p:grpSpPr>
          <p:sp>
            <p:nvSpPr>
              <p:cNvPr id="570" name="Google Shape;1055;p24"/>
              <p:cNvSpPr/>
              <p:nvPr/>
            </p:nvSpPr>
            <p:spPr>
              <a:xfrm rot="5400000">
                <a:off x="8778600" y="2288160"/>
                <a:ext cx="133560" cy="133560"/>
              </a:xfrm>
              <a:prstGeom prst="ellipse">
                <a:avLst/>
              </a:prstGeom>
              <a:noFill/>
              <a:ln w="9525">
                <a:solidFill>
                  <a:srgbClr val="0c0a9e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7160" bIns="4716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cxnSp>
            <p:nvCxnSpPr>
              <p:cNvPr id="571" name="Google Shape;1056;p24"/>
              <p:cNvCxnSpPr/>
              <p:nvPr/>
            </p:nvCxnSpPr>
            <p:spPr>
              <a:xfrm>
                <a:off x="8844840" y="-2136600"/>
                <a:ext cx="720" cy="4463280"/>
              </a:xfrm>
              <a:prstGeom prst="straightConnector1">
                <a:avLst/>
              </a:prstGeom>
              <a:ln w="9525">
                <a:solidFill>
                  <a:srgbClr val="0c0a9e"/>
                </a:solidFill>
                <a:round/>
              </a:ln>
            </p:spPr>
          </p:cxnSp>
          <p:sp>
            <p:nvSpPr>
              <p:cNvPr id="572" name="Google Shape;1057;p24"/>
              <p:cNvSpPr/>
              <p:nvPr/>
            </p:nvSpPr>
            <p:spPr>
              <a:xfrm rot="5400000">
                <a:off x="8808840" y="2318040"/>
                <a:ext cx="73080" cy="73080"/>
              </a:xfrm>
              <a:prstGeom prst="ellipse">
                <a:avLst/>
              </a:pr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5920" bIns="2592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ffffff"/>
                  </a:solidFill>
                  <a:latin typeface="Arial"/>
                  <a:ea typeface="DejaVu Sans"/>
                </a:endParaRPr>
              </a:p>
            </p:txBody>
          </p:sp>
        </p:grpSp>
      </p:grpSp>
      <p:grpSp>
        <p:nvGrpSpPr>
          <p:cNvPr id="573" name="Google Shape;1065;p24"/>
          <p:cNvGrpSpPr/>
          <p:nvPr/>
        </p:nvGrpSpPr>
        <p:grpSpPr>
          <a:xfrm>
            <a:off x="6067440" y="2796480"/>
            <a:ext cx="4005720" cy="4770360"/>
            <a:chOff x="6067440" y="2796480"/>
            <a:chExt cx="4005720" cy="4770360"/>
          </a:xfrm>
        </p:grpSpPr>
        <p:sp>
          <p:nvSpPr>
            <p:cNvPr id="574" name="Google Shape;1066;p24"/>
            <p:cNvSpPr/>
            <p:nvPr/>
          </p:nvSpPr>
          <p:spPr>
            <a:xfrm>
              <a:off x="6067440" y="2818440"/>
              <a:ext cx="4005720" cy="4748400"/>
            </a:xfrm>
            <a:custGeom>
              <a:avLst/>
              <a:gdLst>
                <a:gd name="textAreaLeft" fmla="*/ 0 w 4005720"/>
                <a:gd name="textAreaRight" fmla="*/ 4006440 w 4005720"/>
                <a:gd name="textAreaTop" fmla="*/ 0 h 4748400"/>
                <a:gd name="textAreaBottom" fmla="*/ 4749120 h 4748400"/>
              </a:gdLst>
              <a:ahLst/>
              <a:rect l="textAreaLeft" t="textAreaTop" r="textAreaRight" b="textAreaBottom"/>
              <a:pathLst>
                <a:path w="97678" h="115794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 rotWithShape="0">
              <a:gsLst>
                <a:gs pos="0">
                  <a:srgbClr val="0c0a9e"/>
                </a:gs>
                <a:gs pos="100000">
                  <a:srgbClr val="ffffff">
                    <a:alpha val="0"/>
                  </a:srgbClr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575" name="Google Shape;1067;p24"/>
            <p:cNvSpPr/>
            <p:nvPr/>
          </p:nvSpPr>
          <p:spPr>
            <a:xfrm>
              <a:off x="7026120" y="2796480"/>
              <a:ext cx="2924640" cy="3057120"/>
            </a:xfrm>
            <a:custGeom>
              <a:avLst/>
              <a:gdLst>
                <a:gd name="textAreaLeft" fmla="*/ 0 w 2924640"/>
                <a:gd name="textAreaRight" fmla="*/ 2925360 w 2924640"/>
                <a:gd name="textAreaTop" fmla="*/ 0 h 3057120"/>
                <a:gd name="textAreaBottom" fmla="*/ 3057840 h 3057120"/>
              </a:gdLst>
              <a:ahLst/>
              <a:rect l="textAreaLeft" t="textAreaTop" r="textAreaRight" b="textAreaBottom"/>
              <a:pathLst>
                <a:path w="71320" h="7455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 rotWithShape="0">
              <a:gsLst>
                <a:gs pos="0">
                  <a:srgbClr val="0c0a9e"/>
                </a:gs>
                <a:gs pos="100000">
                  <a:srgbClr val="ffffff">
                    <a:alpha val="0"/>
                  </a:srgbClr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grpSp>
          <p:nvGrpSpPr>
            <p:cNvPr id="576" name="Google Shape;1068;p24"/>
            <p:cNvGrpSpPr/>
            <p:nvPr/>
          </p:nvGrpSpPr>
          <p:grpSpPr>
            <a:xfrm>
              <a:off x="7673040" y="5065920"/>
              <a:ext cx="581400" cy="581760"/>
              <a:chOff x="7673040" y="5065920"/>
              <a:chExt cx="581400" cy="581760"/>
            </a:xfrm>
          </p:grpSpPr>
          <p:sp>
            <p:nvSpPr>
              <p:cNvPr id="577" name="Google Shape;1069;p24"/>
              <p:cNvSpPr/>
              <p:nvPr/>
            </p:nvSpPr>
            <p:spPr>
              <a:xfrm>
                <a:off x="7673040" y="5524920"/>
                <a:ext cx="122760" cy="122760"/>
              </a:xfrm>
              <a:custGeom>
                <a:avLst/>
                <a:gdLst>
                  <a:gd name="textAreaLeft" fmla="*/ 0 w 122760"/>
                  <a:gd name="textAreaRight" fmla="*/ 123480 w 122760"/>
                  <a:gd name="textAreaTop" fmla="*/ 0 h 122760"/>
                  <a:gd name="textAreaBottom" fmla="*/ 123480 h 122760"/>
                </a:gdLst>
                <a:ahLst/>
                <a:rect l="textAreaLeft" t="textAreaTop" r="textAreaRight" b="textAreaBottom"/>
                <a:pathLst>
                  <a:path w="4938" h="4937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37254"/>
                    </a:srgbClr>
                  </a:gs>
                </a:gsLst>
                <a:lin ang="135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560" bIns="6156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578" name="Google Shape;1070;p24"/>
              <p:cNvSpPr/>
              <p:nvPr/>
            </p:nvSpPr>
            <p:spPr>
              <a:xfrm>
                <a:off x="7749000" y="5448240"/>
                <a:ext cx="122760" cy="123120"/>
              </a:xfrm>
              <a:custGeom>
                <a:avLst/>
                <a:gdLst>
                  <a:gd name="textAreaLeft" fmla="*/ 0 w 122760"/>
                  <a:gd name="textAreaRight" fmla="*/ 123480 w 122760"/>
                  <a:gd name="textAreaTop" fmla="*/ 0 h 123120"/>
                  <a:gd name="textAreaBottom" fmla="*/ 123840 h 123120"/>
                </a:gdLst>
                <a:ahLst/>
                <a:rect l="textAreaLeft" t="textAreaTop" r="textAreaRight" b="textAreaBottom"/>
                <a:pathLst>
                  <a:path w="4937" h="4953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37254"/>
                    </a:srgbClr>
                  </a:gs>
                </a:gsLst>
                <a:lin ang="135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920" bIns="6192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579" name="Google Shape;1071;p24"/>
              <p:cNvSpPr/>
              <p:nvPr/>
            </p:nvSpPr>
            <p:spPr>
              <a:xfrm>
                <a:off x="7825680" y="5371920"/>
                <a:ext cx="123120" cy="122760"/>
              </a:xfrm>
              <a:custGeom>
                <a:avLst/>
                <a:gdLst>
                  <a:gd name="textAreaLeft" fmla="*/ 0 w 123120"/>
                  <a:gd name="textAreaRight" fmla="*/ 123840 w 123120"/>
                  <a:gd name="textAreaTop" fmla="*/ 0 h 122760"/>
                  <a:gd name="textAreaBottom" fmla="*/ 123480 h 122760"/>
                </a:gdLst>
                <a:ahLst/>
                <a:rect l="textAreaLeft" t="textAreaTop" r="textAreaRight" b="textAreaBottom"/>
                <a:pathLst>
                  <a:path w="4953" h="4938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37254"/>
                    </a:srgbClr>
                  </a:gs>
                </a:gsLst>
                <a:lin ang="135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560" bIns="6156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580" name="Google Shape;1072;p24"/>
              <p:cNvSpPr/>
              <p:nvPr/>
            </p:nvSpPr>
            <p:spPr>
              <a:xfrm>
                <a:off x="7902000" y="5295600"/>
                <a:ext cx="123120" cy="122760"/>
              </a:xfrm>
              <a:custGeom>
                <a:avLst/>
                <a:gdLst>
                  <a:gd name="textAreaLeft" fmla="*/ 0 w 123120"/>
                  <a:gd name="textAreaRight" fmla="*/ 123840 w 123120"/>
                  <a:gd name="textAreaTop" fmla="*/ 0 h 122760"/>
                  <a:gd name="textAreaBottom" fmla="*/ 123480 h 122760"/>
                </a:gdLst>
                <a:ahLst/>
                <a:rect l="textAreaLeft" t="textAreaTop" r="textAreaRight" b="textAreaBottom"/>
                <a:pathLst>
                  <a:path w="4953" h="4937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37254"/>
                    </a:srgbClr>
                  </a:gs>
                </a:gsLst>
                <a:lin ang="135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560" bIns="6156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581" name="Google Shape;1073;p24"/>
              <p:cNvSpPr/>
              <p:nvPr/>
            </p:nvSpPr>
            <p:spPr>
              <a:xfrm>
                <a:off x="7978680" y="5219280"/>
                <a:ext cx="122760" cy="122760"/>
              </a:xfrm>
              <a:custGeom>
                <a:avLst/>
                <a:gdLst>
                  <a:gd name="textAreaLeft" fmla="*/ 0 w 122760"/>
                  <a:gd name="textAreaRight" fmla="*/ 123480 w 122760"/>
                  <a:gd name="textAreaTop" fmla="*/ 0 h 122760"/>
                  <a:gd name="textAreaBottom" fmla="*/ 123480 h 122760"/>
                </a:gdLst>
                <a:ahLst/>
                <a:rect l="textAreaLeft" t="textAreaTop" r="textAreaRight" b="textAreaBottom"/>
                <a:pathLst>
                  <a:path w="4937" h="4937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37254"/>
                    </a:srgbClr>
                  </a:gs>
                </a:gsLst>
                <a:lin ang="135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560" bIns="6156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582" name="Google Shape;1074;p24"/>
              <p:cNvSpPr/>
              <p:nvPr/>
            </p:nvSpPr>
            <p:spPr>
              <a:xfrm>
                <a:off x="8055000" y="5142600"/>
                <a:ext cx="122760" cy="122760"/>
              </a:xfrm>
              <a:custGeom>
                <a:avLst/>
                <a:gdLst>
                  <a:gd name="textAreaLeft" fmla="*/ 0 w 122760"/>
                  <a:gd name="textAreaRight" fmla="*/ 123480 w 122760"/>
                  <a:gd name="textAreaTop" fmla="*/ 0 h 122760"/>
                  <a:gd name="textAreaBottom" fmla="*/ 123480 h 122760"/>
                </a:gdLst>
                <a:ahLst/>
                <a:rect l="textAreaLeft" t="textAreaTop" r="textAreaRight" b="textAreaBottom"/>
                <a:pathLst>
                  <a:path w="4938" h="4938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37254"/>
                    </a:srgbClr>
                  </a:gs>
                </a:gsLst>
                <a:lin ang="135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560" bIns="6156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583" name="Google Shape;1075;p24"/>
              <p:cNvSpPr/>
              <p:nvPr/>
            </p:nvSpPr>
            <p:spPr>
              <a:xfrm>
                <a:off x="8131680" y="5065920"/>
                <a:ext cx="122760" cy="123120"/>
              </a:xfrm>
              <a:custGeom>
                <a:avLst/>
                <a:gdLst>
                  <a:gd name="textAreaLeft" fmla="*/ 0 w 122760"/>
                  <a:gd name="textAreaRight" fmla="*/ 123480 w 122760"/>
                  <a:gd name="textAreaTop" fmla="*/ 0 h 123120"/>
                  <a:gd name="textAreaBottom" fmla="*/ 123840 h 123120"/>
                </a:gdLst>
                <a:ahLst/>
                <a:rect l="textAreaLeft" t="textAreaTop" r="textAreaRight" b="textAreaBottom"/>
                <a:pathLst>
                  <a:path w="4937" h="4953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37254"/>
                    </a:srgbClr>
                  </a:gs>
                </a:gsLst>
                <a:lin ang="135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920" bIns="6192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</p:grpSp>
        <p:grpSp>
          <p:nvGrpSpPr>
            <p:cNvPr id="584" name="Google Shape;1076;p24"/>
            <p:cNvGrpSpPr/>
            <p:nvPr/>
          </p:nvGrpSpPr>
          <p:grpSpPr>
            <a:xfrm>
              <a:off x="8637120" y="4115520"/>
              <a:ext cx="581400" cy="581760"/>
              <a:chOff x="8637120" y="4115520"/>
              <a:chExt cx="581400" cy="581760"/>
            </a:xfrm>
          </p:grpSpPr>
          <p:sp>
            <p:nvSpPr>
              <p:cNvPr id="585" name="Google Shape;1077;p24"/>
              <p:cNvSpPr/>
              <p:nvPr/>
            </p:nvSpPr>
            <p:spPr>
              <a:xfrm>
                <a:off x="8637120" y="4574520"/>
                <a:ext cx="122760" cy="122760"/>
              </a:xfrm>
              <a:custGeom>
                <a:avLst/>
                <a:gdLst>
                  <a:gd name="textAreaLeft" fmla="*/ 0 w 122760"/>
                  <a:gd name="textAreaRight" fmla="*/ 123480 w 122760"/>
                  <a:gd name="textAreaTop" fmla="*/ 0 h 122760"/>
                  <a:gd name="textAreaBottom" fmla="*/ 123480 h 122760"/>
                </a:gdLst>
                <a:ahLst/>
                <a:rect l="textAreaLeft" t="textAreaTop" r="textAreaRight" b="textAreaBottom"/>
                <a:pathLst>
                  <a:path w="4938" h="4937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37254"/>
                    </a:srgbClr>
                  </a:gs>
                </a:gsLst>
                <a:lin ang="135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560" bIns="6156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586" name="Google Shape;1078;p24"/>
              <p:cNvSpPr/>
              <p:nvPr/>
            </p:nvSpPr>
            <p:spPr>
              <a:xfrm>
                <a:off x="8713440" y="4497840"/>
                <a:ext cx="122760" cy="123120"/>
              </a:xfrm>
              <a:custGeom>
                <a:avLst/>
                <a:gdLst>
                  <a:gd name="textAreaLeft" fmla="*/ 0 w 122760"/>
                  <a:gd name="textAreaRight" fmla="*/ 123480 w 122760"/>
                  <a:gd name="textAreaTop" fmla="*/ 0 h 123120"/>
                  <a:gd name="textAreaBottom" fmla="*/ 123840 h 123120"/>
                </a:gdLst>
                <a:ahLst/>
                <a:rect l="textAreaLeft" t="textAreaTop" r="textAreaRight" b="textAreaBottom"/>
                <a:pathLst>
                  <a:path w="4937" h="4953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37254"/>
                    </a:srgbClr>
                  </a:gs>
                </a:gsLst>
                <a:lin ang="135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920" bIns="6192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587" name="Google Shape;1079;p24"/>
              <p:cNvSpPr/>
              <p:nvPr/>
            </p:nvSpPr>
            <p:spPr>
              <a:xfrm>
                <a:off x="8789760" y="4421880"/>
                <a:ext cx="123120" cy="122760"/>
              </a:xfrm>
              <a:custGeom>
                <a:avLst/>
                <a:gdLst>
                  <a:gd name="textAreaLeft" fmla="*/ 0 w 123120"/>
                  <a:gd name="textAreaRight" fmla="*/ 123840 w 123120"/>
                  <a:gd name="textAreaTop" fmla="*/ 0 h 122760"/>
                  <a:gd name="textAreaBottom" fmla="*/ 123480 h 122760"/>
                </a:gdLst>
                <a:ahLst/>
                <a:rect l="textAreaLeft" t="textAreaTop" r="textAreaRight" b="textAreaBottom"/>
                <a:pathLst>
                  <a:path w="4953" h="4938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37254"/>
                    </a:srgbClr>
                  </a:gs>
                </a:gsLst>
                <a:lin ang="135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560" bIns="6156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588" name="Google Shape;1080;p24"/>
              <p:cNvSpPr/>
              <p:nvPr/>
            </p:nvSpPr>
            <p:spPr>
              <a:xfrm>
                <a:off x="8866080" y="4345200"/>
                <a:ext cx="123120" cy="122760"/>
              </a:xfrm>
              <a:custGeom>
                <a:avLst/>
                <a:gdLst>
                  <a:gd name="textAreaLeft" fmla="*/ 0 w 123120"/>
                  <a:gd name="textAreaRight" fmla="*/ 123840 w 123120"/>
                  <a:gd name="textAreaTop" fmla="*/ 0 h 122760"/>
                  <a:gd name="textAreaBottom" fmla="*/ 123480 h 122760"/>
                </a:gdLst>
                <a:ahLst/>
                <a:rect l="textAreaLeft" t="textAreaTop" r="textAreaRight" b="textAreaBottom"/>
                <a:pathLst>
                  <a:path w="4953" h="4937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37254"/>
                    </a:srgbClr>
                  </a:gs>
                </a:gsLst>
                <a:lin ang="135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560" bIns="6156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589" name="Google Shape;1081;p24"/>
              <p:cNvSpPr/>
              <p:nvPr/>
            </p:nvSpPr>
            <p:spPr>
              <a:xfrm>
                <a:off x="8943120" y="4268880"/>
                <a:ext cx="122760" cy="122760"/>
              </a:xfrm>
              <a:custGeom>
                <a:avLst/>
                <a:gdLst>
                  <a:gd name="textAreaLeft" fmla="*/ 0 w 122760"/>
                  <a:gd name="textAreaRight" fmla="*/ 123480 w 122760"/>
                  <a:gd name="textAreaTop" fmla="*/ 0 h 122760"/>
                  <a:gd name="textAreaBottom" fmla="*/ 123480 h 122760"/>
                </a:gdLst>
                <a:ahLst/>
                <a:rect l="textAreaLeft" t="textAreaTop" r="textAreaRight" b="textAreaBottom"/>
                <a:pathLst>
                  <a:path w="4937" h="4937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37254"/>
                    </a:srgbClr>
                  </a:gs>
                </a:gsLst>
                <a:lin ang="135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560" bIns="6156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590" name="Google Shape;1082;p24"/>
              <p:cNvSpPr/>
              <p:nvPr/>
            </p:nvSpPr>
            <p:spPr>
              <a:xfrm>
                <a:off x="9019080" y="4192560"/>
                <a:ext cx="122760" cy="122760"/>
              </a:xfrm>
              <a:custGeom>
                <a:avLst/>
                <a:gdLst>
                  <a:gd name="textAreaLeft" fmla="*/ 0 w 122760"/>
                  <a:gd name="textAreaRight" fmla="*/ 123480 w 122760"/>
                  <a:gd name="textAreaTop" fmla="*/ 0 h 122760"/>
                  <a:gd name="textAreaBottom" fmla="*/ 123480 h 122760"/>
                </a:gdLst>
                <a:ahLst/>
                <a:rect l="textAreaLeft" t="textAreaTop" r="textAreaRight" b="textAreaBottom"/>
                <a:pathLst>
                  <a:path w="4938" h="4938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37254"/>
                    </a:srgbClr>
                  </a:gs>
                </a:gsLst>
                <a:lin ang="135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560" bIns="6156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591" name="Google Shape;1083;p24"/>
              <p:cNvSpPr/>
              <p:nvPr/>
            </p:nvSpPr>
            <p:spPr>
              <a:xfrm>
                <a:off x="9095760" y="4115520"/>
                <a:ext cx="122760" cy="123120"/>
              </a:xfrm>
              <a:custGeom>
                <a:avLst/>
                <a:gdLst>
                  <a:gd name="textAreaLeft" fmla="*/ 0 w 122760"/>
                  <a:gd name="textAreaRight" fmla="*/ 123480 w 122760"/>
                  <a:gd name="textAreaTop" fmla="*/ 0 h 123120"/>
                  <a:gd name="textAreaBottom" fmla="*/ 123840 h 123120"/>
                </a:gdLst>
                <a:ahLst/>
                <a:rect l="textAreaLeft" t="textAreaTop" r="textAreaRight" b="textAreaBottom"/>
                <a:pathLst>
                  <a:path w="4937" h="4953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37254"/>
                    </a:srgbClr>
                  </a:gs>
                </a:gsLst>
                <a:lin ang="135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920" bIns="6192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</p:grpSp>
      </p:grpSp>
      <p:grpSp>
        <p:nvGrpSpPr>
          <p:cNvPr id="592" name="Google Shape;1084;p24"/>
          <p:cNvGrpSpPr/>
          <p:nvPr/>
        </p:nvGrpSpPr>
        <p:grpSpPr>
          <a:xfrm>
            <a:off x="-234360" y="3828600"/>
            <a:ext cx="5247360" cy="2991600"/>
            <a:chOff x="-234360" y="3828600"/>
            <a:chExt cx="5247360" cy="2991600"/>
          </a:xfrm>
        </p:grpSpPr>
        <p:pic>
          <p:nvPicPr>
            <p:cNvPr id="593" name="Google Shape;1085;p24" descr=""/>
            <p:cNvPicPr/>
            <p:nvPr/>
          </p:nvPicPr>
          <p:blipFill>
            <a:blip r:embed="rId3"/>
            <a:srcRect l="16959" t="24708" r="7122" b="26168"/>
            <a:stretch/>
          </p:blipFill>
          <p:spPr>
            <a:xfrm>
              <a:off x="1093320" y="3828600"/>
              <a:ext cx="3919680" cy="29916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594" name="Google Shape;1086;p24"/>
            <p:cNvSpPr/>
            <p:nvPr/>
          </p:nvSpPr>
          <p:spPr>
            <a:xfrm>
              <a:off x="386640" y="5065560"/>
              <a:ext cx="581400" cy="556560"/>
            </a:xfrm>
            <a:custGeom>
              <a:avLst/>
              <a:gdLst>
                <a:gd name="textAreaLeft" fmla="*/ 0 w 581400"/>
                <a:gd name="textAreaRight" fmla="*/ 582120 w 581400"/>
                <a:gd name="textAreaTop" fmla="*/ 0 h 556560"/>
                <a:gd name="textAreaBottom" fmla="*/ 557280 h 556560"/>
              </a:gdLst>
              <a:ahLst/>
              <a:rect l="textAreaLeft" t="textAreaTop" r="textAreaRight" b="textAreaBottom"/>
              <a:pathLst>
                <a:path w="36902" h="35337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 rotWithShape="0">
              <a:gsLst>
                <a:gs pos="0">
                  <a:srgbClr val="ffffff">
                    <a:alpha val="31372"/>
                  </a:srgbClr>
                </a:gs>
                <a:gs pos="100000">
                  <a:srgbClr val="0c0a9e">
                    <a:alpha val="31372"/>
                  </a:srgbClr>
                </a:gs>
              </a:gsLst>
              <a:lin ang="2694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595" name="Google Shape;1087;p24"/>
            <p:cNvSpPr/>
            <p:nvPr/>
          </p:nvSpPr>
          <p:spPr>
            <a:xfrm>
              <a:off x="964800" y="5122080"/>
              <a:ext cx="339480" cy="325080"/>
            </a:xfrm>
            <a:custGeom>
              <a:avLst/>
              <a:gdLst>
                <a:gd name="textAreaLeft" fmla="*/ 0 w 339480"/>
                <a:gd name="textAreaRight" fmla="*/ 340200 w 339480"/>
                <a:gd name="textAreaTop" fmla="*/ 0 h 325080"/>
                <a:gd name="textAreaBottom" fmla="*/ 325800 h 325080"/>
              </a:gdLst>
              <a:ahLst/>
              <a:rect l="textAreaLeft" t="textAreaTop" r="textAreaRight" b="textAreaBottom"/>
              <a:pathLst>
                <a:path w="36902" h="35337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 rotWithShape="0">
              <a:gsLst>
                <a:gs pos="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694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596" name="Google Shape;1088;p24"/>
            <p:cNvSpPr/>
            <p:nvPr/>
          </p:nvSpPr>
          <p:spPr>
            <a:xfrm>
              <a:off x="843840" y="5356080"/>
              <a:ext cx="581400" cy="556560"/>
            </a:xfrm>
            <a:custGeom>
              <a:avLst/>
              <a:gdLst>
                <a:gd name="textAreaLeft" fmla="*/ 0 w 581400"/>
                <a:gd name="textAreaRight" fmla="*/ 582120 w 581400"/>
                <a:gd name="textAreaTop" fmla="*/ 0 h 556560"/>
                <a:gd name="textAreaBottom" fmla="*/ 557280 h 556560"/>
              </a:gdLst>
              <a:ahLst/>
              <a:rect l="textAreaLeft" t="textAreaTop" r="textAreaRight" b="textAreaBottom"/>
              <a:pathLst>
                <a:path w="36902" h="35337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 rotWithShape="0">
              <a:gsLst>
                <a:gs pos="0">
                  <a:srgbClr val="ffffff">
                    <a:alpha val="31372"/>
                  </a:srgbClr>
                </a:gs>
                <a:gs pos="100000">
                  <a:srgbClr val="0c0a9e">
                    <a:alpha val="31372"/>
                  </a:srgbClr>
                </a:gs>
              </a:gsLst>
              <a:lin ang="2694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597" name="Google Shape;1089;p24"/>
            <p:cNvSpPr/>
            <p:nvPr/>
          </p:nvSpPr>
          <p:spPr>
            <a:xfrm>
              <a:off x="1322280" y="5006160"/>
              <a:ext cx="581400" cy="556560"/>
            </a:xfrm>
            <a:custGeom>
              <a:avLst/>
              <a:gdLst>
                <a:gd name="textAreaLeft" fmla="*/ 0 w 581400"/>
                <a:gd name="textAreaRight" fmla="*/ 582120 w 581400"/>
                <a:gd name="textAreaTop" fmla="*/ 0 h 556560"/>
                <a:gd name="textAreaBottom" fmla="*/ 557280 h 556560"/>
              </a:gdLst>
              <a:ahLst/>
              <a:rect l="textAreaLeft" t="textAreaTop" r="textAreaRight" b="textAreaBottom"/>
              <a:pathLst>
                <a:path w="36902" h="35337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 rotWithShape="0">
              <a:gsLst>
                <a:gs pos="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694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598" name="Google Shape;1090;p24"/>
            <p:cNvSpPr/>
            <p:nvPr/>
          </p:nvSpPr>
          <p:spPr>
            <a:xfrm rot="5400000">
              <a:off x="471600" y="3531240"/>
              <a:ext cx="1420200" cy="2832480"/>
            </a:xfrm>
            <a:custGeom>
              <a:avLst/>
              <a:gdLst>
                <a:gd name="textAreaLeft" fmla="*/ 0 w 1420200"/>
                <a:gd name="textAreaRight" fmla="*/ 1420920 w 1420200"/>
                <a:gd name="textAreaTop" fmla="*/ 0 h 2832480"/>
                <a:gd name="textAreaBottom" fmla="*/ 2833200 h 2832480"/>
              </a:gdLst>
              <a:ahLst/>
              <a:rect l="textAreaLeft" t="textAreaTop" r="textAreaRight" b="textAreaBottom"/>
              <a:pathLst>
                <a:path w="34647" h="69081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 rotWithShape="0">
              <a:gsLst>
                <a:gs pos="0">
                  <a:srgbClr val="ff9900">
                    <a:alpha val="4117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8094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grpSp>
          <p:nvGrpSpPr>
            <p:cNvPr id="599" name="Google Shape;1091;p24"/>
            <p:cNvGrpSpPr/>
            <p:nvPr/>
          </p:nvGrpSpPr>
          <p:grpSpPr>
            <a:xfrm>
              <a:off x="759600" y="4784760"/>
              <a:ext cx="161280" cy="161280"/>
              <a:chOff x="759600" y="4784760"/>
              <a:chExt cx="161280" cy="161280"/>
            </a:xfrm>
          </p:grpSpPr>
          <p:sp>
            <p:nvSpPr>
              <p:cNvPr id="600" name="Google Shape;1092;p24"/>
              <p:cNvSpPr/>
              <p:nvPr/>
            </p:nvSpPr>
            <p:spPr>
              <a:xfrm>
                <a:off x="759600" y="4784760"/>
                <a:ext cx="161280" cy="161280"/>
              </a:xfrm>
              <a:custGeom>
                <a:avLst/>
                <a:gdLst>
                  <a:gd name="textAreaLeft" fmla="*/ 0 w 161280"/>
                  <a:gd name="textAreaRight" fmla="*/ 162000 w 161280"/>
                  <a:gd name="textAreaTop" fmla="*/ 0 h 161280"/>
                  <a:gd name="textAreaBottom" fmla="*/ 162000 h 161280"/>
                </a:gdLst>
                <a:ahLst/>
                <a:rect l="textAreaLeft" t="textAreaTop" r="textAreaRight" b="textAreaBottom"/>
                <a:pathLst>
                  <a:path w="17568" h="17564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 rotWithShape="0">
                <a:gsLst>
                  <a:gs pos="22000">
                    <a:srgbClr val="f5f8ff"/>
                  </a:gs>
                  <a:gs pos="100000">
                    <a:srgbClr val="eb9109"/>
                  </a:gs>
                </a:gsLst>
                <a:lin ang="108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81000" bIns="810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601" name="Google Shape;1093;p24"/>
              <p:cNvSpPr/>
              <p:nvPr/>
            </p:nvSpPr>
            <p:spPr>
              <a:xfrm>
                <a:off x="792360" y="4821840"/>
                <a:ext cx="96120" cy="87840"/>
              </a:xfrm>
              <a:custGeom>
                <a:avLst/>
                <a:gdLst>
                  <a:gd name="textAreaLeft" fmla="*/ 0 w 96120"/>
                  <a:gd name="textAreaRight" fmla="*/ 96840 w 96120"/>
                  <a:gd name="textAreaTop" fmla="*/ 0 h 87840"/>
                  <a:gd name="textAreaBottom" fmla="*/ 88560 h 87840"/>
                </a:gdLst>
                <a:ahLst/>
                <a:rect l="textAreaLeft" t="textAreaTop" r="textAreaRight" b="textAreaBottom"/>
                <a:pathLst>
                  <a:path w="10514" h="9588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 rotWithShape="0">
                <a:gsLst>
                  <a:gs pos="22000">
                    <a:srgbClr val="f5f8ff"/>
                  </a:gs>
                  <a:gs pos="100000">
                    <a:srgbClr val="eb9109"/>
                  </a:gs>
                </a:gsLst>
                <a:lin ang="108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4280" bIns="442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</p:grpSp>
        <p:grpSp>
          <p:nvGrpSpPr>
            <p:cNvPr id="602" name="Google Shape;1094;p24"/>
            <p:cNvGrpSpPr/>
            <p:nvPr/>
          </p:nvGrpSpPr>
          <p:grpSpPr>
            <a:xfrm>
              <a:off x="2142720" y="5203800"/>
              <a:ext cx="161280" cy="161280"/>
              <a:chOff x="2142720" y="5203800"/>
              <a:chExt cx="161280" cy="161280"/>
            </a:xfrm>
          </p:grpSpPr>
          <p:sp>
            <p:nvSpPr>
              <p:cNvPr id="603" name="Google Shape;1095;p24"/>
              <p:cNvSpPr/>
              <p:nvPr/>
            </p:nvSpPr>
            <p:spPr>
              <a:xfrm rot="10800000">
                <a:off x="2142720" y="5203800"/>
                <a:ext cx="161280" cy="161280"/>
              </a:xfrm>
              <a:custGeom>
                <a:avLst/>
                <a:gdLst>
                  <a:gd name="textAreaLeft" fmla="*/ 0 w 161280"/>
                  <a:gd name="textAreaRight" fmla="*/ 162000 w 161280"/>
                  <a:gd name="textAreaTop" fmla="*/ 0 h 161280"/>
                  <a:gd name="textAreaBottom" fmla="*/ 162000 h 161280"/>
                </a:gdLst>
                <a:ahLst/>
                <a:rect l="textAreaLeft" t="textAreaTop" r="textAreaRight" b="textAreaBottom"/>
                <a:pathLst>
                  <a:path w="17568" h="17564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 rotWithShape="0">
                <a:gsLst>
                  <a:gs pos="22000">
                    <a:srgbClr val="f5f8ff"/>
                  </a:gs>
                  <a:gs pos="100000">
                    <a:srgbClr val="eb9109"/>
                  </a:gs>
                </a:gsLst>
                <a:lin ang="108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81000" bIns="810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604" name="Google Shape;1096;p24"/>
              <p:cNvSpPr/>
              <p:nvPr/>
            </p:nvSpPr>
            <p:spPr>
              <a:xfrm rot="10800000">
                <a:off x="2175480" y="5240160"/>
                <a:ext cx="96120" cy="87840"/>
              </a:xfrm>
              <a:custGeom>
                <a:avLst/>
                <a:gdLst>
                  <a:gd name="textAreaLeft" fmla="*/ 0 w 96120"/>
                  <a:gd name="textAreaRight" fmla="*/ 96840 w 96120"/>
                  <a:gd name="textAreaTop" fmla="*/ 0 h 87840"/>
                  <a:gd name="textAreaBottom" fmla="*/ 88560 h 87840"/>
                </a:gdLst>
                <a:ahLst/>
                <a:rect l="textAreaLeft" t="textAreaTop" r="textAreaRight" b="textAreaBottom"/>
                <a:pathLst>
                  <a:path w="10514" h="9588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 rotWithShape="0">
                <a:gsLst>
                  <a:gs pos="22000">
                    <a:srgbClr val="f5f8ff"/>
                  </a:gs>
                  <a:gs pos="100000">
                    <a:srgbClr val="eb9109"/>
                  </a:gs>
                </a:gsLst>
                <a:lin ang="108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4280" bIns="442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</p:grpSp>
      </p:grpSp>
      <p:grpSp>
        <p:nvGrpSpPr>
          <p:cNvPr id="605" name="Google Shape;1097;p24"/>
          <p:cNvGrpSpPr/>
          <p:nvPr/>
        </p:nvGrpSpPr>
        <p:grpSpPr>
          <a:xfrm>
            <a:off x="-217080" y="-798120"/>
            <a:ext cx="1135440" cy="2584080"/>
            <a:chOff x="-217080" y="-798120"/>
            <a:chExt cx="1135440" cy="2584080"/>
          </a:xfrm>
        </p:grpSpPr>
        <p:grpSp>
          <p:nvGrpSpPr>
            <p:cNvPr id="606" name="Google Shape;1098;p24"/>
            <p:cNvGrpSpPr/>
            <p:nvPr/>
          </p:nvGrpSpPr>
          <p:grpSpPr>
            <a:xfrm>
              <a:off x="-217080" y="-798120"/>
              <a:ext cx="1135440" cy="2370240"/>
              <a:chOff x="-217080" y="-798120"/>
              <a:chExt cx="1135440" cy="2370240"/>
            </a:xfrm>
          </p:grpSpPr>
          <p:sp>
            <p:nvSpPr>
              <p:cNvPr id="607" name="Google Shape;1099;p24"/>
              <p:cNvSpPr/>
              <p:nvPr/>
            </p:nvSpPr>
            <p:spPr>
              <a:xfrm rot="10800000">
                <a:off x="-215280" y="-689760"/>
                <a:ext cx="1134000" cy="2261880"/>
              </a:xfrm>
              <a:custGeom>
                <a:avLst/>
                <a:gdLst>
                  <a:gd name="textAreaLeft" fmla="*/ 0 w 1134000"/>
                  <a:gd name="textAreaRight" fmla="*/ 1134720 w 1134000"/>
                  <a:gd name="textAreaTop" fmla="*/ 0 h 2261880"/>
                  <a:gd name="textAreaBottom" fmla="*/ 2262600 h 2261880"/>
                </a:gdLst>
                <a:ahLst/>
                <a:rect l="textAreaLeft" t="textAreaTop" r="textAreaRight" b="textAreaBottom"/>
                <a:pathLst>
                  <a:path w="34647" h="69081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c0a9e"/>
                  </a:gs>
                  <a:gs pos="100000">
                    <a:srgbClr val="ffffff">
                      <a:alpha val="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608" name="Google Shape;1100;p24"/>
              <p:cNvSpPr/>
              <p:nvPr/>
            </p:nvSpPr>
            <p:spPr>
              <a:xfrm>
                <a:off x="-217080" y="-798120"/>
                <a:ext cx="1134000" cy="2261880"/>
              </a:xfrm>
              <a:custGeom>
                <a:avLst/>
                <a:gdLst>
                  <a:gd name="textAreaLeft" fmla="*/ 0 w 1134000"/>
                  <a:gd name="textAreaRight" fmla="*/ 1134720 w 1134000"/>
                  <a:gd name="textAreaTop" fmla="*/ 0 h 2261880"/>
                  <a:gd name="textAreaBottom" fmla="*/ 2262600 h 2261880"/>
                </a:gdLst>
                <a:ahLst/>
                <a:rect l="textAreaLeft" t="textAreaTop" r="textAreaRight" b="textAreaBottom"/>
                <a:pathLst>
                  <a:path w="34647" h="69081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c0a9e"/>
                  </a:gs>
                  <a:gs pos="100000">
                    <a:srgbClr val="ffffff">
                      <a:alpha val="0"/>
                    </a:srgbClr>
                  </a:gs>
                </a:gsLst>
                <a:lin ang="162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</p:grpSp>
        <p:sp>
          <p:nvSpPr>
            <p:cNvPr id="609" name="Google Shape;1101;p24"/>
            <p:cNvSpPr/>
            <p:nvPr/>
          </p:nvSpPr>
          <p:spPr>
            <a:xfrm>
              <a:off x="-152280" y="209160"/>
              <a:ext cx="581400" cy="575280"/>
            </a:xfrm>
            <a:custGeom>
              <a:avLst/>
              <a:gdLst>
                <a:gd name="textAreaLeft" fmla="*/ 0 w 581400"/>
                <a:gd name="textAreaRight" fmla="*/ 582120 w 581400"/>
                <a:gd name="textAreaTop" fmla="*/ 0 h 575280"/>
                <a:gd name="textAreaBottom" fmla="*/ 576000 h 575280"/>
              </a:gdLst>
              <a:ahLst/>
              <a:rect l="textAreaLeft" t="textAreaTop" r="textAreaRight" b="textAreaBottom"/>
              <a:pathLst>
                <a:path w="36171" h="3579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 rotWithShape="0">
              <a:gsLst>
                <a:gs pos="22000">
                  <a:srgbClr val="f5f8ff">
                    <a:alpha val="47058"/>
                  </a:srgbClr>
                </a:gs>
                <a:gs pos="100000">
                  <a:srgbClr val="eb9109">
                    <a:alpha val="47058"/>
                  </a:srgbClr>
                </a:gs>
              </a:gsLst>
              <a:lin ang="108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610" name="Google Shape;1102;p24"/>
            <p:cNvSpPr/>
            <p:nvPr/>
          </p:nvSpPr>
          <p:spPr>
            <a:xfrm>
              <a:off x="-21240" y="-152280"/>
              <a:ext cx="581400" cy="575280"/>
            </a:xfrm>
            <a:custGeom>
              <a:avLst/>
              <a:gdLst>
                <a:gd name="textAreaLeft" fmla="*/ 0 w 581400"/>
                <a:gd name="textAreaRight" fmla="*/ 582120 w 581400"/>
                <a:gd name="textAreaTop" fmla="*/ 0 h 575280"/>
                <a:gd name="textAreaBottom" fmla="*/ 576000 h 575280"/>
              </a:gdLst>
              <a:ahLst/>
              <a:rect l="textAreaLeft" t="textAreaTop" r="textAreaRight" b="textAreaBottom"/>
              <a:pathLst>
                <a:path w="36171" h="3579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 rotWithShape="0">
              <a:gsLst>
                <a:gs pos="22000">
                  <a:srgbClr val="f5f8ff">
                    <a:alpha val="47058"/>
                  </a:srgbClr>
                </a:gs>
                <a:gs pos="100000">
                  <a:srgbClr val="eb9109">
                    <a:alpha val="47058"/>
                  </a:srgbClr>
                </a:gs>
              </a:gsLst>
              <a:lin ang="108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grpSp>
          <p:nvGrpSpPr>
            <p:cNvPr id="611" name="Google Shape;1103;p24"/>
            <p:cNvGrpSpPr/>
            <p:nvPr/>
          </p:nvGrpSpPr>
          <p:grpSpPr>
            <a:xfrm>
              <a:off x="-190800" y="785520"/>
              <a:ext cx="352440" cy="1000440"/>
              <a:chOff x="-190800" y="785520"/>
              <a:chExt cx="352440" cy="1000440"/>
            </a:xfrm>
          </p:grpSpPr>
          <p:sp>
            <p:nvSpPr>
              <p:cNvPr id="612" name="Google Shape;1104;p24"/>
              <p:cNvSpPr/>
              <p:nvPr/>
            </p:nvSpPr>
            <p:spPr>
              <a:xfrm flipV="1" rot="8100000">
                <a:off x="-138960" y="836640"/>
                <a:ext cx="249120" cy="249120"/>
              </a:xfrm>
              <a:custGeom>
                <a:avLst/>
                <a:gdLst>
                  <a:gd name="textAreaLeft" fmla="*/ 0 w 249120"/>
                  <a:gd name="textAreaRight" fmla="*/ 249840 w 249120"/>
                  <a:gd name="textAreaTop" fmla="*/ -360 h 249120"/>
                  <a:gd name="textAreaBottom" fmla="*/ 249480 h 249120"/>
                </a:gdLst>
                <a:ahLst/>
                <a:rect l="textAreaLeft" t="textAreaTop" r="textAreaRight" b="textAreaBottom"/>
                <a:pathLst>
                  <a:path w="9995" h="9996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9900ff">
                      <a:alpha val="47058"/>
                    </a:srgbClr>
                  </a:gs>
                  <a:gs pos="100000">
                    <a:srgbClr val="ffffff">
                      <a:alpha val="47058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613" name="Google Shape;1105;p24"/>
              <p:cNvSpPr/>
              <p:nvPr/>
            </p:nvSpPr>
            <p:spPr>
              <a:xfrm flipV="1" rot="8100000">
                <a:off x="-138960" y="944640"/>
                <a:ext cx="249120" cy="249120"/>
              </a:xfrm>
              <a:custGeom>
                <a:avLst/>
                <a:gdLst>
                  <a:gd name="textAreaLeft" fmla="*/ 0 w 249120"/>
                  <a:gd name="textAreaRight" fmla="*/ 249840 w 249120"/>
                  <a:gd name="textAreaTop" fmla="*/ -360 h 249120"/>
                  <a:gd name="textAreaBottom" fmla="*/ 249480 h 249120"/>
                </a:gdLst>
                <a:ahLst/>
                <a:rect l="textAreaLeft" t="textAreaTop" r="textAreaRight" b="textAreaBottom"/>
                <a:pathLst>
                  <a:path w="9996" h="9995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9900ff">
                      <a:alpha val="47058"/>
                    </a:srgbClr>
                  </a:gs>
                  <a:gs pos="100000">
                    <a:srgbClr val="ffffff">
                      <a:alpha val="47058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614" name="Google Shape;1106;p24"/>
              <p:cNvSpPr/>
              <p:nvPr/>
            </p:nvSpPr>
            <p:spPr>
              <a:xfrm flipV="1" rot="8100000">
                <a:off x="-138960" y="1053000"/>
                <a:ext cx="249120" cy="249120"/>
              </a:xfrm>
              <a:custGeom>
                <a:avLst/>
                <a:gdLst>
                  <a:gd name="textAreaLeft" fmla="*/ 0 w 249120"/>
                  <a:gd name="textAreaRight" fmla="*/ 249840 w 249120"/>
                  <a:gd name="textAreaTop" fmla="*/ -360 h 249120"/>
                  <a:gd name="textAreaBottom" fmla="*/ 249480 h 249120"/>
                </a:gdLst>
                <a:ahLst/>
                <a:rect l="textAreaLeft" t="textAreaTop" r="textAreaRight" b="textAreaBottom"/>
                <a:pathLst>
                  <a:path w="9996" h="9996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9900ff">
                      <a:alpha val="47058"/>
                    </a:srgbClr>
                  </a:gs>
                  <a:gs pos="100000">
                    <a:srgbClr val="ffffff">
                      <a:alpha val="47058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615" name="Google Shape;1107;p24"/>
              <p:cNvSpPr/>
              <p:nvPr/>
            </p:nvSpPr>
            <p:spPr>
              <a:xfrm flipV="1" rot="8100000">
                <a:off x="-138960" y="1161000"/>
                <a:ext cx="249120" cy="248760"/>
              </a:xfrm>
              <a:custGeom>
                <a:avLst/>
                <a:gdLst>
                  <a:gd name="textAreaLeft" fmla="*/ 0 w 249120"/>
                  <a:gd name="textAreaRight" fmla="*/ 249840 w 249120"/>
                  <a:gd name="textAreaTop" fmla="*/ 360 h 248760"/>
                  <a:gd name="textAreaBottom" fmla="*/ 249840 h 248760"/>
                </a:gdLst>
                <a:ahLst/>
                <a:rect l="textAreaLeft" t="textAreaTop" r="textAreaRight" b="textAreaBottom"/>
                <a:pathLst>
                  <a:path w="9995" h="9981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9900ff">
                      <a:alpha val="47058"/>
                    </a:srgbClr>
                  </a:gs>
                  <a:gs pos="100000">
                    <a:srgbClr val="ffffff">
                      <a:alpha val="47058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616" name="Google Shape;1108;p24"/>
              <p:cNvSpPr/>
              <p:nvPr/>
            </p:nvSpPr>
            <p:spPr>
              <a:xfrm flipV="1" rot="8100000">
                <a:off x="-138960" y="1269000"/>
                <a:ext cx="249120" cy="249120"/>
              </a:xfrm>
              <a:custGeom>
                <a:avLst/>
                <a:gdLst>
                  <a:gd name="textAreaLeft" fmla="*/ 0 w 249120"/>
                  <a:gd name="textAreaRight" fmla="*/ 249840 w 249120"/>
                  <a:gd name="textAreaTop" fmla="*/ -360 h 249120"/>
                  <a:gd name="textAreaBottom" fmla="*/ 249480 h 249120"/>
                </a:gdLst>
                <a:ahLst/>
                <a:rect l="textAreaLeft" t="textAreaTop" r="textAreaRight" b="textAreaBottom"/>
                <a:pathLst>
                  <a:path w="9996" h="9996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9900ff">
                      <a:alpha val="47058"/>
                    </a:srgbClr>
                  </a:gs>
                  <a:gs pos="100000">
                    <a:srgbClr val="ffffff">
                      <a:alpha val="47058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617" name="Google Shape;1109;p24"/>
              <p:cNvSpPr/>
              <p:nvPr/>
            </p:nvSpPr>
            <p:spPr>
              <a:xfrm flipV="1" rot="8100000">
                <a:off x="-138960" y="1377000"/>
                <a:ext cx="249120" cy="248760"/>
              </a:xfrm>
              <a:custGeom>
                <a:avLst/>
                <a:gdLst>
                  <a:gd name="textAreaLeft" fmla="*/ 0 w 249120"/>
                  <a:gd name="textAreaRight" fmla="*/ 249840 w 249120"/>
                  <a:gd name="textAreaTop" fmla="*/ 360 h 248760"/>
                  <a:gd name="textAreaBottom" fmla="*/ 249840 h 248760"/>
                </a:gdLst>
                <a:ahLst/>
                <a:rect l="textAreaLeft" t="textAreaTop" r="textAreaRight" b="textAreaBottom"/>
                <a:pathLst>
                  <a:path w="9980" h="9981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9900ff">
                      <a:alpha val="47058"/>
                    </a:srgbClr>
                  </a:gs>
                  <a:gs pos="100000">
                    <a:srgbClr val="ffffff">
                      <a:alpha val="47058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618" name="Google Shape;1110;p24"/>
              <p:cNvSpPr/>
              <p:nvPr/>
            </p:nvSpPr>
            <p:spPr>
              <a:xfrm flipV="1" rot="8100000">
                <a:off x="-138960" y="1485000"/>
                <a:ext cx="249120" cy="249120"/>
              </a:xfrm>
              <a:custGeom>
                <a:avLst/>
                <a:gdLst>
                  <a:gd name="textAreaLeft" fmla="*/ 0 w 249120"/>
                  <a:gd name="textAreaRight" fmla="*/ 249840 w 249120"/>
                  <a:gd name="textAreaTop" fmla="*/ -360 h 249120"/>
                  <a:gd name="textAreaBottom" fmla="*/ 249480 h 249120"/>
                </a:gdLst>
                <a:ahLst/>
                <a:rect l="textAreaLeft" t="textAreaTop" r="textAreaRight" b="textAreaBottom"/>
                <a:pathLst>
                  <a:path w="9995" h="9996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9900ff">
                      <a:alpha val="47058"/>
                    </a:srgbClr>
                  </a:gs>
                  <a:gs pos="100000">
                    <a:srgbClr val="ffffff">
                      <a:alpha val="47058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</p:grpSp>
      </p:grpSp>
      <p:sp>
        <p:nvSpPr>
          <p:cNvPr id="6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  <p:sldLayoutId id="2147483748" r:id="rId12"/>
    <p:sldLayoutId id="2147483749" r:id="rId13"/>
    <p:sldLayoutId id="2147483750" r:id="rId14"/>
    <p:sldLayoutId id="2147483751" r:id="rId15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7" name="Google Shape;1174;p26"/>
          <p:cNvGrpSpPr/>
          <p:nvPr/>
        </p:nvGrpSpPr>
        <p:grpSpPr>
          <a:xfrm>
            <a:off x="-2902680" y="1271880"/>
            <a:ext cx="6190200" cy="6190200"/>
            <a:chOff x="-2902680" y="1271880"/>
            <a:chExt cx="6190200" cy="6190200"/>
          </a:xfrm>
        </p:grpSpPr>
        <p:pic>
          <p:nvPicPr>
            <p:cNvPr id="658" name="Google Shape;1175;p26" descr=""/>
            <p:cNvPicPr/>
            <p:nvPr/>
          </p:nvPicPr>
          <p:blipFill>
            <a:blip r:embed="rId2"/>
            <a:srcRect l="16959" t="24708" r="7122" b="26168"/>
            <a:stretch/>
          </p:blipFill>
          <p:spPr>
            <a:xfrm>
              <a:off x="-757080" y="3866760"/>
              <a:ext cx="2441160" cy="186300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659" name="Google Shape;1176;p26"/>
            <p:cNvGrpSpPr/>
            <p:nvPr/>
          </p:nvGrpSpPr>
          <p:grpSpPr>
            <a:xfrm>
              <a:off x="-2902680" y="1271880"/>
              <a:ext cx="6190200" cy="6190200"/>
              <a:chOff x="-2902680" y="1271880"/>
              <a:chExt cx="6190200" cy="6190200"/>
            </a:xfrm>
          </p:grpSpPr>
          <p:sp>
            <p:nvSpPr>
              <p:cNvPr id="660" name="Google Shape;1177;p26"/>
              <p:cNvSpPr/>
              <p:nvPr/>
            </p:nvSpPr>
            <p:spPr>
              <a:xfrm flipH="1" rot="2700000">
                <a:off x="-1810800" y="1992600"/>
                <a:ext cx="4005720" cy="4748400"/>
              </a:xfrm>
              <a:custGeom>
                <a:avLst/>
                <a:gdLst>
                  <a:gd name="textAreaLeft" fmla="*/ 360 w 4005720"/>
                  <a:gd name="textAreaRight" fmla="*/ 4006800 w 4005720"/>
                  <a:gd name="textAreaTop" fmla="*/ 0 h 4748400"/>
                  <a:gd name="textAreaBottom" fmla="*/ 4748760 h 4748400"/>
                </a:gdLst>
                <a:ahLst/>
                <a:rect l="textAreaLeft" t="textAreaTop" r="textAreaRight" b="textAreaBottom"/>
                <a:pathLst>
                  <a:path w="97678" h="115794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ff9900">
                      <a:alpha val="4117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661" name="Google Shape;1178;p26"/>
              <p:cNvSpPr/>
              <p:nvPr/>
            </p:nvSpPr>
            <p:spPr>
              <a:xfrm flipH="1" rot="2700000">
                <a:off x="-1269720" y="2499840"/>
                <a:ext cx="2925000" cy="3057120"/>
              </a:xfrm>
              <a:custGeom>
                <a:avLst/>
                <a:gdLst>
                  <a:gd name="textAreaLeft" fmla="*/ -360 w 2925000"/>
                  <a:gd name="textAreaRight" fmla="*/ 2925360 w 2925000"/>
                  <a:gd name="textAreaTop" fmla="*/ 0 h 3057120"/>
                  <a:gd name="textAreaBottom" fmla="*/ 3057840 h 3057120"/>
                </a:gdLst>
                <a:ahLst/>
                <a:rect l="textAreaLeft" t="textAreaTop" r="textAreaRight" b="textAreaBottom"/>
                <a:pathLst>
                  <a:path w="71320" h="7455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c0a9e"/>
                  </a:gs>
                  <a:gs pos="100000">
                    <a:srgbClr val="ffffff">
                      <a:alpha val="0"/>
                    </a:srgbClr>
                  </a:gs>
                </a:gsLst>
                <a:lin ang="2706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grpSp>
            <p:nvGrpSpPr>
              <p:cNvPr id="662" name="Google Shape;1179;p26"/>
              <p:cNvGrpSpPr/>
              <p:nvPr/>
            </p:nvGrpSpPr>
            <p:grpSpPr>
              <a:xfrm>
                <a:off x="309240" y="3043440"/>
                <a:ext cx="133560" cy="133560"/>
                <a:chOff x="309240" y="3043440"/>
                <a:chExt cx="133560" cy="133560"/>
              </a:xfrm>
            </p:grpSpPr>
            <p:sp>
              <p:nvSpPr>
                <p:cNvPr id="663" name="Google Shape;1180;p26"/>
                <p:cNvSpPr/>
                <p:nvPr/>
              </p:nvSpPr>
              <p:spPr>
                <a:xfrm rot="10800000">
                  <a:off x="309240" y="3043440"/>
                  <a:ext cx="133560" cy="133560"/>
                </a:xfrm>
                <a:prstGeom prst="ellipse">
                  <a:avLst/>
                </a:prstGeom>
                <a:noFill/>
                <a:ln w="9525">
                  <a:solidFill>
                    <a:srgbClr val="0c0a9e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7160" bIns="4716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1400" spc="-1" strike="noStrike">
                    <a:solidFill>
                      <a:srgbClr val="000000"/>
                    </a:solidFill>
                    <a:latin typeface="Arial"/>
                    <a:ea typeface="DejaVu Sans"/>
                  </a:endParaRPr>
                </a:p>
              </p:txBody>
            </p:sp>
            <p:sp>
              <p:nvSpPr>
                <p:cNvPr id="664" name="Google Shape;1181;p26"/>
                <p:cNvSpPr/>
                <p:nvPr/>
              </p:nvSpPr>
              <p:spPr>
                <a:xfrm rot="10800000">
                  <a:off x="327960" y="3062160"/>
                  <a:ext cx="95760" cy="95760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0c0a9e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00"/>
                </a:gra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33840" bIns="3384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1400" spc="-1" strike="noStrike">
                    <a:solidFill>
                      <a:srgbClr val="000000"/>
                    </a:solidFill>
                    <a:latin typeface="Arial"/>
                    <a:ea typeface="DejaVu Sans"/>
                  </a:endParaRPr>
                </a:p>
              </p:txBody>
            </p:sp>
          </p:grpSp>
          <p:grpSp>
            <p:nvGrpSpPr>
              <p:cNvPr id="665" name="Google Shape;1182;p26"/>
              <p:cNvGrpSpPr/>
              <p:nvPr/>
            </p:nvGrpSpPr>
            <p:grpSpPr>
              <a:xfrm>
                <a:off x="70560" y="3711600"/>
                <a:ext cx="133560" cy="133560"/>
                <a:chOff x="70560" y="3711600"/>
                <a:chExt cx="133560" cy="133560"/>
              </a:xfrm>
            </p:grpSpPr>
            <p:sp>
              <p:nvSpPr>
                <p:cNvPr id="666" name="Google Shape;1183;p26"/>
                <p:cNvSpPr/>
                <p:nvPr/>
              </p:nvSpPr>
              <p:spPr>
                <a:xfrm rot="10800000">
                  <a:off x="70560" y="3711600"/>
                  <a:ext cx="133560" cy="133560"/>
                </a:xfrm>
                <a:prstGeom prst="ellipse">
                  <a:avLst/>
                </a:prstGeom>
                <a:noFill/>
                <a:ln w="9525">
                  <a:solidFill>
                    <a:srgbClr val="0c0a9e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7160" bIns="4716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1400" spc="-1" strike="noStrike">
                    <a:solidFill>
                      <a:srgbClr val="000000"/>
                    </a:solidFill>
                    <a:latin typeface="Arial"/>
                    <a:ea typeface="DejaVu Sans"/>
                  </a:endParaRPr>
                </a:p>
              </p:txBody>
            </p:sp>
            <p:sp>
              <p:nvSpPr>
                <p:cNvPr id="667" name="Google Shape;1184;p26"/>
                <p:cNvSpPr/>
                <p:nvPr/>
              </p:nvSpPr>
              <p:spPr>
                <a:xfrm rot="10800000">
                  <a:off x="89280" y="3730320"/>
                  <a:ext cx="95760" cy="95760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0c0a9e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00"/>
                </a:gra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33840" bIns="3384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1400" spc="-1" strike="noStrike">
                    <a:solidFill>
                      <a:srgbClr val="000000"/>
                    </a:solidFill>
                    <a:latin typeface="Arial"/>
                    <a:ea typeface="DejaVu Sans"/>
                  </a:endParaRPr>
                </a:p>
              </p:txBody>
            </p:sp>
          </p:grpSp>
          <p:grpSp>
            <p:nvGrpSpPr>
              <p:cNvPr id="668" name="Google Shape;1185;p26"/>
              <p:cNvGrpSpPr/>
              <p:nvPr/>
            </p:nvGrpSpPr>
            <p:grpSpPr>
              <a:xfrm>
                <a:off x="-177120" y="3781080"/>
                <a:ext cx="938520" cy="2448360"/>
                <a:chOff x="-177120" y="3781080"/>
                <a:chExt cx="938520" cy="2448360"/>
              </a:xfrm>
            </p:grpSpPr>
            <p:sp>
              <p:nvSpPr>
                <p:cNvPr id="669" name="Google Shape;1186;p26"/>
                <p:cNvSpPr/>
                <p:nvPr/>
              </p:nvSpPr>
              <p:spPr>
                <a:xfrm rot="10800000">
                  <a:off x="184680" y="4255560"/>
                  <a:ext cx="576720" cy="1973880"/>
                </a:xfrm>
                <a:custGeom>
                  <a:avLst/>
                  <a:gdLst>
                    <a:gd name="textAreaLeft" fmla="*/ 0 w 576720"/>
                    <a:gd name="textAreaRight" fmla="*/ 577440 w 576720"/>
                    <a:gd name="textAreaTop" fmla="*/ 0 h 1973880"/>
                    <a:gd name="textAreaBottom" fmla="*/ 1974600 h 1973880"/>
                  </a:gdLst>
                  <a:ahLst/>
                  <a:rect l="textAreaLeft" t="textAreaTop" r="textAreaRight" b="textAreaBottom"/>
                  <a:pathLst>
                    <a:path w="14079" h="48146">
                      <a:moveTo>
                        <a:pt x="13866" y="0"/>
                      </a:moveTo>
                      <a:lnTo>
                        <a:pt x="5867" y="7999"/>
                      </a:lnTo>
                      <a:lnTo>
                        <a:pt x="5836" y="8045"/>
                      </a:lnTo>
                      <a:lnTo>
                        <a:pt x="5836" y="31737"/>
                      </a:lnTo>
                      <a:lnTo>
                        <a:pt x="1" y="37541"/>
                      </a:lnTo>
                      <a:lnTo>
                        <a:pt x="1" y="48146"/>
                      </a:lnTo>
                      <a:lnTo>
                        <a:pt x="306" y="48146"/>
                      </a:lnTo>
                      <a:lnTo>
                        <a:pt x="306" y="37679"/>
                      </a:lnTo>
                      <a:lnTo>
                        <a:pt x="6141" y="31874"/>
                      </a:lnTo>
                      <a:lnTo>
                        <a:pt x="6141" y="8167"/>
                      </a:lnTo>
                      <a:lnTo>
                        <a:pt x="14079" y="229"/>
                      </a:lnTo>
                      <a:lnTo>
                        <a:pt x="13866" y="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rgbClr val="9900ff">
                        <a:alpha val="47058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6200000"/>
                </a:gra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91440" bIns="9144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1400" spc="-1" strike="noStrike">
                    <a:solidFill>
                      <a:srgbClr val="000000"/>
                    </a:solidFill>
                    <a:latin typeface="Arial"/>
                    <a:ea typeface="DejaVu Sans"/>
                  </a:endParaRPr>
                </a:p>
              </p:txBody>
            </p:sp>
            <p:sp>
              <p:nvSpPr>
                <p:cNvPr id="670" name="Google Shape;1187;p26"/>
                <p:cNvSpPr/>
                <p:nvPr/>
              </p:nvSpPr>
              <p:spPr>
                <a:xfrm rot="10800000">
                  <a:off x="-176760" y="3781080"/>
                  <a:ext cx="686520" cy="2086200"/>
                </a:xfrm>
                <a:custGeom>
                  <a:avLst/>
                  <a:gdLst>
                    <a:gd name="textAreaLeft" fmla="*/ 0 w 686520"/>
                    <a:gd name="textAreaRight" fmla="*/ 687240 w 686520"/>
                    <a:gd name="textAreaTop" fmla="*/ 0 h 2086200"/>
                    <a:gd name="textAreaBottom" fmla="*/ 2086920 h 2086200"/>
                  </a:gdLst>
                  <a:ahLst/>
                  <a:rect l="textAreaLeft" t="textAreaTop" r="textAreaRight" b="textAreaBottom"/>
                  <a:pathLst>
                    <a:path w="16760" h="43180">
                      <a:moveTo>
                        <a:pt x="16531" y="1"/>
                      </a:moveTo>
                      <a:lnTo>
                        <a:pt x="4403" y="12159"/>
                      </a:lnTo>
                      <a:lnTo>
                        <a:pt x="4342" y="12190"/>
                      </a:lnTo>
                      <a:lnTo>
                        <a:pt x="4342" y="25734"/>
                      </a:lnTo>
                      <a:lnTo>
                        <a:pt x="0" y="30077"/>
                      </a:lnTo>
                      <a:lnTo>
                        <a:pt x="8746" y="38822"/>
                      </a:lnTo>
                      <a:lnTo>
                        <a:pt x="8746" y="43180"/>
                      </a:lnTo>
                      <a:lnTo>
                        <a:pt x="9066" y="43180"/>
                      </a:lnTo>
                      <a:lnTo>
                        <a:pt x="9066" y="38700"/>
                      </a:lnTo>
                      <a:lnTo>
                        <a:pt x="442" y="30077"/>
                      </a:lnTo>
                      <a:lnTo>
                        <a:pt x="4662" y="25872"/>
                      </a:lnTo>
                      <a:lnTo>
                        <a:pt x="4662" y="12327"/>
                      </a:lnTo>
                      <a:lnTo>
                        <a:pt x="16760" y="230"/>
                      </a:lnTo>
                      <a:lnTo>
                        <a:pt x="16531" y="1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rgbClr val="9900ff">
                        <a:alpha val="47058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6200000"/>
                </a:gra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91440" bIns="9144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1400" spc="-1" strike="noStrike">
                    <a:solidFill>
                      <a:srgbClr val="000000"/>
                    </a:solidFill>
                    <a:latin typeface="Arial"/>
                    <a:ea typeface="DejaVu Sans"/>
                  </a:endParaRPr>
                </a:p>
              </p:txBody>
            </p:sp>
            <p:grpSp>
              <p:nvGrpSpPr>
                <p:cNvPr id="671" name="Google Shape;1188;p26"/>
                <p:cNvGrpSpPr/>
                <p:nvPr/>
              </p:nvGrpSpPr>
              <p:grpSpPr>
                <a:xfrm>
                  <a:off x="457560" y="5493240"/>
                  <a:ext cx="133200" cy="133200"/>
                  <a:chOff x="457560" y="5493240"/>
                  <a:chExt cx="133200" cy="133200"/>
                </a:xfrm>
              </p:grpSpPr>
              <p:sp>
                <p:nvSpPr>
                  <p:cNvPr id="672" name="Google Shape;1189;p26"/>
                  <p:cNvSpPr/>
                  <p:nvPr/>
                </p:nvSpPr>
                <p:spPr>
                  <a:xfrm rot="10800000">
                    <a:off x="457560" y="5493240"/>
                    <a:ext cx="133200" cy="133200"/>
                  </a:xfrm>
                  <a:prstGeom prst="ellipse">
                    <a:avLst/>
                  </a:prstGeom>
                  <a:noFill/>
                  <a:ln w="9525">
                    <a:solidFill>
                      <a:srgbClr val="8208d5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lIns="90000" rIns="90000" tIns="47160" bIns="47160" anchor="ctr">
                    <a:noAutofit/>
                  </a:bodyPr>
                  <a:p>
                    <a:pPr>
                      <a:lnSpc>
                        <a:spcPct val="100000"/>
                      </a:lnSpc>
                      <a:tabLst>
                        <a:tab algn="l" pos="0"/>
                      </a:tabLst>
                    </a:pPr>
                    <a:endParaRPr b="0" lang="en-US" sz="1400" spc="-1" strike="noStrike">
                      <a:solidFill>
                        <a:srgbClr val="000000"/>
                      </a:solidFill>
                      <a:latin typeface="Arial"/>
                      <a:ea typeface="DejaVu Sans"/>
                    </a:endParaRPr>
                  </a:p>
                </p:txBody>
              </p:sp>
              <p:sp>
                <p:nvSpPr>
                  <p:cNvPr id="673" name="Google Shape;1190;p26"/>
                  <p:cNvSpPr/>
                  <p:nvPr/>
                </p:nvSpPr>
                <p:spPr>
                  <a:xfrm rot="10800000">
                    <a:off x="476280" y="5512320"/>
                    <a:ext cx="95400" cy="95400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9900ff">
                          <a:alpha val="47058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l="50000" t="50000" r="50000" b="50000"/>
                    </a:path>
                  </a:gra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lIns="90000" rIns="90000" tIns="33840" bIns="33840" anchor="ctr">
                    <a:noAutofit/>
                  </a:bodyPr>
                  <a:p>
                    <a:pPr>
                      <a:lnSpc>
                        <a:spcPct val="100000"/>
                      </a:lnSpc>
                      <a:tabLst>
                        <a:tab algn="l" pos="0"/>
                      </a:tabLst>
                    </a:pPr>
                    <a:endParaRPr b="0" lang="en-US" sz="1400" spc="-1" strike="noStrike">
                      <a:solidFill>
                        <a:srgbClr val="000000"/>
                      </a:solidFill>
                      <a:latin typeface="Arial"/>
                      <a:ea typeface="DejaVu Sans"/>
                    </a:endParaRPr>
                  </a:p>
                </p:txBody>
              </p:sp>
            </p:grpSp>
          </p:grpSp>
        </p:grpSp>
      </p:grpSp>
      <p:grpSp>
        <p:nvGrpSpPr>
          <p:cNvPr id="674" name="Google Shape;1191;p26"/>
          <p:cNvGrpSpPr/>
          <p:nvPr/>
        </p:nvGrpSpPr>
        <p:grpSpPr>
          <a:xfrm>
            <a:off x="5649840" y="-1036440"/>
            <a:ext cx="6190200" cy="6864840"/>
            <a:chOff x="5649840" y="-1036440"/>
            <a:chExt cx="6190200" cy="6864840"/>
          </a:xfrm>
        </p:grpSpPr>
        <p:grpSp>
          <p:nvGrpSpPr>
            <p:cNvPr id="675" name="Google Shape;1192;p26"/>
            <p:cNvGrpSpPr/>
            <p:nvPr/>
          </p:nvGrpSpPr>
          <p:grpSpPr>
            <a:xfrm>
              <a:off x="5649840" y="-361800"/>
              <a:ext cx="6190200" cy="6190200"/>
              <a:chOff x="5649840" y="-361800"/>
              <a:chExt cx="6190200" cy="6190200"/>
            </a:xfrm>
          </p:grpSpPr>
          <p:grpSp>
            <p:nvGrpSpPr>
              <p:cNvPr id="676" name="Google Shape;1193;p26"/>
              <p:cNvGrpSpPr/>
              <p:nvPr/>
            </p:nvGrpSpPr>
            <p:grpSpPr>
              <a:xfrm>
                <a:off x="5649840" y="-361800"/>
                <a:ext cx="6190200" cy="6190200"/>
                <a:chOff x="5649840" y="-361800"/>
                <a:chExt cx="6190200" cy="6190200"/>
              </a:xfrm>
            </p:grpSpPr>
            <p:sp>
              <p:nvSpPr>
                <p:cNvPr id="677" name="Google Shape;1194;p26"/>
                <p:cNvSpPr/>
                <p:nvPr/>
              </p:nvSpPr>
              <p:spPr>
                <a:xfrm flipH="1" rot="13500000">
                  <a:off x="6741720" y="358920"/>
                  <a:ext cx="4005720" cy="4748400"/>
                </a:xfrm>
                <a:custGeom>
                  <a:avLst/>
                  <a:gdLst>
                    <a:gd name="textAreaLeft" fmla="*/ 360 w 4005720"/>
                    <a:gd name="textAreaRight" fmla="*/ 4006800 w 4005720"/>
                    <a:gd name="textAreaTop" fmla="*/ 0 h 4748400"/>
                    <a:gd name="textAreaBottom" fmla="*/ 4748760 h 4748400"/>
                  </a:gdLst>
                  <a:ahLst/>
                  <a:rect l="textAreaLeft" t="textAreaTop" r="textAreaRight" b="textAreaBottom"/>
                  <a:pathLst>
                    <a:path w="97678" h="115794">
                      <a:moveTo>
                        <a:pt x="97449" y="0"/>
                      </a:moveTo>
                      <a:lnTo>
                        <a:pt x="76805" y="20645"/>
                      </a:lnTo>
                      <a:lnTo>
                        <a:pt x="76744" y="20691"/>
                      </a:lnTo>
                      <a:lnTo>
                        <a:pt x="76744" y="35927"/>
                      </a:lnTo>
                      <a:lnTo>
                        <a:pt x="63107" y="49563"/>
                      </a:lnTo>
                      <a:lnTo>
                        <a:pt x="63077" y="49608"/>
                      </a:lnTo>
                      <a:lnTo>
                        <a:pt x="63077" y="56571"/>
                      </a:lnTo>
                      <a:lnTo>
                        <a:pt x="61005" y="58659"/>
                      </a:lnTo>
                      <a:lnTo>
                        <a:pt x="61005" y="62407"/>
                      </a:lnTo>
                      <a:lnTo>
                        <a:pt x="52473" y="70939"/>
                      </a:lnTo>
                      <a:lnTo>
                        <a:pt x="52412" y="70969"/>
                      </a:lnTo>
                      <a:lnTo>
                        <a:pt x="52412" y="78541"/>
                      </a:lnTo>
                      <a:lnTo>
                        <a:pt x="46912" y="84057"/>
                      </a:lnTo>
                      <a:lnTo>
                        <a:pt x="46912" y="89633"/>
                      </a:lnTo>
                      <a:lnTo>
                        <a:pt x="33123" y="103406"/>
                      </a:lnTo>
                      <a:lnTo>
                        <a:pt x="12174" y="103406"/>
                      </a:lnTo>
                      <a:lnTo>
                        <a:pt x="0" y="115565"/>
                      </a:lnTo>
                      <a:lnTo>
                        <a:pt x="229" y="115793"/>
                      </a:lnTo>
                      <a:lnTo>
                        <a:pt x="12280" y="103711"/>
                      </a:lnTo>
                      <a:lnTo>
                        <a:pt x="33245" y="103711"/>
                      </a:lnTo>
                      <a:lnTo>
                        <a:pt x="47155" y="89801"/>
                      </a:lnTo>
                      <a:lnTo>
                        <a:pt x="47216" y="89770"/>
                      </a:lnTo>
                      <a:lnTo>
                        <a:pt x="47216" y="84179"/>
                      </a:lnTo>
                      <a:lnTo>
                        <a:pt x="52732" y="78663"/>
                      </a:lnTo>
                      <a:lnTo>
                        <a:pt x="52732" y="71106"/>
                      </a:lnTo>
                      <a:lnTo>
                        <a:pt x="61264" y="62574"/>
                      </a:lnTo>
                      <a:lnTo>
                        <a:pt x="61310" y="62513"/>
                      </a:lnTo>
                      <a:lnTo>
                        <a:pt x="61310" y="58780"/>
                      </a:lnTo>
                      <a:lnTo>
                        <a:pt x="63382" y="56708"/>
                      </a:lnTo>
                      <a:lnTo>
                        <a:pt x="63382" y="49730"/>
                      </a:lnTo>
                      <a:lnTo>
                        <a:pt x="77018" y="36109"/>
                      </a:lnTo>
                      <a:lnTo>
                        <a:pt x="77048" y="36064"/>
                      </a:lnTo>
                      <a:lnTo>
                        <a:pt x="77048" y="20828"/>
                      </a:lnTo>
                      <a:lnTo>
                        <a:pt x="97678" y="198"/>
                      </a:lnTo>
                      <a:lnTo>
                        <a:pt x="97449" y="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rgbClr val="ff9900">
                        <a:alpha val="4117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0000"/>
                </a:gra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91440" bIns="9144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1400" spc="-1" strike="noStrike">
                    <a:solidFill>
                      <a:srgbClr val="000000"/>
                    </a:solidFill>
                    <a:latin typeface="Arial"/>
                    <a:ea typeface="DejaVu Sans"/>
                  </a:endParaRPr>
                </a:p>
              </p:txBody>
            </p:sp>
            <p:sp>
              <p:nvSpPr>
                <p:cNvPr id="678" name="Google Shape;1195;p26"/>
                <p:cNvSpPr/>
                <p:nvPr/>
              </p:nvSpPr>
              <p:spPr>
                <a:xfrm flipH="1" rot="13500000">
                  <a:off x="7282800" y="1542960"/>
                  <a:ext cx="2925000" cy="3057120"/>
                </a:xfrm>
                <a:custGeom>
                  <a:avLst/>
                  <a:gdLst>
                    <a:gd name="textAreaLeft" fmla="*/ -360 w 2925000"/>
                    <a:gd name="textAreaRight" fmla="*/ 2925360 w 2925000"/>
                    <a:gd name="textAreaTop" fmla="*/ 0 h 3057120"/>
                    <a:gd name="textAreaBottom" fmla="*/ 3057840 h 3057120"/>
                  </a:gdLst>
                  <a:ahLst/>
                  <a:rect l="textAreaLeft" t="textAreaTop" r="textAreaRight" b="textAreaBottom"/>
                  <a:pathLst>
                    <a:path w="71320" h="74550">
                      <a:moveTo>
                        <a:pt x="71091" y="0"/>
                      </a:moveTo>
                      <a:lnTo>
                        <a:pt x="59679" y="11397"/>
                      </a:lnTo>
                      <a:lnTo>
                        <a:pt x="54895" y="11397"/>
                      </a:lnTo>
                      <a:lnTo>
                        <a:pt x="41015" y="25307"/>
                      </a:lnTo>
                      <a:lnTo>
                        <a:pt x="40954" y="25337"/>
                      </a:lnTo>
                      <a:lnTo>
                        <a:pt x="40954" y="42325"/>
                      </a:lnTo>
                      <a:lnTo>
                        <a:pt x="31767" y="51528"/>
                      </a:lnTo>
                      <a:lnTo>
                        <a:pt x="31721" y="51574"/>
                      </a:lnTo>
                      <a:lnTo>
                        <a:pt x="31721" y="59237"/>
                      </a:lnTo>
                      <a:lnTo>
                        <a:pt x="22824" y="68135"/>
                      </a:lnTo>
                      <a:lnTo>
                        <a:pt x="6186" y="68135"/>
                      </a:lnTo>
                      <a:lnTo>
                        <a:pt x="0" y="74321"/>
                      </a:lnTo>
                      <a:lnTo>
                        <a:pt x="229" y="74549"/>
                      </a:lnTo>
                      <a:lnTo>
                        <a:pt x="6323" y="68455"/>
                      </a:lnTo>
                      <a:lnTo>
                        <a:pt x="22945" y="68455"/>
                      </a:lnTo>
                      <a:lnTo>
                        <a:pt x="31980" y="59420"/>
                      </a:lnTo>
                      <a:lnTo>
                        <a:pt x="32026" y="59374"/>
                      </a:lnTo>
                      <a:lnTo>
                        <a:pt x="32026" y="51695"/>
                      </a:lnTo>
                      <a:lnTo>
                        <a:pt x="41229" y="42508"/>
                      </a:lnTo>
                      <a:lnTo>
                        <a:pt x="41259" y="42463"/>
                      </a:lnTo>
                      <a:lnTo>
                        <a:pt x="41259" y="25475"/>
                      </a:lnTo>
                      <a:lnTo>
                        <a:pt x="55032" y="11732"/>
                      </a:lnTo>
                      <a:lnTo>
                        <a:pt x="59786" y="11732"/>
                      </a:lnTo>
                      <a:lnTo>
                        <a:pt x="71320" y="213"/>
                      </a:lnTo>
                      <a:lnTo>
                        <a:pt x="71091" y="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rgbClr val="0c0a9e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00"/>
                </a:gra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91440" bIns="9144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1400" spc="-1" strike="noStrike">
                    <a:solidFill>
                      <a:srgbClr val="000000"/>
                    </a:solidFill>
                    <a:latin typeface="Arial"/>
                    <a:ea typeface="DejaVu Sans"/>
                  </a:endParaRPr>
                </a:p>
              </p:txBody>
            </p:sp>
            <p:sp>
              <p:nvSpPr>
                <p:cNvPr id="679" name="Google Shape;1196;p26"/>
                <p:cNvSpPr/>
                <p:nvPr/>
              </p:nvSpPr>
              <p:spPr>
                <a:xfrm>
                  <a:off x="8507880" y="-291960"/>
                  <a:ext cx="576720" cy="1973880"/>
                </a:xfrm>
                <a:custGeom>
                  <a:avLst/>
                  <a:gdLst>
                    <a:gd name="textAreaLeft" fmla="*/ 0 w 576720"/>
                    <a:gd name="textAreaRight" fmla="*/ 577440 w 576720"/>
                    <a:gd name="textAreaTop" fmla="*/ 0 h 1973880"/>
                    <a:gd name="textAreaBottom" fmla="*/ 1974600 h 1973880"/>
                  </a:gdLst>
                  <a:ahLst/>
                  <a:rect l="textAreaLeft" t="textAreaTop" r="textAreaRight" b="textAreaBottom"/>
                  <a:pathLst>
                    <a:path w="14079" h="48146">
                      <a:moveTo>
                        <a:pt x="13866" y="0"/>
                      </a:moveTo>
                      <a:lnTo>
                        <a:pt x="5867" y="7999"/>
                      </a:lnTo>
                      <a:lnTo>
                        <a:pt x="5836" y="8045"/>
                      </a:lnTo>
                      <a:lnTo>
                        <a:pt x="5836" y="31737"/>
                      </a:lnTo>
                      <a:lnTo>
                        <a:pt x="1" y="37541"/>
                      </a:lnTo>
                      <a:lnTo>
                        <a:pt x="1" y="48146"/>
                      </a:lnTo>
                      <a:lnTo>
                        <a:pt x="306" y="48146"/>
                      </a:lnTo>
                      <a:lnTo>
                        <a:pt x="306" y="37679"/>
                      </a:lnTo>
                      <a:lnTo>
                        <a:pt x="6141" y="31874"/>
                      </a:lnTo>
                      <a:lnTo>
                        <a:pt x="6141" y="8167"/>
                      </a:lnTo>
                      <a:lnTo>
                        <a:pt x="14079" y="229"/>
                      </a:lnTo>
                      <a:lnTo>
                        <a:pt x="13866" y="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rgbClr val="9900ff">
                        <a:alpha val="47058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00"/>
                </a:gra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91440" bIns="9144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1400" spc="-1" strike="noStrike">
                    <a:solidFill>
                      <a:srgbClr val="000000"/>
                    </a:solidFill>
                    <a:latin typeface="Arial"/>
                    <a:ea typeface="DejaVu Sans"/>
                  </a:endParaRPr>
                </a:p>
              </p:txBody>
            </p:sp>
            <p:sp>
              <p:nvSpPr>
                <p:cNvPr id="680" name="Google Shape;1197;p26"/>
                <p:cNvSpPr/>
                <p:nvPr/>
              </p:nvSpPr>
              <p:spPr>
                <a:xfrm>
                  <a:off x="8760600" y="70200"/>
                  <a:ext cx="686520" cy="2086200"/>
                </a:xfrm>
                <a:custGeom>
                  <a:avLst/>
                  <a:gdLst>
                    <a:gd name="textAreaLeft" fmla="*/ 0 w 686520"/>
                    <a:gd name="textAreaRight" fmla="*/ 687240 w 686520"/>
                    <a:gd name="textAreaTop" fmla="*/ 0 h 2086200"/>
                    <a:gd name="textAreaBottom" fmla="*/ 2086920 h 2086200"/>
                  </a:gdLst>
                  <a:ahLst/>
                  <a:rect l="textAreaLeft" t="textAreaTop" r="textAreaRight" b="textAreaBottom"/>
                  <a:pathLst>
                    <a:path w="16760" h="43180">
                      <a:moveTo>
                        <a:pt x="16531" y="1"/>
                      </a:moveTo>
                      <a:lnTo>
                        <a:pt x="4403" y="12159"/>
                      </a:lnTo>
                      <a:lnTo>
                        <a:pt x="4342" y="12190"/>
                      </a:lnTo>
                      <a:lnTo>
                        <a:pt x="4342" y="25734"/>
                      </a:lnTo>
                      <a:lnTo>
                        <a:pt x="0" y="30077"/>
                      </a:lnTo>
                      <a:lnTo>
                        <a:pt x="8746" y="38822"/>
                      </a:lnTo>
                      <a:lnTo>
                        <a:pt x="8746" y="43180"/>
                      </a:lnTo>
                      <a:lnTo>
                        <a:pt x="9066" y="43180"/>
                      </a:lnTo>
                      <a:lnTo>
                        <a:pt x="9066" y="38700"/>
                      </a:lnTo>
                      <a:lnTo>
                        <a:pt x="442" y="30077"/>
                      </a:lnTo>
                      <a:lnTo>
                        <a:pt x="4662" y="25872"/>
                      </a:lnTo>
                      <a:lnTo>
                        <a:pt x="4662" y="12327"/>
                      </a:lnTo>
                      <a:lnTo>
                        <a:pt x="16760" y="230"/>
                      </a:lnTo>
                      <a:lnTo>
                        <a:pt x="16531" y="1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rgbClr val="9900ff">
                        <a:alpha val="47058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00"/>
                </a:gra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91440" bIns="9144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1400" spc="-1" strike="noStrike">
                    <a:solidFill>
                      <a:srgbClr val="000000"/>
                    </a:solidFill>
                    <a:latin typeface="Arial"/>
                    <a:ea typeface="DejaVu Sans"/>
                  </a:endParaRPr>
                </a:p>
              </p:txBody>
            </p:sp>
          </p:grpSp>
          <p:grpSp>
            <p:nvGrpSpPr>
              <p:cNvPr id="681" name="Google Shape;1198;p26"/>
              <p:cNvGrpSpPr/>
              <p:nvPr/>
            </p:nvGrpSpPr>
            <p:grpSpPr>
              <a:xfrm>
                <a:off x="8496720" y="3923640"/>
                <a:ext cx="133560" cy="133560"/>
                <a:chOff x="8496720" y="3923640"/>
                <a:chExt cx="133560" cy="133560"/>
              </a:xfrm>
            </p:grpSpPr>
            <p:sp>
              <p:nvSpPr>
                <p:cNvPr id="682" name="Google Shape;1199;p26"/>
                <p:cNvSpPr/>
                <p:nvPr/>
              </p:nvSpPr>
              <p:spPr>
                <a:xfrm>
                  <a:off x="8496720" y="3923640"/>
                  <a:ext cx="133560" cy="133560"/>
                </a:xfrm>
                <a:prstGeom prst="ellipse">
                  <a:avLst/>
                </a:prstGeom>
                <a:noFill/>
                <a:ln w="9525">
                  <a:solidFill>
                    <a:srgbClr val="0c0a9e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7160" bIns="4716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1400" spc="-1" strike="noStrike">
                    <a:solidFill>
                      <a:srgbClr val="000000"/>
                    </a:solidFill>
                    <a:latin typeface="Arial"/>
                    <a:ea typeface="DejaVu Sans"/>
                  </a:endParaRPr>
                </a:p>
              </p:txBody>
            </p:sp>
            <p:sp>
              <p:nvSpPr>
                <p:cNvPr id="683" name="Google Shape;1200;p26"/>
                <p:cNvSpPr/>
                <p:nvPr/>
              </p:nvSpPr>
              <p:spPr>
                <a:xfrm>
                  <a:off x="8515440" y="3942360"/>
                  <a:ext cx="95760" cy="95760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0c0a9e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00"/>
                </a:gra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33840" bIns="3384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1400" spc="-1" strike="noStrike">
                    <a:solidFill>
                      <a:srgbClr val="000000"/>
                    </a:solidFill>
                    <a:latin typeface="Arial"/>
                    <a:ea typeface="DejaVu Sans"/>
                  </a:endParaRPr>
                </a:p>
              </p:txBody>
            </p:sp>
          </p:grpSp>
          <p:grpSp>
            <p:nvGrpSpPr>
              <p:cNvPr id="684" name="Google Shape;1201;p26"/>
              <p:cNvGrpSpPr/>
              <p:nvPr/>
            </p:nvGrpSpPr>
            <p:grpSpPr>
              <a:xfrm>
                <a:off x="8735400" y="3255480"/>
                <a:ext cx="133560" cy="133560"/>
                <a:chOff x="8735400" y="3255480"/>
                <a:chExt cx="133560" cy="133560"/>
              </a:xfrm>
            </p:grpSpPr>
            <p:sp>
              <p:nvSpPr>
                <p:cNvPr id="685" name="Google Shape;1202;p26"/>
                <p:cNvSpPr/>
                <p:nvPr/>
              </p:nvSpPr>
              <p:spPr>
                <a:xfrm>
                  <a:off x="8735400" y="3255480"/>
                  <a:ext cx="133560" cy="133560"/>
                </a:xfrm>
                <a:prstGeom prst="ellipse">
                  <a:avLst/>
                </a:prstGeom>
                <a:noFill/>
                <a:ln w="9525">
                  <a:solidFill>
                    <a:srgbClr val="0c0a9e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7160" bIns="4716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1400" spc="-1" strike="noStrike">
                    <a:solidFill>
                      <a:srgbClr val="000000"/>
                    </a:solidFill>
                    <a:latin typeface="Arial"/>
                    <a:ea typeface="DejaVu Sans"/>
                  </a:endParaRPr>
                </a:p>
              </p:txBody>
            </p:sp>
            <p:sp>
              <p:nvSpPr>
                <p:cNvPr id="686" name="Google Shape;1203;p26"/>
                <p:cNvSpPr/>
                <p:nvPr/>
              </p:nvSpPr>
              <p:spPr>
                <a:xfrm>
                  <a:off x="8754120" y="3274560"/>
                  <a:ext cx="95760" cy="95760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0c0a9e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00"/>
                </a:gra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33840" bIns="3384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1400" spc="-1" strike="noStrike">
                    <a:solidFill>
                      <a:srgbClr val="000000"/>
                    </a:solidFill>
                    <a:latin typeface="Arial"/>
                    <a:ea typeface="DejaVu Sans"/>
                  </a:endParaRPr>
                </a:p>
              </p:txBody>
            </p:sp>
          </p:grpSp>
          <p:grpSp>
            <p:nvGrpSpPr>
              <p:cNvPr id="687" name="Google Shape;1204;p26"/>
              <p:cNvGrpSpPr/>
              <p:nvPr/>
            </p:nvGrpSpPr>
            <p:grpSpPr>
              <a:xfrm>
                <a:off x="8678880" y="311040"/>
                <a:ext cx="133200" cy="133200"/>
                <a:chOff x="8678880" y="311040"/>
                <a:chExt cx="133200" cy="133200"/>
              </a:xfrm>
            </p:grpSpPr>
            <p:sp>
              <p:nvSpPr>
                <p:cNvPr id="688" name="Google Shape;1205;p26"/>
                <p:cNvSpPr/>
                <p:nvPr/>
              </p:nvSpPr>
              <p:spPr>
                <a:xfrm>
                  <a:off x="8678880" y="311040"/>
                  <a:ext cx="133200" cy="133200"/>
                </a:xfrm>
                <a:prstGeom prst="ellipse">
                  <a:avLst/>
                </a:prstGeom>
                <a:noFill/>
                <a:ln w="9525">
                  <a:solidFill>
                    <a:srgbClr val="8208d5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7160" bIns="4716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1400" spc="-1" strike="noStrike">
                    <a:solidFill>
                      <a:srgbClr val="000000"/>
                    </a:solidFill>
                    <a:latin typeface="Arial"/>
                    <a:ea typeface="DejaVu Sans"/>
                  </a:endParaRPr>
                </a:p>
              </p:txBody>
            </p:sp>
            <p:sp>
              <p:nvSpPr>
                <p:cNvPr id="689" name="Google Shape;1206;p26"/>
                <p:cNvSpPr/>
                <p:nvPr/>
              </p:nvSpPr>
              <p:spPr>
                <a:xfrm>
                  <a:off x="8697600" y="330120"/>
                  <a:ext cx="95400" cy="95400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9900ff">
                        <a:alpha val="47058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</a:gra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33840" bIns="3384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1400" spc="-1" strike="noStrike">
                    <a:solidFill>
                      <a:srgbClr val="000000"/>
                    </a:solidFill>
                    <a:latin typeface="Arial"/>
                    <a:ea typeface="DejaVu Sans"/>
                  </a:endParaRPr>
                </a:p>
              </p:txBody>
            </p:sp>
          </p:grpSp>
        </p:grpSp>
        <p:pic>
          <p:nvPicPr>
            <p:cNvPr id="690" name="Google Shape;1207;p26" descr=""/>
            <p:cNvPicPr/>
            <p:nvPr/>
          </p:nvPicPr>
          <p:blipFill>
            <a:blip r:embed="rId3"/>
            <a:srcRect l="16959" t="24708" r="7122" b="26168"/>
            <a:stretch/>
          </p:blipFill>
          <p:spPr>
            <a:xfrm>
              <a:off x="7081920" y="-1036440"/>
              <a:ext cx="2441160" cy="186300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691" name="Google Shape;1208;p26"/>
          <p:cNvGrpSpPr/>
          <p:nvPr/>
        </p:nvGrpSpPr>
        <p:grpSpPr>
          <a:xfrm>
            <a:off x="3984480" y="4933080"/>
            <a:ext cx="667440" cy="438480"/>
            <a:chOff x="3984480" y="4933080"/>
            <a:chExt cx="667440" cy="438480"/>
          </a:xfrm>
        </p:grpSpPr>
        <p:grpSp>
          <p:nvGrpSpPr>
            <p:cNvPr id="692" name="Google Shape;1209;p26"/>
            <p:cNvGrpSpPr/>
            <p:nvPr/>
          </p:nvGrpSpPr>
          <p:grpSpPr>
            <a:xfrm>
              <a:off x="3984480" y="4933080"/>
              <a:ext cx="438480" cy="438480"/>
              <a:chOff x="3984480" y="4933080"/>
              <a:chExt cx="438480" cy="438480"/>
            </a:xfrm>
          </p:grpSpPr>
          <p:sp>
            <p:nvSpPr>
              <p:cNvPr id="693" name="Google Shape;1210;p26"/>
              <p:cNvSpPr/>
              <p:nvPr/>
            </p:nvSpPr>
            <p:spPr>
              <a:xfrm rot="5400000">
                <a:off x="3984480" y="4933080"/>
                <a:ext cx="438480" cy="438480"/>
              </a:xfrm>
              <a:custGeom>
                <a:avLst/>
                <a:gdLst>
                  <a:gd name="textAreaLeft" fmla="*/ 0 w 438480"/>
                  <a:gd name="textAreaRight" fmla="*/ 439200 w 438480"/>
                  <a:gd name="textAreaTop" fmla="*/ 0 h 438480"/>
                  <a:gd name="textAreaBottom" fmla="*/ 439200 h 438480"/>
                </a:gdLst>
                <a:ahLst/>
                <a:rect l="textAreaLeft" t="textAreaTop" r="textAreaRight" b="textAreaBottom"/>
                <a:pathLst>
                  <a:path w="17568" h="17564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0c0a9e">
                      <a:alpha val="20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694" name="Google Shape;1211;p26"/>
              <p:cNvSpPr/>
              <p:nvPr/>
            </p:nvSpPr>
            <p:spPr>
              <a:xfrm rot="5400000">
                <a:off x="4072680" y="5033160"/>
                <a:ext cx="262080" cy="239040"/>
              </a:xfrm>
              <a:custGeom>
                <a:avLst/>
                <a:gdLst>
                  <a:gd name="textAreaLeft" fmla="*/ 0 w 262080"/>
                  <a:gd name="textAreaRight" fmla="*/ 262800 w 262080"/>
                  <a:gd name="textAreaTop" fmla="*/ 0 h 239040"/>
                  <a:gd name="textAreaBottom" fmla="*/ 239760 h 239040"/>
                </a:gdLst>
                <a:ahLst/>
                <a:rect l="textAreaLeft" t="textAreaTop" r="textAreaRight" b="textAreaBottom"/>
                <a:pathLst>
                  <a:path w="10514" h="9588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0c0a9e">
                      <a:alpha val="20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</p:grpSp>
        <p:grpSp>
          <p:nvGrpSpPr>
            <p:cNvPr id="695" name="Google Shape;1212;p26"/>
            <p:cNvGrpSpPr/>
            <p:nvPr/>
          </p:nvGrpSpPr>
          <p:grpSpPr>
            <a:xfrm>
              <a:off x="4423680" y="5038200"/>
              <a:ext cx="228240" cy="228240"/>
              <a:chOff x="4423680" y="5038200"/>
              <a:chExt cx="228240" cy="228240"/>
            </a:xfrm>
          </p:grpSpPr>
          <p:sp>
            <p:nvSpPr>
              <p:cNvPr id="696" name="Google Shape;1213;p26"/>
              <p:cNvSpPr/>
              <p:nvPr/>
            </p:nvSpPr>
            <p:spPr>
              <a:xfrm rot="5400000">
                <a:off x="4423680" y="5038200"/>
                <a:ext cx="228240" cy="228240"/>
              </a:xfrm>
              <a:custGeom>
                <a:avLst/>
                <a:gdLst>
                  <a:gd name="textAreaLeft" fmla="*/ 0 w 228240"/>
                  <a:gd name="textAreaRight" fmla="*/ 228960 w 228240"/>
                  <a:gd name="textAreaTop" fmla="*/ 0 h 228240"/>
                  <a:gd name="textAreaBottom" fmla="*/ 228960 h 228240"/>
                </a:gdLst>
                <a:ahLst/>
                <a:rect l="textAreaLeft" t="textAreaTop" r="textAreaRight" b="textAreaBottom"/>
                <a:pathLst>
                  <a:path w="17568" h="17564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0c0a9e">
                      <a:alpha val="20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697" name="Google Shape;1214;p26"/>
              <p:cNvSpPr/>
              <p:nvPr/>
            </p:nvSpPr>
            <p:spPr>
              <a:xfrm rot="5400000">
                <a:off x="4469400" y="5090040"/>
                <a:ext cx="136080" cy="124200"/>
              </a:xfrm>
              <a:custGeom>
                <a:avLst/>
                <a:gdLst>
                  <a:gd name="textAreaLeft" fmla="*/ 0 w 136080"/>
                  <a:gd name="textAreaRight" fmla="*/ 136800 w 136080"/>
                  <a:gd name="textAreaTop" fmla="*/ 0 h 124200"/>
                  <a:gd name="textAreaBottom" fmla="*/ 124920 h 124200"/>
                </a:gdLst>
                <a:ahLst/>
                <a:rect l="textAreaLeft" t="textAreaTop" r="textAreaRight" b="textAreaBottom"/>
                <a:pathLst>
                  <a:path w="10514" h="9588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0c0a9e">
                      <a:alpha val="20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2280" bIns="622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</p:grpSp>
      </p:grpSp>
      <p:sp>
        <p:nvSpPr>
          <p:cNvPr id="69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  <p:sldLayoutId id="2147483761" r:id="rId12"/>
    <p:sldLayoutId id="2147483762" r:id="rId13"/>
    <p:sldLayoutId id="2147483763" r:id="rId14"/>
    <p:sldLayoutId id="2147483764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jpeg"/><Relationship Id="rId3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37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slideLayout" Target="../slideLayouts/slideLayout37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6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37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3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3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3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3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3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3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6" name="PlaceHolder 1"/>
          <p:cNvSpPr>
            <a:spLocks noGrp="1"/>
          </p:cNvSpPr>
          <p:nvPr>
            <p:ph type="title"/>
          </p:nvPr>
        </p:nvSpPr>
        <p:spPr>
          <a:xfrm>
            <a:off x="1096920" y="816480"/>
            <a:ext cx="6973920" cy="232596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b">
            <a:noAutofit/>
          </a:bodyPr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r>
              <a:rPr b="1" lang="en" sz="4500" spc="-1" strike="noStrike">
                <a:solidFill>
                  <a:srgbClr val="0c0a9e"/>
                </a:solidFill>
                <a:latin typeface="IBM Plex Mono"/>
                <a:ea typeface="IBM Plex Mono"/>
              </a:rPr>
              <a:t>Presentation</a:t>
            </a:r>
            <a:r>
              <a:rPr b="1" lang="en" sz="4500" spc="-1" strike="noStrike">
                <a:solidFill>
                  <a:srgbClr val="000000"/>
                </a:solidFill>
                <a:latin typeface="IBM Plex Mono"/>
                <a:ea typeface="IBM Plex Mono"/>
              </a:rPr>
              <a:t> of 1</a:t>
            </a:r>
            <a:r>
              <a:rPr b="1" lang="en" sz="4500" spc="-1" strike="noStrike" baseline="33000">
                <a:solidFill>
                  <a:srgbClr val="000000"/>
                </a:solidFill>
                <a:latin typeface="IBM Plex Mono"/>
                <a:ea typeface="IBM Plex Mono"/>
              </a:rPr>
              <a:t>st</a:t>
            </a:r>
            <a:r>
              <a:rPr b="1" lang="en" sz="4500" spc="-1" strike="noStrike">
                <a:solidFill>
                  <a:srgbClr val="000000"/>
                </a:solidFill>
                <a:latin typeface="IBM Plex Mono"/>
                <a:ea typeface="IBM Plex Mono"/>
              </a:rPr>
              <a:t> assignment - </a:t>
            </a:r>
            <a:r>
              <a:rPr b="1" lang="en" sz="4500" spc="-1" strike="noStrike">
                <a:solidFill>
                  <a:srgbClr val="0c0a9e"/>
                </a:solidFill>
                <a:latin typeface="IBM Plex Mono"/>
                <a:ea typeface="IBM Plex Mono"/>
              </a:rPr>
              <a:t>ece437</a:t>
            </a:r>
            <a:endParaRPr b="0" lang="en-US" sz="45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517" name="Google Shape;1433;p35"/>
          <p:cNvGrpSpPr/>
          <p:nvPr/>
        </p:nvGrpSpPr>
        <p:grpSpPr>
          <a:xfrm>
            <a:off x="1096560" y="3242880"/>
            <a:ext cx="3936240" cy="133200"/>
            <a:chOff x="1096560" y="3242880"/>
            <a:chExt cx="3936240" cy="133200"/>
          </a:xfrm>
        </p:grpSpPr>
        <p:cxnSp>
          <p:nvCxnSpPr>
            <p:cNvPr id="2518" name="Google Shape;1434;p35"/>
            <p:cNvCxnSpPr/>
            <p:nvPr/>
          </p:nvCxnSpPr>
          <p:spPr>
            <a:xfrm>
              <a:off x="1096560" y="3309840"/>
              <a:ext cx="3841560" cy="720"/>
            </a:xfrm>
            <a:prstGeom prst="straightConnector1">
              <a:avLst/>
            </a:prstGeom>
            <a:ln w="9525">
              <a:solidFill>
                <a:srgbClr val="0c0a9e"/>
              </a:solidFill>
              <a:round/>
            </a:ln>
          </p:spPr>
        </p:cxnSp>
        <p:grpSp>
          <p:nvGrpSpPr>
            <p:cNvPr id="2519" name="Google Shape;1435;p35"/>
            <p:cNvGrpSpPr/>
            <p:nvPr/>
          </p:nvGrpSpPr>
          <p:grpSpPr>
            <a:xfrm>
              <a:off x="4899600" y="3242880"/>
              <a:ext cx="133200" cy="133200"/>
              <a:chOff x="4899600" y="3242880"/>
              <a:chExt cx="133200" cy="133200"/>
            </a:xfrm>
          </p:grpSpPr>
          <p:sp>
            <p:nvSpPr>
              <p:cNvPr id="2520" name="Google Shape;1436;p35"/>
              <p:cNvSpPr/>
              <p:nvPr/>
            </p:nvSpPr>
            <p:spPr>
              <a:xfrm>
                <a:off x="4929480" y="3273120"/>
                <a:ext cx="73080" cy="73080"/>
              </a:xfrm>
              <a:prstGeom prst="ellipse">
                <a:avLst/>
              </a:pr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5920" bIns="2592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ffffff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2521" name="Google Shape;1437;p35"/>
              <p:cNvSpPr/>
              <p:nvPr/>
            </p:nvSpPr>
            <p:spPr>
              <a:xfrm>
                <a:off x="4899600" y="3242880"/>
                <a:ext cx="133200" cy="133200"/>
              </a:xfrm>
              <a:prstGeom prst="ellipse">
                <a:avLst/>
              </a:prstGeom>
              <a:noFill/>
              <a:ln w="9525">
                <a:solidFill>
                  <a:srgbClr val="0c0a9e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7160" bIns="4716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</p:grpSp>
      </p:grpSp>
      <p:grpSp>
        <p:nvGrpSpPr>
          <p:cNvPr id="2522" name="Google Shape;1438;p35"/>
          <p:cNvGrpSpPr/>
          <p:nvPr/>
        </p:nvGrpSpPr>
        <p:grpSpPr>
          <a:xfrm>
            <a:off x="8018280" y="-313560"/>
            <a:ext cx="133200" cy="1890000"/>
            <a:chOff x="8018280" y="-313560"/>
            <a:chExt cx="133200" cy="1890000"/>
          </a:xfrm>
        </p:grpSpPr>
        <p:sp>
          <p:nvSpPr>
            <p:cNvPr id="2523" name="Google Shape;1439;p35"/>
            <p:cNvSpPr/>
            <p:nvPr/>
          </p:nvSpPr>
          <p:spPr>
            <a:xfrm rot="5400000">
              <a:off x="8018280" y="1443240"/>
              <a:ext cx="133200" cy="133200"/>
            </a:xfrm>
            <a:prstGeom prst="ellipse">
              <a:avLst/>
            </a:prstGeom>
            <a:noFill/>
            <a:ln w="9525">
              <a:solidFill>
                <a:srgbClr val="0c0a9e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7160" bIns="47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cxnSp>
          <p:nvCxnSpPr>
            <p:cNvPr id="2524" name="Google Shape;1440;p35"/>
            <p:cNvCxnSpPr/>
            <p:nvPr/>
          </p:nvCxnSpPr>
          <p:spPr>
            <a:xfrm>
              <a:off x="8084160" y="-313560"/>
              <a:ext cx="720" cy="1795320"/>
            </a:xfrm>
            <a:prstGeom prst="straightConnector1">
              <a:avLst/>
            </a:prstGeom>
            <a:ln w="9525">
              <a:solidFill>
                <a:srgbClr val="0c0a9e"/>
              </a:solidFill>
              <a:round/>
            </a:ln>
          </p:spPr>
        </p:cxnSp>
        <p:sp>
          <p:nvSpPr>
            <p:cNvPr id="2525" name="Google Shape;1441;p35"/>
            <p:cNvSpPr/>
            <p:nvPr/>
          </p:nvSpPr>
          <p:spPr>
            <a:xfrm rot="5400000">
              <a:off x="8048160" y="1473480"/>
              <a:ext cx="73080" cy="73080"/>
            </a:xfrm>
            <a:prstGeom prst="ellipse">
              <a:avLst/>
            </a:pr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5920" bIns="259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</p:grpSp>
      <p:grpSp>
        <p:nvGrpSpPr>
          <p:cNvPr id="2526" name="Google Shape;1442;p35"/>
          <p:cNvGrpSpPr/>
          <p:nvPr/>
        </p:nvGrpSpPr>
        <p:grpSpPr>
          <a:xfrm>
            <a:off x="6309360" y="957600"/>
            <a:ext cx="3504960" cy="5118480"/>
            <a:chOff x="6309360" y="957600"/>
            <a:chExt cx="3504960" cy="5118480"/>
          </a:xfrm>
        </p:grpSpPr>
        <p:sp>
          <p:nvSpPr>
            <p:cNvPr id="2527" name="Google Shape;1443;p35"/>
            <p:cNvSpPr/>
            <p:nvPr/>
          </p:nvSpPr>
          <p:spPr>
            <a:xfrm>
              <a:off x="6309360" y="957600"/>
              <a:ext cx="3152520" cy="5118480"/>
            </a:xfrm>
            <a:custGeom>
              <a:avLst/>
              <a:gdLst>
                <a:gd name="textAreaLeft" fmla="*/ 0 w 3152520"/>
                <a:gd name="textAreaRight" fmla="*/ 3153240 w 3152520"/>
                <a:gd name="textAreaTop" fmla="*/ 0 h 5118480"/>
                <a:gd name="textAreaBottom" fmla="*/ 5119200 h 5118480"/>
              </a:gdLst>
              <a:ahLst/>
              <a:rect l="textAreaLeft" t="textAreaTop" r="textAreaRight" b="textAreaBottom"/>
              <a:pathLst>
                <a:path w="76882" h="124813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 rotWithShape="0">
              <a:gsLst>
                <a:gs pos="0">
                  <a:srgbClr val="9900ff">
                    <a:alpha val="47058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grpSp>
          <p:nvGrpSpPr>
            <p:cNvPr id="2528" name="Google Shape;1444;p35"/>
            <p:cNvGrpSpPr/>
            <p:nvPr/>
          </p:nvGrpSpPr>
          <p:grpSpPr>
            <a:xfrm>
              <a:off x="7728480" y="3644640"/>
              <a:ext cx="133200" cy="133200"/>
              <a:chOff x="7728480" y="3644640"/>
              <a:chExt cx="133200" cy="133200"/>
            </a:xfrm>
          </p:grpSpPr>
          <p:sp>
            <p:nvSpPr>
              <p:cNvPr id="2529" name="Google Shape;1445;p35"/>
              <p:cNvSpPr/>
              <p:nvPr/>
            </p:nvSpPr>
            <p:spPr>
              <a:xfrm>
                <a:off x="7728480" y="3644640"/>
                <a:ext cx="133200" cy="133200"/>
              </a:xfrm>
              <a:prstGeom prst="ellipse">
                <a:avLst/>
              </a:prstGeom>
              <a:noFill/>
              <a:ln w="9525">
                <a:solidFill>
                  <a:srgbClr val="8208d5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7160" bIns="4716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2530" name="Google Shape;1446;p35"/>
              <p:cNvSpPr/>
              <p:nvPr/>
            </p:nvSpPr>
            <p:spPr>
              <a:xfrm>
                <a:off x="7747200" y="3663360"/>
                <a:ext cx="95400" cy="95400"/>
              </a:xfrm>
              <a:prstGeom prst="ellipse">
                <a:avLst/>
              </a:prstGeom>
              <a:gradFill rotWithShape="0">
                <a:gsLst>
                  <a:gs pos="0">
                    <a:srgbClr val="9900ff">
                      <a:alpha val="47058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33840" bIns="338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</p:grpSp>
        <p:grpSp>
          <p:nvGrpSpPr>
            <p:cNvPr id="2531" name="Google Shape;1447;p35"/>
            <p:cNvGrpSpPr/>
            <p:nvPr/>
          </p:nvGrpSpPr>
          <p:grpSpPr>
            <a:xfrm>
              <a:off x="7344360" y="3270960"/>
              <a:ext cx="133200" cy="133200"/>
              <a:chOff x="7344360" y="3270960"/>
              <a:chExt cx="133200" cy="133200"/>
            </a:xfrm>
          </p:grpSpPr>
          <p:sp>
            <p:nvSpPr>
              <p:cNvPr id="2532" name="Google Shape;1448;p35"/>
              <p:cNvSpPr/>
              <p:nvPr/>
            </p:nvSpPr>
            <p:spPr>
              <a:xfrm>
                <a:off x="7344360" y="3270960"/>
                <a:ext cx="133200" cy="133200"/>
              </a:xfrm>
              <a:prstGeom prst="ellipse">
                <a:avLst/>
              </a:prstGeom>
              <a:noFill/>
              <a:ln w="9525">
                <a:solidFill>
                  <a:srgbClr val="8208d5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7160" bIns="4716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2533" name="Google Shape;1449;p35"/>
              <p:cNvSpPr/>
              <p:nvPr/>
            </p:nvSpPr>
            <p:spPr>
              <a:xfrm>
                <a:off x="7363440" y="3289680"/>
                <a:ext cx="95400" cy="95400"/>
              </a:xfrm>
              <a:prstGeom prst="ellipse">
                <a:avLst/>
              </a:prstGeom>
              <a:gradFill rotWithShape="0">
                <a:gsLst>
                  <a:gs pos="0">
                    <a:srgbClr val="9900ff">
                      <a:alpha val="47058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33840" bIns="338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</p:grpSp>
        <p:grpSp>
          <p:nvGrpSpPr>
            <p:cNvPr id="2534" name="Google Shape;1450;p35"/>
            <p:cNvGrpSpPr/>
            <p:nvPr/>
          </p:nvGrpSpPr>
          <p:grpSpPr>
            <a:xfrm>
              <a:off x="8337960" y="2584440"/>
              <a:ext cx="133200" cy="133200"/>
              <a:chOff x="8337960" y="2584440"/>
              <a:chExt cx="133200" cy="133200"/>
            </a:xfrm>
          </p:grpSpPr>
          <p:sp>
            <p:nvSpPr>
              <p:cNvPr id="2535" name="Google Shape;1451;p35"/>
              <p:cNvSpPr/>
              <p:nvPr/>
            </p:nvSpPr>
            <p:spPr>
              <a:xfrm>
                <a:off x="8337960" y="2584440"/>
                <a:ext cx="133200" cy="133200"/>
              </a:xfrm>
              <a:prstGeom prst="ellipse">
                <a:avLst/>
              </a:prstGeom>
              <a:noFill/>
              <a:ln w="9525">
                <a:solidFill>
                  <a:srgbClr val="8208d5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7160" bIns="4716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2536" name="Google Shape;1452;p35"/>
              <p:cNvSpPr/>
              <p:nvPr/>
            </p:nvSpPr>
            <p:spPr>
              <a:xfrm>
                <a:off x="8356680" y="2603520"/>
                <a:ext cx="95400" cy="95400"/>
              </a:xfrm>
              <a:prstGeom prst="ellipse">
                <a:avLst/>
              </a:prstGeom>
              <a:gradFill rotWithShape="0">
                <a:gsLst>
                  <a:gs pos="0">
                    <a:srgbClr val="9900ff">
                      <a:alpha val="47058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33840" bIns="338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</p:grpSp>
        <p:sp>
          <p:nvSpPr>
            <p:cNvPr id="2537" name="Google Shape;1453;p35"/>
            <p:cNvSpPr/>
            <p:nvPr/>
          </p:nvSpPr>
          <p:spPr>
            <a:xfrm rot="5400000">
              <a:off x="7687800" y="1143360"/>
              <a:ext cx="1420200" cy="2832480"/>
            </a:xfrm>
            <a:custGeom>
              <a:avLst/>
              <a:gdLst>
                <a:gd name="textAreaLeft" fmla="*/ 0 w 1420200"/>
                <a:gd name="textAreaRight" fmla="*/ 1420920 w 1420200"/>
                <a:gd name="textAreaTop" fmla="*/ 0 h 2832480"/>
                <a:gd name="textAreaBottom" fmla="*/ 2833200 h 2832480"/>
              </a:gdLst>
              <a:ahLst/>
              <a:rect l="textAreaLeft" t="textAreaTop" r="textAreaRight" b="textAreaBottom"/>
              <a:pathLst>
                <a:path w="34647" h="69081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 rotWithShape="0">
              <a:gsLst>
                <a:gs pos="0">
                  <a:srgbClr val="0c0a9e"/>
                </a:gs>
                <a:gs pos="100000">
                  <a:srgbClr val="ffffff">
                    <a:alpha val="0"/>
                  </a:srgbClr>
                </a:gs>
              </a:gsLst>
              <a:lin ang="108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pic>
        <p:nvPicPr>
          <p:cNvPr id="2538" name="" descr=""/>
          <p:cNvPicPr/>
          <p:nvPr/>
        </p:nvPicPr>
        <p:blipFill>
          <a:blip r:embed="rId1"/>
          <a:stretch/>
        </p:blipFill>
        <p:spPr>
          <a:xfrm>
            <a:off x="2228760" y="3657600"/>
            <a:ext cx="1200240" cy="1200240"/>
          </a:xfrm>
          <a:prstGeom prst="rect">
            <a:avLst/>
          </a:prstGeom>
          <a:ln w="0">
            <a:noFill/>
          </a:ln>
        </p:spPr>
      </p:pic>
      <p:pic>
        <p:nvPicPr>
          <p:cNvPr id="2539" name="" descr=""/>
          <p:cNvPicPr/>
          <p:nvPr/>
        </p:nvPicPr>
        <p:blipFill>
          <a:blip r:embed="rId2"/>
          <a:stretch/>
        </p:blipFill>
        <p:spPr>
          <a:xfrm>
            <a:off x="4343400" y="3657600"/>
            <a:ext cx="1218600" cy="1218600"/>
          </a:xfrm>
          <a:prstGeom prst="rect">
            <a:avLst/>
          </a:prstGeom>
          <a:ln w="0">
            <a:noFill/>
          </a:ln>
        </p:spPr>
      </p:pic>
      <p:sp>
        <p:nvSpPr>
          <p:cNvPr id="2540" name="PlaceHolder 5"/>
          <p:cNvSpPr txBox="1"/>
          <p:nvPr/>
        </p:nvSpPr>
        <p:spPr>
          <a:xfrm>
            <a:off x="0" y="4307400"/>
            <a:ext cx="2057400" cy="91440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1" lang="en" sz="1400" spc="-1" strike="noStrike">
                <a:solidFill>
                  <a:schemeClr val="dk1"/>
                </a:solidFill>
                <a:latin typeface="Poppins"/>
                <a:ea typeface="Poppins"/>
              </a:rPr>
              <a:t>Dimitrios Tsalapatas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1" lang="en" sz="1400" spc="-1" strike="noStrike">
                <a:solidFill>
                  <a:schemeClr val="dk1"/>
                </a:solidFill>
                <a:latin typeface="Poppins"/>
                <a:ea typeface="Poppins"/>
              </a:rPr>
              <a:t>03246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1" lang="en" sz="1400" spc="-1" strike="noStrike">
                <a:solidFill>
                  <a:schemeClr val="dk1"/>
                </a:solidFill>
                <a:latin typeface="Poppins"/>
                <a:ea typeface="Poppins"/>
              </a:rPr>
              <a:t>Algorithm cad 1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chemeClr val="dk1"/>
                </a:solidFill>
                <a:latin typeface="Poppins"/>
                <a:ea typeface="Poppins"/>
              </a:rPr>
              <a:t> 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41" name="PlaceHolder 6"/>
          <p:cNvSpPr txBox="1"/>
          <p:nvPr/>
        </p:nvSpPr>
        <p:spPr>
          <a:xfrm>
            <a:off x="7772400" y="4800600"/>
            <a:ext cx="1371600" cy="34272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1" lang="en" sz="1500" spc="-1" strike="noStrike">
                <a:solidFill>
                  <a:schemeClr val="dk1"/>
                </a:solidFill>
                <a:latin typeface="Poppins"/>
                <a:ea typeface="Poppins"/>
              </a:rPr>
              <a:t>13/11/2023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chemeClr val="dk1"/>
                </a:solidFill>
                <a:latin typeface="Poppins"/>
                <a:ea typeface="Poppins"/>
              </a:rPr>
              <a:t> 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9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280" cy="572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3200" spc="-1" strike="noStrike">
                <a:solidFill>
                  <a:schemeClr val="dk2"/>
                </a:solidFill>
                <a:latin typeface="IBM Plex Mono"/>
                <a:ea typeface="IBM Plex Mono"/>
              </a:rPr>
              <a:t>TCL Commands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80" name="PlaceHolder 32"/>
          <p:cNvSpPr txBox="1"/>
          <p:nvPr/>
        </p:nvSpPr>
        <p:spPr>
          <a:xfrm>
            <a:off x="685800" y="1371600"/>
            <a:ext cx="3200400" cy="137160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Poppins"/>
                <a:ea typeface="Poppins"/>
              </a:rPr>
              <a:t>In order to support TCL commands, we need to use library tcl.h and set a tcl_interpreter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81" name="PlaceHolder 33"/>
          <p:cNvSpPr txBox="1"/>
          <p:nvPr/>
        </p:nvSpPr>
        <p:spPr>
          <a:xfrm>
            <a:off x="685800" y="2971800"/>
            <a:ext cx="3200400" cy="137160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Poppins"/>
                <a:ea typeface="Poppins"/>
              </a:rPr>
              <a:t>After that we can call function Tcl_Eval() and evaluate all tcl_commands.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Poppins"/>
                <a:ea typeface="Poppins"/>
              </a:rPr>
              <a:t>Then we print the result using Tcl_GetStringResult(interp)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582" name="" descr=""/>
          <p:cNvPicPr/>
          <p:nvPr/>
        </p:nvPicPr>
        <p:blipFill>
          <a:blip r:embed="rId1"/>
          <a:stretch/>
        </p:blipFill>
        <p:spPr>
          <a:xfrm>
            <a:off x="3886200" y="3200400"/>
            <a:ext cx="5029200" cy="1375920"/>
          </a:xfrm>
          <a:prstGeom prst="rect">
            <a:avLst/>
          </a:prstGeom>
          <a:ln w="0">
            <a:noFill/>
          </a:ln>
        </p:spPr>
      </p:pic>
      <p:sp>
        <p:nvSpPr>
          <p:cNvPr id="2583" name="PlaceHolder 34"/>
          <p:cNvSpPr txBox="1"/>
          <p:nvPr/>
        </p:nvSpPr>
        <p:spPr>
          <a:xfrm>
            <a:off x="5029200" y="1828800"/>
            <a:ext cx="3200400" cy="137160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127622"/>
                </a:solidFill>
                <a:latin typeface="Poppins"/>
                <a:ea typeface="Poppins"/>
              </a:rPr>
              <a:t>We pass all other commands in Tcl_Eval and if it is wrong, tcl prints the correct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4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280" cy="572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3200" spc="-1" strike="noStrike">
                <a:solidFill>
                  <a:schemeClr val="dk2"/>
                </a:solidFill>
                <a:latin typeface="IBM Plex Mono"/>
                <a:ea typeface="IBM Plex Mono"/>
              </a:rPr>
              <a:t>Extras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85" name="PlaceHolder 36"/>
          <p:cNvSpPr txBox="1"/>
          <p:nvPr/>
        </p:nvSpPr>
        <p:spPr>
          <a:xfrm>
            <a:off x="685800" y="1143000"/>
            <a:ext cx="3429000" cy="137160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Poppins"/>
                <a:ea typeface="Poppins"/>
              </a:rPr>
              <a:t>Print errors of tcl_commands with </a:t>
            </a:r>
            <a:r>
              <a:rPr b="0" lang="en" sz="1400" spc="-1" strike="noStrike">
                <a:solidFill>
                  <a:srgbClr val="f10d0c"/>
                </a:solidFill>
                <a:latin typeface="Poppins"/>
                <a:ea typeface="Poppins"/>
              </a:rPr>
              <a:t>red</a:t>
            </a:r>
            <a:r>
              <a:rPr b="0" lang="en" sz="1400" spc="-1" strike="noStrike">
                <a:solidFill>
                  <a:srgbClr val="000000"/>
                </a:solidFill>
                <a:latin typeface="Poppins"/>
                <a:ea typeface="Poppins"/>
              </a:rPr>
              <a:t> color and answers with </a:t>
            </a:r>
            <a:r>
              <a:rPr b="0" lang="en" sz="1400" spc="-1" strike="noStrike">
                <a:solidFill>
                  <a:srgbClr val="127622"/>
                </a:solidFill>
                <a:latin typeface="Poppins"/>
                <a:ea typeface="Poppins"/>
              </a:rPr>
              <a:t>green</a:t>
            </a:r>
            <a:r>
              <a:rPr b="0" lang="en" sz="1400" spc="-1" strike="noStrike">
                <a:solidFill>
                  <a:srgbClr val="000000"/>
                </a:solidFill>
                <a:latin typeface="Poppins"/>
                <a:ea typeface="Poppins"/>
              </a:rPr>
              <a:t> color, in order to be more user-friendly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86" name="PlaceHolder 37"/>
          <p:cNvSpPr txBox="1"/>
          <p:nvPr/>
        </p:nvSpPr>
        <p:spPr>
          <a:xfrm>
            <a:off x="685800" y="2514600"/>
            <a:ext cx="3200400" cy="137160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Poppins"/>
                <a:ea typeface="Poppins"/>
              </a:rPr>
              <a:t>When user call command “cd”, also call command “pwd” to show him the current path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587" name="" descr=""/>
          <p:cNvPicPr/>
          <p:nvPr/>
        </p:nvPicPr>
        <p:blipFill>
          <a:blip r:embed="rId1"/>
          <a:stretch/>
        </p:blipFill>
        <p:spPr>
          <a:xfrm>
            <a:off x="5162760" y="1302840"/>
            <a:ext cx="3066840" cy="754560"/>
          </a:xfrm>
          <a:prstGeom prst="rect">
            <a:avLst/>
          </a:prstGeom>
          <a:ln w="0">
            <a:noFill/>
          </a:ln>
        </p:spPr>
      </p:pic>
      <p:pic>
        <p:nvPicPr>
          <p:cNvPr id="2588" name="" descr=""/>
          <p:cNvPicPr/>
          <p:nvPr/>
        </p:nvPicPr>
        <p:blipFill>
          <a:blip r:embed="rId2"/>
          <a:stretch/>
        </p:blipFill>
        <p:spPr>
          <a:xfrm>
            <a:off x="4343400" y="2514600"/>
            <a:ext cx="4694760" cy="914400"/>
          </a:xfrm>
          <a:prstGeom prst="rect">
            <a:avLst/>
          </a:prstGeom>
          <a:ln w="0">
            <a:noFill/>
          </a:ln>
        </p:spPr>
      </p:pic>
      <p:sp>
        <p:nvSpPr>
          <p:cNvPr id="2589" name="PlaceHolder 38"/>
          <p:cNvSpPr txBox="1"/>
          <p:nvPr/>
        </p:nvSpPr>
        <p:spPr>
          <a:xfrm>
            <a:off x="685800" y="3772080"/>
            <a:ext cx="3200400" cy="137160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Poppins"/>
                <a:ea typeface="Poppins"/>
              </a:rPr>
              <a:t>In commands if last character is ‘ ‘ change it with ‘\0’ to be able to call correctly, quit and history commands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590" name="" descr=""/>
          <p:cNvPicPr/>
          <p:nvPr/>
        </p:nvPicPr>
        <p:blipFill>
          <a:blip r:embed="rId3"/>
          <a:stretch/>
        </p:blipFill>
        <p:spPr>
          <a:xfrm>
            <a:off x="4575240" y="3657600"/>
            <a:ext cx="4111560" cy="1278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91" name="Google Shape;1433;p 2"/>
          <p:cNvGrpSpPr/>
          <p:nvPr/>
        </p:nvGrpSpPr>
        <p:grpSpPr>
          <a:xfrm>
            <a:off x="1096560" y="3242880"/>
            <a:ext cx="3936240" cy="133200"/>
            <a:chOff x="1096560" y="3242880"/>
            <a:chExt cx="3936240" cy="133200"/>
          </a:xfrm>
        </p:grpSpPr>
        <p:cxnSp>
          <p:nvCxnSpPr>
            <p:cNvPr id="2592" name="Google Shape;1434;p 2"/>
            <p:cNvCxnSpPr/>
            <p:nvPr/>
          </p:nvCxnSpPr>
          <p:spPr>
            <a:xfrm>
              <a:off x="1096560" y="3309840"/>
              <a:ext cx="3841560" cy="720"/>
            </a:xfrm>
            <a:prstGeom prst="straightConnector1">
              <a:avLst/>
            </a:prstGeom>
            <a:ln w="9525">
              <a:solidFill>
                <a:srgbClr val="0c0a9e"/>
              </a:solidFill>
              <a:round/>
            </a:ln>
          </p:spPr>
        </p:cxnSp>
        <p:grpSp>
          <p:nvGrpSpPr>
            <p:cNvPr id="2593" name="Google Shape;1435;p 2"/>
            <p:cNvGrpSpPr/>
            <p:nvPr/>
          </p:nvGrpSpPr>
          <p:grpSpPr>
            <a:xfrm>
              <a:off x="4899600" y="3242880"/>
              <a:ext cx="133200" cy="133200"/>
              <a:chOff x="4899600" y="3242880"/>
              <a:chExt cx="133200" cy="133200"/>
            </a:xfrm>
          </p:grpSpPr>
          <p:sp>
            <p:nvSpPr>
              <p:cNvPr id="2594" name="Google Shape;1436;p 2"/>
              <p:cNvSpPr/>
              <p:nvPr/>
            </p:nvSpPr>
            <p:spPr>
              <a:xfrm>
                <a:off x="4929480" y="3273120"/>
                <a:ext cx="73080" cy="73080"/>
              </a:xfrm>
              <a:prstGeom prst="ellipse">
                <a:avLst/>
              </a:pr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5920" bIns="25920" anchor="ctr">
                <a:noAutofit/>
              </a:bodyPr>
              <a:p>
                <a:endParaRPr b="0" lang="en-US" sz="1400" spc="-1" strike="noStrike">
                  <a:solidFill>
                    <a:srgbClr val="ffffff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2595" name="Google Shape;1437;p 2"/>
              <p:cNvSpPr/>
              <p:nvPr/>
            </p:nvSpPr>
            <p:spPr>
              <a:xfrm>
                <a:off x="4899600" y="3242880"/>
                <a:ext cx="133200" cy="133200"/>
              </a:xfrm>
              <a:prstGeom prst="ellipse">
                <a:avLst/>
              </a:prstGeom>
              <a:noFill/>
              <a:ln w="9525">
                <a:solidFill>
                  <a:srgbClr val="0c0a9e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7160" bIns="47160" anchor="ctr">
                <a:noAutofit/>
              </a:bodyPr>
              <a:p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</p:grpSp>
      </p:grpSp>
      <p:grpSp>
        <p:nvGrpSpPr>
          <p:cNvPr id="2596" name="Google Shape;1438;p 2"/>
          <p:cNvGrpSpPr/>
          <p:nvPr/>
        </p:nvGrpSpPr>
        <p:grpSpPr>
          <a:xfrm>
            <a:off x="8018280" y="-313560"/>
            <a:ext cx="133200" cy="1890000"/>
            <a:chOff x="8018280" y="-313560"/>
            <a:chExt cx="133200" cy="1890000"/>
          </a:xfrm>
        </p:grpSpPr>
        <p:sp>
          <p:nvSpPr>
            <p:cNvPr id="2597" name="Google Shape;1439;p 2"/>
            <p:cNvSpPr/>
            <p:nvPr/>
          </p:nvSpPr>
          <p:spPr>
            <a:xfrm rot="5400000">
              <a:off x="8018280" y="1443240"/>
              <a:ext cx="133200" cy="133200"/>
            </a:xfrm>
            <a:prstGeom prst="ellipse">
              <a:avLst/>
            </a:prstGeom>
            <a:noFill/>
            <a:ln w="9525">
              <a:solidFill>
                <a:srgbClr val="0c0a9e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7160" bIns="47160" anchor="ctr">
              <a:noAutofit/>
            </a:bodyPr>
            <a:p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cxnSp>
          <p:nvCxnSpPr>
            <p:cNvPr id="2598" name="Google Shape;1440;p 2"/>
            <p:cNvCxnSpPr/>
            <p:nvPr/>
          </p:nvCxnSpPr>
          <p:spPr>
            <a:xfrm>
              <a:off x="8084160" y="-313560"/>
              <a:ext cx="720" cy="1795320"/>
            </a:xfrm>
            <a:prstGeom prst="straightConnector1">
              <a:avLst/>
            </a:prstGeom>
            <a:ln w="9525">
              <a:solidFill>
                <a:srgbClr val="0c0a9e"/>
              </a:solidFill>
              <a:round/>
            </a:ln>
          </p:spPr>
        </p:cxnSp>
        <p:sp>
          <p:nvSpPr>
            <p:cNvPr id="2599" name="Google Shape;1441;p 2"/>
            <p:cNvSpPr/>
            <p:nvPr/>
          </p:nvSpPr>
          <p:spPr>
            <a:xfrm rot="5400000">
              <a:off x="8048160" y="1473480"/>
              <a:ext cx="73080" cy="73080"/>
            </a:xfrm>
            <a:prstGeom prst="ellipse">
              <a:avLst/>
            </a:pr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5920" bIns="25920" anchor="ctr">
              <a:noAutofit/>
            </a:bodyPr>
            <a:p>
              <a:endParaRPr b="0" lang="en-US" sz="14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</p:grpSp>
      <p:grpSp>
        <p:nvGrpSpPr>
          <p:cNvPr id="2600" name="Google Shape;1442;p 2"/>
          <p:cNvGrpSpPr/>
          <p:nvPr/>
        </p:nvGrpSpPr>
        <p:grpSpPr>
          <a:xfrm>
            <a:off x="6309360" y="957600"/>
            <a:ext cx="3504960" cy="5118480"/>
            <a:chOff x="6309360" y="957600"/>
            <a:chExt cx="3504960" cy="5118480"/>
          </a:xfrm>
        </p:grpSpPr>
        <p:sp>
          <p:nvSpPr>
            <p:cNvPr id="2601" name="Google Shape;1443;p 2"/>
            <p:cNvSpPr/>
            <p:nvPr/>
          </p:nvSpPr>
          <p:spPr>
            <a:xfrm>
              <a:off x="6309360" y="957600"/>
              <a:ext cx="3152520" cy="5118480"/>
            </a:xfrm>
            <a:custGeom>
              <a:avLst/>
              <a:gdLst>
                <a:gd name="textAreaLeft" fmla="*/ 0 w 3152520"/>
                <a:gd name="textAreaRight" fmla="*/ 3153240 w 3152520"/>
                <a:gd name="textAreaTop" fmla="*/ 0 h 5118480"/>
                <a:gd name="textAreaBottom" fmla="*/ 5119200 h 5118480"/>
              </a:gdLst>
              <a:ahLst/>
              <a:rect l="textAreaLeft" t="textAreaTop" r="textAreaRight" b="textAreaBottom"/>
              <a:pathLst>
                <a:path w="76882" h="124813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 rotWithShape="0">
              <a:gsLst>
                <a:gs pos="0">
                  <a:srgbClr val="9900ff">
                    <a:alpha val="47058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grpSp>
          <p:nvGrpSpPr>
            <p:cNvPr id="2602" name="Google Shape;1444;p 2"/>
            <p:cNvGrpSpPr/>
            <p:nvPr/>
          </p:nvGrpSpPr>
          <p:grpSpPr>
            <a:xfrm>
              <a:off x="7728480" y="3644640"/>
              <a:ext cx="133200" cy="133200"/>
              <a:chOff x="7728480" y="3644640"/>
              <a:chExt cx="133200" cy="133200"/>
            </a:xfrm>
          </p:grpSpPr>
          <p:sp>
            <p:nvSpPr>
              <p:cNvPr id="2603" name="Google Shape;1445;p 2"/>
              <p:cNvSpPr/>
              <p:nvPr/>
            </p:nvSpPr>
            <p:spPr>
              <a:xfrm>
                <a:off x="7728480" y="3644640"/>
                <a:ext cx="133200" cy="133200"/>
              </a:xfrm>
              <a:prstGeom prst="ellipse">
                <a:avLst/>
              </a:prstGeom>
              <a:noFill/>
              <a:ln w="9525">
                <a:solidFill>
                  <a:srgbClr val="8208d5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7160" bIns="47160" anchor="ctr">
                <a:noAutofit/>
              </a:bodyPr>
              <a:p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2604" name="Google Shape;1446;p 2"/>
              <p:cNvSpPr/>
              <p:nvPr/>
            </p:nvSpPr>
            <p:spPr>
              <a:xfrm>
                <a:off x="7747200" y="3663360"/>
                <a:ext cx="95400" cy="95400"/>
              </a:xfrm>
              <a:prstGeom prst="ellipse">
                <a:avLst/>
              </a:prstGeom>
              <a:gradFill rotWithShape="0">
                <a:gsLst>
                  <a:gs pos="0">
                    <a:srgbClr val="9900ff">
                      <a:alpha val="47058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33840" bIns="33840" anchor="ctr">
                <a:noAutofit/>
              </a:bodyPr>
              <a:p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</p:grpSp>
        <p:grpSp>
          <p:nvGrpSpPr>
            <p:cNvPr id="2605" name="Google Shape;1447;p 2"/>
            <p:cNvGrpSpPr/>
            <p:nvPr/>
          </p:nvGrpSpPr>
          <p:grpSpPr>
            <a:xfrm>
              <a:off x="7344360" y="3270960"/>
              <a:ext cx="133200" cy="133200"/>
              <a:chOff x="7344360" y="3270960"/>
              <a:chExt cx="133200" cy="133200"/>
            </a:xfrm>
          </p:grpSpPr>
          <p:sp>
            <p:nvSpPr>
              <p:cNvPr id="2606" name="Google Shape;1448;p 2"/>
              <p:cNvSpPr/>
              <p:nvPr/>
            </p:nvSpPr>
            <p:spPr>
              <a:xfrm>
                <a:off x="7344360" y="3270960"/>
                <a:ext cx="133200" cy="133200"/>
              </a:xfrm>
              <a:prstGeom prst="ellipse">
                <a:avLst/>
              </a:prstGeom>
              <a:noFill/>
              <a:ln w="9525">
                <a:solidFill>
                  <a:srgbClr val="8208d5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7160" bIns="47160" anchor="ctr">
                <a:noAutofit/>
              </a:bodyPr>
              <a:p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2607" name="Google Shape;1449;p 2"/>
              <p:cNvSpPr/>
              <p:nvPr/>
            </p:nvSpPr>
            <p:spPr>
              <a:xfrm>
                <a:off x="7363440" y="3289680"/>
                <a:ext cx="95400" cy="95400"/>
              </a:xfrm>
              <a:prstGeom prst="ellipse">
                <a:avLst/>
              </a:prstGeom>
              <a:gradFill rotWithShape="0">
                <a:gsLst>
                  <a:gs pos="0">
                    <a:srgbClr val="9900ff">
                      <a:alpha val="47058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33840" bIns="33840" anchor="ctr">
                <a:noAutofit/>
              </a:bodyPr>
              <a:p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</p:grpSp>
        <p:grpSp>
          <p:nvGrpSpPr>
            <p:cNvPr id="2608" name="Google Shape;1450;p 2"/>
            <p:cNvGrpSpPr/>
            <p:nvPr/>
          </p:nvGrpSpPr>
          <p:grpSpPr>
            <a:xfrm>
              <a:off x="8337960" y="2584440"/>
              <a:ext cx="133200" cy="133200"/>
              <a:chOff x="8337960" y="2584440"/>
              <a:chExt cx="133200" cy="133200"/>
            </a:xfrm>
          </p:grpSpPr>
          <p:sp>
            <p:nvSpPr>
              <p:cNvPr id="2609" name="Google Shape;1451;p 2"/>
              <p:cNvSpPr/>
              <p:nvPr/>
            </p:nvSpPr>
            <p:spPr>
              <a:xfrm>
                <a:off x="8337960" y="2584440"/>
                <a:ext cx="133200" cy="133200"/>
              </a:xfrm>
              <a:prstGeom prst="ellipse">
                <a:avLst/>
              </a:prstGeom>
              <a:noFill/>
              <a:ln w="9525">
                <a:solidFill>
                  <a:srgbClr val="8208d5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7160" bIns="47160" anchor="ctr">
                <a:noAutofit/>
              </a:bodyPr>
              <a:p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2610" name="Google Shape;1452;p 2"/>
              <p:cNvSpPr/>
              <p:nvPr/>
            </p:nvSpPr>
            <p:spPr>
              <a:xfrm>
                <a:off x="8356680" y="2603520"/>
                <a:ext cx="95400" cy="95400"/>
              </a:xfrm>
              <a:prstGeom prst="ellipse">
                <a:avLst/>
              </a:prstGeom>
              <a:gradFill rotWithShape="0">
                <a:gsLst>
                  <a:gs pos="0">
                    <a:srgbClr val="9900ff">
                      <a:alpha val="47058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33840" bIns="33840" anchor="ctr">
                <a:noAutofit/>
              </a:bodyPr>
              <a:p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</p:grpSp>
        <p:sp>
          <p:nvSpPr>
            <p:cNvPr id="2611" name="Google Shape;1453;p 2"/>
            <p:cNvSpPr/>
            <p:nvPr/>
          </p:nvSpPr>
          <p:spPr>
            <a:xfrm rot="5400000">
              <a:off x="7687800" y="1143360"/>
              <a:ext cx="1420200" cy="2832480"/>
            </a:xfrm>
            <a:custGeom>
              <a:avLst/>
              <a:gdLst>
                <a:gd name="textAreaLeft" fmla="*/ 0 w 1420200"/>
                <a:gd name="textAreaRight" fmla="*/ 1420920 w 1420200"/>
                <a:gd name="textAreaTop" fmla="*/ 0 h 2832480"/>
                <a:gd name="textAreaBottom" fmla="*/ 2833200 h 2832480"/>
              </a:gdLst>
              <a:ahLst/>
              <a:rect l="textAreaLeft" t="textAreaTop" r="textAreaRight" b="textAreaBottom"/>
              <a:pathLst>
                <a:path w="34647" h="69081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 rotWithShape="0">
              <a:gsLst>
                <a:gs pos="0">
                  <a:srgbClr val="0c0a9e"/>
                </a:gs>
                <a:gs pos="100000">
                  <a:srgbClr val="ffffff">
                    <a:alpha val="0"/>
                  </a:srgbClr>
                </a:gs>
              </a:gsLst>
              <a:lin ang="108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2612" name="PlaceHolder 2"/>
          <p:cNvSpPr txBox="1"/>
          <p:nvPr/>
        </p:nvSpPr>
        <p:spPr>
          <a:xfrm>
            <a:off x="1600200" y="770760"/>
            <a:ext cx="6400800" cy="1058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7000" spc="-1" strike="noStrike">
                <a:solidFill>
                  <a:schemeClr val="dk2"/>
                </a:solidFill>
                <a:latin typeface="IBM Plex Mono"/>
                <a:ea typeface="IBM Plex Mono"/>
              </a:rPr>
              <a:t>Thanks for your time!</a:t>
            </a:r>
            <a:endParaRPr b="0" lang="en-US" sz="7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13" name="PlaceHolder 4"/>
          <p:cNvSpPr txBox="1"/>
          <p:nvPr/>
        </p:nvSpPr>
        <p:spPr>
          <a:xfrm>
            <a:off x="1828800" y="3657600"/>
            <a:ext cx="4447440" cy="38520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1" lang="en" sz="2000" spc="-1" strike="noStrike">
                <a:solidFill>
                  <a:schemeClr val="dk1"/>
                </a:solidFill>
                <a:latin typeface="IBM Plex Mono"/>
                <a:ea typeface="IBM Plex Mono"/>
              </a:rPr>
              <a:t>Do you have any questions?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2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280" cy="572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3000" spc="-1" strike="noStrike">
                <a:solidFill>
                  <a:schemeClr val="dk2"/>
                </a:solidFill>
                <a:latin typeface="IBM Plex Mono"/>
                <a:ea typeface="IBM Plex Mono"/>
              </a:rPr>
              <a:t>Concept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43" name="PlaceHolder 2"/>
          <p:cNvSpPr>
            <a:spLocks noGrp="1"/>
          </p:cNvSpPr>
          <p:nvPr>
            <p:ph type="subTitle"/>
          </p:nvPr>
        </p:nvSpPr>
        <p:spPr>
          <a:xfrm>
            <a:off x="685800" y="1599120"/>
            <a:ext cx="3657600" cy="182988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1400" spc="-1" strike="noStrike">
                <a:solidFill>
                  <a:schemeClr val="dk1"/>
                </a:solidFill>
                <a:latin typeface="Poppins"/>
                <a:ea typeface="Poppins"/>
              </a:rPr>
              <a:t>The main concept of HW_1 is to create a working TCL shell that supports: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" sz="1400" spc="-1" strike="noStrike">
                <a:solidFill>
                  <a:schemeClr val="dk1"/>
                </a:solidFill>
                <a:latin typeface="Poppins"/>
                <a:ea typeface="Poppins"/>
              </a:rPr>
              <a:t>Tab-completion for all commands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15000"/>
              </a:lnSpc>
              <a:buNone/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" sz="1400" spc="-1" strike="noStrike">
                <a:solidFill>
                  <a:schemeClr val="dk1"/>
                </a:solidFill>
                <a:latin typeface="Poppins"/>
                <a:ea typeface="Poppins"/>
              </a:rPr>
              <a:t>History of commands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15000"/>
              </a:lnSpc>
              <a:buNone/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" sz="1400" spc="-1" strike="noStrike">
                <a:solidFill>
                  <a:schemeClr val="dk1"/>
                </a:solidFill>
                <a:latin typeface="Poppins"/>
                <a:ea typeface="Poppins"/>
              </a:rPr>
              <a:t>GNU Readline features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15000"/>
              </a:lnSpc>
              <a:buNone/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" sz="1400" spc="-1" strike="noStrike">
                <a:solidFill>
                  <a:schemeClr val="dk1"/>
                </a:solidFill>
                <a:latin typeface="Poppins"/>
                <a:ea typeface="Poppins"/>
              </a:rPr>
              <a:t>System Commands 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544" name="Google Shape;1534;p39"/>
          <p:cNvGrpSpPr/>
          <p:nvPr/>
        </p:nvGrpSpPr>
        <p:grpSpPr>
          <a:xfrm>
            <a:off x="-123840" y="4132440"/>
            <a:ext cx="4558320" cy="1140120"/>
            <a:chOff x="-123840" y="4132440"/>
            <a:chExt cx="4558320" cy="1140120"/>
          </a:xfrm>
        </p:grpSpPr>
        <p:grpSp>
          <p:nvGrpSpPr>
            <p:cNvPr id="2545" name="Google Shape;1535;p39"/>
            <p:cNvGrpSpPr/>
            <p:nvPr/>
          </p:nvGrpSpPr>
          <p:grpSpPr>
            <a:xfrm>
              <a:off x="720" y="4132440"/>
              <a:ext cx="2307600" cy="1140120"/>
              <a:chOff x="720" y="4132440"/>
              <a:chExt cx="2307600" cy="1140120"/>
            </a:xfrm>
          </p:grpSpPr>
          <p:sp>
            <p:nvSpPr>
              <p:cNvPr id="2546" name="Google Shape;1536;p39"/>
              <p:cNvSpPr/>
              <p:nvPr/>
            </p:nvSpPr>
            <p:spPr>
              <a:xfrm rot="5400000">
                <a:off x="663840" y="3628440"/>
                <a:ext cx="981000" cy="2307240"/>
              </a:xfrm>
              <a:custGeom>
                <a:avLst/>
                <a:gdLst>
                  <a:gd name="textAreaLeft" fmla="*/ 0 w 981000"/>
                  <a:gd name="textAreaRight" fmla="*/ 981720 w 981000"/>
                  <a:gd name="textAreaTop" fmla="*/ 0 h 2307240"/>
                  <a:gd name="textAreaBottom" fmla="*/ 2307960 h 2307240"/>
                </a:gdLst>
                <a:ahLst/>
                <a:rect l="textAreaLeft" t="textAreaTop" r="textAreaRight" b="textAreaBottom"/>
                <a:pathLst>
                  <a:path w="23937" h="56267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9900ff">
                      <a:alpha val="47058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62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2547" name="Google Shape;1537;p39"/>
              <p:cNvSpPr/>
              <p:nvPr/>
            </p:nvSpPr>
            <p:spPr>
              <a:xfrm rot="5400000">
                <a:off x="664200" y="3469320"/>
                <a:ext cx="981000" cy="2307240"/>
              </a:xfrm>
              <a:custGeom>
                <a:avLst/>
                <a:gdLst>
                  <a:gd name="textAreaLeft" fmla="*/ 0 w 981000"/>
                  <a:gd name="textAreaRight" fmla="*/ 981720 w 981000"/>
                  <a:gd name="textAreaTop" fmla="*/ 0 h 2307240"/>
                  <a:gd name="textAreaBottom" fmla="*/ 2307960 h 2307240"/>
                </a:gdLst>
                <a:ahLst/>
                <a:rect l="textAreaLeft" t="textAreaTop" r="textAreaRight" b="textAreaBottom"/>
                <a:pathLst>
                  <a:path w="23937" h="56267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 rotWithShape="0">
                <a:gsLst>
                  <a:gs pos="22000">
                    <a:srgbClr val="f5f8ff"/>
                  </a:gs>
                  <a:gs pos="100000">
                    <a:srgbClr val="eb9109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</p:grpSp>
        <p:grpSp>
          <p:nvGrpSpPr>
            <p:cNvPr id="2548" name="Google Shape;1538;p39"/>
            <p:cNvGrpSpPr/>
            <p:nvPr/>
          </p:nvGrpSpPr>
          <p:grpSpPr>
            <a:xfrm>
              <a:off x="-123840" y="4386240"/>
              <a:ext cx="4558320" cy="133560"/>
              <a:chOff x="-123840" y="4386240"/>
              <a:chExt cx="4558320" cy="133560"/>
            </a:xfrm>
          </p:grpSpPr>
          <p:sp>
            <p:nvSpPr>
              <p:cNvPr id="2549" name="Google Shape;1539;p39"/>
              <p:cNvSpPr/>
              <p:nvPr/>
            </p:nvSpPr>
            <p:spPr>
              <a:xfrm>
                <a:off x="4300920" y="4386240"/>
                <a:ext cx="133560" cy="133560"/>
              </a:xfrm>
              <a:prstGeom prst="ellipse">
                <a:avLst/>
              </a:prstGeom>
              <a:noFill/>
              <a:ln w="9525">
                <a:solidFill>
                  <a:srgbClr val="0c0a9e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7160" bIns="4716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cxnSp>
            <p:nvCxnSpPr>
              <p:cNvPr id="2550" name="Google Shape;1540;p39"/>
              <p:cNvCxnSpPr/>
              <p:nvPr/>
            </p:nvCxnSpPr>
            <p:spPr>
              <a:xfrm>
                <a:off x="-123840" y="4453200"/>
                <a:ext cx="4463280" cy="720"/>
              </a:xfrm>
              <a:prstGeom prst="straightConnector1">
                <a:avLst/>
              </a:prstGeom>
              <a:ln w="9525">
                <a:solidFill>
                  <a:srgbClr val="0c0a9e"/>
                </a:solidFill>
                <a:round/>
              </a:ln>
            </p:spPr>
          </p:cxnSp>
          <p:sp>
            <p:nvSpPr>
              <p:cNvPr id="2551" name="Google Shape;1541;p39"/>
              <p:cNvSpPr/>
              <p:nvPr/>
            </p:nvSpPr>
            <p:spPr>
              <a:xfrm>
                <a:off x="4331160" y="4416480"/>
                <a:ext cx="73080" cy="73080"/>
              </a:xfrm>
              <a:prstGeom prst="ellipse">
                <a:avLst/>
              </a:pr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5920" bIns="2592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400" spc="-1" strike="noStrike">
                  <a:solidFill>
                    <a:srgbClr val="ffffff"/>
                  </a:solidFill>
                  <a:latin typeface="Arial"/>
                  <a:ea typeface="DejaVu Sans"/>
                </a:endParaRPr>
              </a:p>
            </p:txBody>
          </p:sp>
        </p:grpSp>
      </p:grpSp>
      <p:sp>
        <p:nvSpPr>
          <p:cNvPr id="2552" name="PlaceHolder 7"/>
          <p:cNvSpPr txBox="1"/>
          <p:nvPr/>
        </p:nvSpPr>
        <p:spPr>
          <a:xfrm>
            <a:off x="5029200" y="1828800"/>
            <a:ext cx="3657600" cy="182988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chemeClr val="dk1"/>
                </a:solidFill>
                <a:latin typeface="Poppins"/>
                <a:ea typeface="Poppins"/>
              </a:rPr>
              <a:t>The program runs an infinite loop where reads commands from User and execute them correct. 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chemeClr val="dk1"/>
                </a:solidFill>
                <a:latin typeface="Poppins"/>
                <a:ea typeface="Poppins"/>
              </a:rPr>
              <a:t>If User types </a:t>
            </a:r>
            <a:r>
              <a:rPr b="0" lang="en" sz="1400" spc="-1" strike="noStrike">
                <a:solidFill>
                  <a:srgbClr val="127622"/>
                </a:solidFill>
                <a:latin typeface="Poppins"/>
                <a:ea typeface="Poppins"/>
              </a:rPr>
              <a:t>“quit”</a:t>
            </a:r>
            <a:r>
              <a:rPr b="0" lang="en" sz="1400" spc="-1" strike="noStrike">
                <a:solidFill>
                  <a:schemeClr val="dk1"/>
                </a:solidFill>
                <a:latin typeface="Poppins"/>
                <a:ea typeface="Poppins"/>
              </a:rPr>
              <a:t> the program ends! 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3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280" cy="572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3200" spc="-1" strike="noStrike">
                <a:solidFill>
                  <a:schemeClr val="dk2"/>
                </a:solidFill>
                <a:latin typeface="IBM Plex Mono"/>
                <a:ea typeface="IBM Plex Mono"/>
              </a:rPr>
              <a:t>Tab Completion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54" name="PlaceHolder 14"/>
          <p:cNvSpPr txBox="1"/>
          <p:nvPr/>
        </p:nvSpPr>
        <p:spPr>
          <a:xfrm>
            <a:off x="685800" y="1599120"/>
            <a:ext cx="4800600" cy="182988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chemeClr val="dk1"/>
                </a:solidFill>
                <a:latin typeface="Poppins"/>
                <a:ea typeface="Poppins"/>
              </a:rPr>
              <a:t>To create the tab completion we use the GNU Readline Library.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chemeClr val="dk1"/>
                </a:solidFill>
                <a:latin typeface="Poppins"/>
                <a:ea typeface="Poppins"/>
              </a:rPr>
              <a:t>Using as guide the manual of library we create 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555" name="" descr=""/>
          <p:cNvPicPr/>
          <p:nvPr/>
        </p:nvPicPr>
        <p:blipFill>
          <a:blip r:embed="rId1"/>
          <a:stretch/>
        </p:blipFill>
        <p:spPr>
          <a:xfrm>
            <a:off x="5943600" y="1600200"/>
            <a:ext cx="2971800" cy="3404160"/>
          </a:xfrm>
          <a:prstGeom prst="rect">
            <a:avLst/>
          </a:prstGeom>
          <a:ln w="0">
            <a:noFill/>
          </a:ln>
        </p:spPr>
      </p:pic>
      <p:sp>
        <p:nvSpPr>
          <p:cNvPr id="2556" name="PlaceHolder 15"/>
          <p:cNvSpPr txBox="1"/>
          <p:nvPr/>
        </p:nvSpPr>
        <p:spPr>
          <a:xfrm>
            <a:off x="685800" y="2743200"/>
            <a:ext cx="4800600" cy="182988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chemeClr val="dk1"/>
                </a:solidFill>
                <a:latin typeface="Poppins"/>
                <a:ea typeface="Poppins"/>
              </a:rPr>
              <a:t>Global array of type char *commands[], where we store all the comands for system calls and for TCL.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" sz="1400" spc="-1" strike="noStrike" u="sng">
                <a:solidFill>
                  <a:srgbClr val="127622"/>
                </a:solidFill>
                <a:uFillTx/>
                <a:latin typeface="Poppins"/>
                <a:ea typeface="Poppins"/>
              </a:rPr>
              <a:t>The last element should be NULL! 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7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280" cy="572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3200" spc="-1" strike="noStrike">
                <a:solidFill>
                  <a:schemeClr val="dk2"/>
                </a:solidFill>
                <a:latin typeface="IBM Plex Mono"/>
                <a:ea typeface="IBM Plex Mono"/>
              </a:rPr>
              <a:t>Tab Completion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58" name="PlaceHolder 18"/>
          <p:cNvSpPr txBox="1"/>
          <p:nvPr/>
        </p:nvSpPr>
        <p:spPr>
          <a:xfrm>
            <a:off x="685800" y="1370520"/>
            <a:ext cx="4572000" cy="160128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chemeClr val="dk1"/>
                </a:solidFill>
                <a:latin typeface="Poppins"/>
                <a:ea typeface="Poppins"/>
              </a:rPr>
              <a:t>The function char **custom_completer, which has three default arguments from library.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127622"/>
                </a:solidFill>
                <a:latin typeface="Poppins"/>
                <a:ea typeface="Poppins"/>
              </a:rPr>
              <a:t>If the command is the first word, do custom_completion for commands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f10d0c"/>
                </a:solidFill>
                <a:latin typeface="Poppins"/>
                <a:ea typeface="Poppins"/>
              </a:rPr>
              <a:t>Else return NULL, to call the default filename_completer 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559" name="" descr=""/>
          <p:cNvPicPr/>
          <p:nvPr/>
        </p:nvPicPr>
        <p:blipFill>
          <a:blip r:embed="rId1"/>
          <a:stretch/>
        </p:blipFill>
        <p:spPr>
          <a:xfrm>
            <a:off x="3657600" y="3200400"/>
            <a:ext cx="5029200" cy="1743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280" cy="572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3200" spc="-1" strike="noStrike">
                <a:solidFill>
                  <a:schemeClr val="dk2"/>
                </a:solidFill>
                <a:latin typeface="IBM Plex Mono"/>
                <a:ea typeface="IBM Plex Mono"/>
              </a:rPr>
              <a:t>Tab Completion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61" name="PlaceHolder 19"/>
          <p:cNvSpPr txBox="1"/>
          <p:nvPr/>
        </p:nvSpPr>
        <p:spPr>
          <a:xfrm>
            <a:off x="685800" y="1600200"/>
            <a:ext cx="4114800" cy="160128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chemeClr val="dk1"/>
                </a:solidFill>
                <a:latin typeface="Poppins"/>
                <a:ea typeface="Poppins"/>
              </a:rPr>
              <a:t>The function char *custom_generator, which has </a:t>
            </a:r>
            <a:r>
              <a:rPr b="0" lang="en" sz="1400" spc="-1" strike="noStrike">
                <a:solidFill>
                  <a:srgbClr val="000000"/>
                </a:solidFill>
                <a:latin typeface="Poppins"/>
                <a:ea typeface="Poppins"/>
              </a:rPr>
              <a:t>two default arguments from library.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Poppins"/>
                <a:ea typeface="Poppins"/>
              </a:rPr>
              <a:t>It searches the global array for matches and if it finds one it returns a copy of it (match)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127622"/>
                </a:solidFill>
                <a:latin typeface="Poppins"/>
                <a:ea typeface="Poppins"/>
              </a:rPr>
              <a:t>Variables list_index and len should be </a:t>
            </a:r>
            <a:r>
              <a:rPr b="0" lang="en" sz="1400" spc="-1" strike="noStrike" u="sng">
                <a:solidFill>
                  <a:srgbClr val="127622"/>
                </a:solidFill>
                <a:uFillTx/>
                <a:latin typeface="Poppins"/>
                <a:ea typeface="Poppins"/>
              </a:rPr>
              <a:t>static</a:t>
            </a:r>
            <a:r>
              <a:rPr b="0" lang="en" sz="1400" spc="-1" strike="noStrike">
                <a:solidFill>
                  <a:srgbClr val="127622"/>
                </a:solidFill>
                <a:latin typeface="Poppins"/>
                <a:ea typeface="Poppins"/>
              </a:rPr>
              <a:t> to keep previous value in all iterations, while state != 1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562" name="" descr=""/>
          <p:cNvPicPr/>
          <p:nvPr/>
        </p:nvPicPr>
        <p:blipFill>
          <a:blip r:embed="rId1"/>
          <a:stretch/>
        </p:blipFill>
        <p:spPr>
          <a:xfrm>
            <a:off x="5466960" y="1143000"/>
            <a:ext cx="3219840" cy="3429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3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280" cy="572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3200" spc="-1" strike="noStrike">
                <a:solidFill>
                  <a:schemeClr val="dk2"/>
                </a:solidFill>
                <a:latin typeface="IBM Plex Mono"/>
                <a:ea typeface="IBM Plex Mono"/>
              </a:rPr>
              <a:t>Tab Completion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64" name="PlaceHolder 21"/>
          <p:cNvSpPr txBox="1"/>
          <p:nvPr/>
        </p:nvSpPr>
        <p:spPr>
          <a:xfrm>
            <a:off x="685800" y="1600200"/>
            <a:ext cx="4114800" cy="160128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chemeClr val="dk1"/>
                </a:solidFill>
                <a:latin typeface="Poppins"/>
                <a:ea typeface="Poppins"/>
              </a:rPr>
              <a:t>The function char *custom_generator, which has </a:t>
            </a:r>
            <a:r>
              <a:rPr b="0" lang="en" sz="1400" spc="-1" strike="noStrike">
                <a:solidFill>
                  <a:srgbClr val="000000"/>
                </a:solidFill>
                <a:latin typeface="Poppins"/>
                <a:ea typeface="Poppins"/>
              </a:rPr>
              <a:t>two default arguments from library.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Poppins"/>
                <a:ea typeface="Poppins"/>
              </a:rPr>
              <a:t>It searches the global array for matches and if it finds one it returns a copy of it (match)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127622"/>
                </a:solidFill>
                <a:latin typeface="Poppins"/>
                <a:ea typeface="Poppins"/>
              </a:rPr>
              <a:t>Variables list_index and len should be </a:t>
            </a:r>
            <a:r>
              <a:rPr b="0" lang="en" sz="1400" spc="-1" strike="noStrike" u="sng">
                <a:solidFill>
                  <a:srgbClr val="127622"/>
                </a:solidFill>
                <a:uFillTx/>
                <a:latin typeface="Poppins"/>
                <a:ea typeface="Poppins"/>
              </a:rPr>
              <a:t>static</a:t>
            </a:r>
            <a:r>
              <a:rPr b="0" lang="en" sz="1400" spc="-1" strike="noStrike">
                <a:solidFill>
                  <a:srgbClr val="127622"/>
                </a:solidFill>
                <a:latin typeface="Poppins"/>
                <a:ea typeface="Poppins"/>
              </a:rPr>
              <a:t> to keep previous value in all iterations, while state != 1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565" name="" descr=""/>
          <p:cNvPicPr/>
          <p:nvPr/>
        </p:nvPicPr>
        <p:blipFill>
          <a:blip r:embed="rId1"/>
          <a:stretch/>
        </p:blipFill>
        <p:spPr>
          <a:xfrm>
            <a:off x="5466960" y="1143000"/>
            <a:ext cx="3219840" cy="3429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6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280" cy="572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3200" spc="-1" strike="noStrike">
                <a:solidFill>
                  <a:schemeClr val="dk2"/>
                </a:solidFill>
                <a:latin typeface="IBM Plex Mono"/>
                <a:ea typeface="IBM Plex Mono"/>
              </a:rPr>
              <a:t>History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67" name="PlaceHolder 23"/>
          <p:cNvSpPr txBox="1"/>
          <p:nvPr/>
        </p:nvSpPr>
        <p:spPr>
          <a:xfrm>
            <a:off x="1143000" y="1371600"/>
            <a:ext cx="3200400" cy="160128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Poppins"/>
                <a:ea typeface="Poppins"/>
              </a:rPr>
              <a:t>When we write a command, we need to store it in correct format in the history, in order to have access later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568" name="" descr=""/>
          <p:cNvPicPr/>
          <p:nvPr/>
        </p:nvPicPr>
        <p:blipFill>
          <a:blip r:embed="rId1"/>
          <a:stretch/>
        </p:blipFill>
        <p:spPr>
          <a:xfrm>
            <a:off x="4800600" y="914400"/>
            <a:ext cx="3706200" cy="2286000"/>
          </a:xfrm>
          <a:prstGeom prst="rect">
            <a:avLst/>
          </a:prstGeom>
          <a:ln w="0">
            <a:noFill/>
          </a:ln>
        </p:spPr>
      </p:pic>
      <p:pic>
        <p:nvPicPr>
          <p:cNvPr id="2569" name="" descr=""/>
          <p:cNvPicPr/>
          <p:nvPr/>
        </p:nvPicPr>
        <p:blipFill>
          <a:blip r:embed="rId2"/>
          <a:stretch/>
        </p:blipFill>
        <p:spPr>
          <a:xfrm>
            <a:off x="552960" y="3600000"/>
            <a:ext cx="4476240" cy="1429200"/>
          </a:xfrm>
          <a:prstGeom prst="rect">
            <a:avLst/>
          </a:prstGeom>
          <a:ln w="0">
            <a:noFill/>
          </a:ln>
        </p:spPr>
      </p:pic>
      <p:sp>
        <p:nvSpPr>
          <p:cNvPr id="2570" name="PlaceHolder 24"/>
          <p:cNvSpPr txBox="1"/>
          <p:nvPr/>
        </p:nvSpPr>
        <p:spPr>
          <a:xfrm>
            <a:off x="5486400" y="3886200"/>
            <a:ext cx="3200400" cy="114300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Poppins"/>
                <a:ea typeface="Poppins"/>
              </a:rPr>
              <a:t>When we write history, we get a list of all previous commands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1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280" cy="572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3200" spc="-1" strike="noStrike">
                <a:solidFill>
                  <a:schemeClr val="dk2"/>
                </a:solidFill>
                <a:latin typeface="IBM Plex Mono"/>
                <a:ea typeface="IBM Plex Mono"/>
              </a:rPr>
              <a:t>System commands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72" name="PlaceHolder 27"/>
          <p:cNvSpPr txBox="1"/>
          <p:nvPr/>
        </p:nvSpPr>
        <p:spPr>
          <a:xfrm>
            <a:off x="685800" y="1599120"/>
            <a:ext cx="3200400" cy="160128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Poppins"/>
                <a:ea typeface="Poppins"/>
              </a:rPr>
              <a:t>For system commands, program supports: ls, less, man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br>
              <a:rPr sz="1400"/>
            </a:br>
            <a:r>
              <a:rPr b="0" lang="en" sz="1400" spc="-1" strike="noStrike">
                <a:solidFill>
                  <a:srgbClr val="000000"/>
                </a:solidFill>
                <a:latin typeface="Poppins"/>
                <a:ea typeface="Poppins"/>
              </a:rPr>
              <a:t>In order to execute these commands we use library stdlib.h and pass them to function system() 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573" name="" descr=""/>
          <p:cNvPicPr/>
          <p:nvPr/>
        </p:nvPicPr>
        <p:blipFill>
          <a:blip r:embed="rId1"/>
          <a:stretch/>
        </p:blipFill>
        <p:spPr>
          <a:xfrm>
            <a:off x="4572000" y="1365840"/>
            <a:ext cx="4086000" cy="2291760"/>
          </a:xfrm>
          <a:prstGeom prst="rect">
            <a:avLst/>
          </a:prstGeom>
          <a:ln w="0">
            <a:noFill/>
          </a:ln>
        </p:spPr>
      </p:pic>
      <p:sp>
        <p:nvSpPr>
          <p:cNvPr id="2574" name="PlaceHolder 28"/>
          <p:cNvSpPr txBox="1"/>
          <p:nvPr/>
        </p:nvSpPr>
        <p:spPr>
          <a:xfrm>
            <a:off x="685800" y="3429000"/>
            <a:ext cx="2971800" cy="114300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127622"/>
                </a:solidFill>
                <a:latin typeface="Poppins"/>
                <a:ea typeface="Poppins"/>
              </a:rPr>
              <a:t>We use </a:t>
            </a:r>
            <a:r>
              <a:rPr b="0" lang="en" sz="1400" spc="-1" strike="noStrike" u="sng">
                <a:solidFill>
                  <a:srgbClr val="127622"/>
                </a:solidFill>
                <a:uFillTx/>
                <a:latin typeface="Poppins"/>
                <a:ea typeface="Poppins"/>
              </a:rPr>
              <a:t>strncmp</a:t>
            </a:r>
            <a:r>
              <a:rPr b="0" lang="en" sz="1400" spc="-1" strike="noStrike">
                <a:solidFill>
                  <a:srgbClr val="127622"/>
                </a:solidFill>
                <a:latin typeface="Poppins"/>
                <a:ea typeface="Poppins"/>
              </a:rPr>
              <a:t> to check exact the length of command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5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280" cy="572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3200" spc="-1" strike="noStrike">
                <a:solidFill>
                  <a:schemeClr val="dk2"/>
                </a:solidFill>
                <a:latin typeface="IBM Plex Mono"/>
                <a:ea typeface="IBM Plex Mono"/>
              </a:rPr>
              <a:t>Custom Commands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76" name="PlaceHolder 30"/>
          <p:cNvSpPr txBox="1"/>
          <p:nvPr/>
        </p:nvSpPr>
        <p:spPr>
          <a:xfrm>
            <a:off x="1143000" y="1370520"/>
            <a:ext cx="3200400" cy="160128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Poppins"/>
                <a:ea typeface="Poppins"/>
              </a:rPr>
              <a:t>A custom command, just to print all  available commands on User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577" name="" descr=""/>
          <p:cNvPicPr/>
          <p:nvPr/>
        </p:nvPicPr>
        <p:blipFill>
          <a:blip r:embed="rId1"/>
          <a:stretch/>
        </p:blipFill>
        <p:spPr>
          <a:xfrm>
            <a:off x="5486400" y="760320"/>
            <a:ext cx="3147480" cy="4268880"/>
          </a:xfrm>
          <a:prstGeom prst="rect">
            <a:avLst/>
          </a:prstGeom>
          <a:ln w="0">
            <a:noFill/>
          </a:ln>
        </p:spPr>
      </p:pic>
      <p:pic>
        <p:nvPicPr>
          <p:cNvPr id="2578" name="" descr=""/>
          <p:cNvPicPr/>
          <p:nvPr/>
        </p:nvPicPr>
        <p:blipFill>
          <a:blip r:embed="rId2"/>
          <a:stretch/>
        </p:blipFill>
        <p:spPr>
          <a:xfrm rot="21594000">
            <a:off x="687600" y="2459520"/>
            <a:ext cx="3881880" cy="2454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Introduction to Coding Workshop by Slidesgo">
  <a:themeElements>
    <a:clrScheme name="Simple Light">
      <a:dk1>
        <a:srgbClr val="1d1d1d"/>
      </a:dk1>
      <a:lt1>
        <a:srgbClr val="f5f8ff"/>
      </a:lt1>
      <a:dk2>
        <a:srgbClr val="0c0a9e"/>
      </a:dk2>
      <a:lt2>
        <a:srgbClr val="eb9109"/>
      </a:lt2>
      <a:accent1>
        <a:srgbClr val="8208d5"/>
      </a:accent1>
      <a:accent2>
        <a:srgbClr val="bfbef7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d1d1d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0.xml><?xml version="1.0" encoding="utf-8"?>
<a:theme xmlns:a="http://schemas.openxmlformats.org/drawingml/2006/main" name="Introduction to Coding Workshop by Slidesgo">
  <a:themeElements>
    <a:clrScheme name="Simple Light">
      <a:dk1>
        <a:srgbClr val="1d1d1d"/>
      </a:dk1>
      <a:lt1>
        <a:srgbClr val="f5f8ff"/>
      </a:lt1>
      <a:dk2>
        <a:srgbClr val="0c0a9e"/>
      </a:dk2>
      <a:lt2>
        <a:srgbClr val="eb9109"/>
      </a:lt2>
      <a:accent1>
        <a:srgbClr val="8208d5"/>
      </a:accent1>
      <a:accent2>
        <a:srgbClr val="bfbef7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d1d1d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1.xml><?xml version="1.0" encoding="utf-8"?>
<a:theme xmlns:a="http://schemas.openxmlformats.org/drawingml/2006/main" name="Introduction to Coding Workshop by Slidesgo">
  <a:themeElements>
    <a:clrScheme name="Simple Light">
      <a:dk1>
        <a:srgbClr val="1d1d1d"/>
      </a:dk1>
      <a:lt1>
        <a:srgbClr val="f5f8ff"/>
      </a:lt1>
      <a:dk2>
        <a:srgbClr val="0c0a9e"/>
      </a:dk2>
      <a:lt2>
        <a:srgbClr val="eb9109"/>
      </a:lt2>
      <a:accent1>
        <a:srgbClr val="8208d5"/>
      </a:accent1>
      <a:accent2>
        <a:srgbClr val="bfbef7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d1d1d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2.xml><?xml version="1.0" encoding="utf-8"?>
<a:theme xmlns:a="http://schemas.openxmlformats.org/drawingml/2006/main" name="Introduction to Coding Workshop by Slidesgo">
  <a:themeElements>
    <a:clrScheme name="Simple Light">
      <a:dk1>
        <a:srgbClr val="1d1d1d"/>
      </a:dk1>
      <a:lt1>
        <a:srgbClr val="f5f8ff"/>
      </a:lt1>
      <a:dk2>
        <a:srgbClr val="0c0a9e"/>
      </a:dk2>
      <a:lt2>
        <a:srgbClr val="eb9109"/>
      </a:lt2>
      <a:accent1>
        <a:srgbClr val="8208d5"/>
      </a:accent1>
      <a:accent2>
        <a:srgbClr val="bfbef7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d1d1d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3.xml><?xml version="1.0" encoding="utf-8"?>
<a:theme xmlns:a="http://schemas.openxmlformats.org/drawingml/2006/main" name="Introduction to Coding Workshop by Slidesgo">
  <a:themeElements>
    <a:clrScheme name="Simple Light">
      <a:dk1>
        <a:srgbClr val="1d1d1d"/>
      </a:dk1>
      <a:lt1>
        <a:srgbClr val="f5f8ff"/>
      </a:lt1>
      <a:dk2>
        <a:srgbClr val="0c0a9e"/>
      </a:dk2>
      <a:lt2>
        <a:srgbClr val="eb9109"/>
      </a:lt2>
      <a:accent1>
        <a:srgbClr val="8208d5"/>
      </a:accent1>
      <a:accent2>
        <a:srgbClr val="bfbef7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d1d1d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4.xml><?xml version="1.0" encoding="utf-8"?>
<a:theme xmlns:a="http://schemas.openxmlformats.org/drawingml/2006/main" name="Introduction to Coding Workshop by Slidesgo">
  <a:themeElements>
    <a:clrScheme name="Simple Light">
      <a:dk1>
        <a:srgbClr val="1d1d1d"/>
      </a:dk1>
      <a:lt1>
        <a:srgbClr val="f5f8ff"/>
      </a:lt1>
      <a:dk2>
        <a:srgbClr val="0c0a9e"/>
      </a:dk2>
      <a:lt2>
        <a:srgbClr val="eb9109"/>
      </a:lt2>
      <a:accent1>
        <a:srgbClr val="8208d5"/>
      </a:accent1>
      <a:accent2>
        <a:srgbClr val="bfbef7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d1d1d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5.xml><?xml version="1.0" encoding="utf-8"?>
<a:theme xmlns:a="http://schemas.openxmlformats.org/drawingml/2006/main" name="Introduction to Coding Workshop by Slidesgo">
  <a:themeElements>
    <a:clrScheme name="Simple Light">
      <a:dk1>
        <a:srgbClr val="1d1d1d"/>
      </a:dk1>
      <a:lt1>
        <a:srgbClr val="f5f8ff"/>
      </a:lt1>
      <a:dk2>
        <a:srgbClr val="0c0a9e"/>
      </a:dk2>
      <a:lt2>
        <a:srgbClr val="eb9109"/>
      </a:lt2>
      <a:accent1>
        <a:srgbClr val="8208d5"/>
      </a:accent1>
      <a:accent2>
        <a:srgbClr val="bfbef7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d1d1d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6.xml><?xml version="1.0" encoding="utf-8"?>
<a:theme xmlns:a="http://schemas.openxmlformats.org/drawingml/2006/main" name="Introduction to Coding Workshop by Slidesgo">
  <a:themeElements>
    <a:clrScheme name="Simple Light">
      <a:dk1>
        <a:srgbClr val="1d1d1d"/>
      </a:dk1>
      <a:lt1>
        <a:srgbClr val="f5f8ff"/>
      </a:lt1>
      <a:dk2>
        <a:srgbClr val="0c0a9e"/>
      </a:dk2>
      <a:lt2>
        <a:srgbClr val="eb9109"/>
      </a:lt2>
      <a:accent1>
        <a:srgbClr val="8208d5"/>
      </a:accent1>
      <a:accent2>
        <a:srgbClr val="bfbef7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d1d1d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7.xml><?xml version="1.0" encoding="utf-8"?>
<a:theme xmlns:a="http://schemas.openxmlformats.org/drawingml/2006/main" name="Introduction to Coding Workshop by Slidesgo">
  <a:themeElements>
    <a:clrScheme name="Simple Light">
      <a:dk1>
        <a:srgbClr val="1d1d1d"/>
      </a:dk1>
      <a:lt1>
        <a:srgbClr val="f5f8ff"/>
      </a:lt1>
      <a:dk2>
        <a:srgbClr val="0c0a9e"/>
      </a:dk2>
      <a:lt2>
        <a:srgbClr val="eb9109"/>
      </a:lt2>
      <a:accent1>
        <a:srgbClr val="8208d5"/>
      </a:accent1>
      <a:accent2>
        <a:srgbClr val="bfbef7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d1d1d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8.xml><?xml version="1.0" encoding="utf-8"?>
<a:theme xmlns:a="http://schemas.openxmlformats.org/drawingml/2006/main" name="Introduction to Coding Workshop by Slidesgo">
  <a:themeElements>
    <a:clrScheme name="Simple Light">
      <a:dk1>
        <a:srgbClr val="1d1d1d"/>
      </a:dk1>
      <a:lt1>
        <a:srgbClr val="f5f8ff"/>
      </a:lt1>
      <a:dk2>
        <a:srgbClr val="0c0a9e"/>
      </a:dk2>
      <a:lt2>
        <a:srgbClr val="eb9109"/>
      </a:lt2>
      <a:accent1>
        <a:srgbClr val="8208d5"/>
      </a:accent1>
      <a:accent2>
        <a:srgbClr val="bfbef7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d1d1d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9.xml><?xml version="1.0" encoding="utf-8"?>
<a:theme xmlns:a="http://schemas.openxmlformats.org/drawingml/2006/main" name="Introduction to Coding Workshop by Slidesgo">
  <a:themeElements>
    <a:clrScheme name="Simple Light">
      <a:dk1>
        <a:srgbClr val="1d1d1d"/>
      </a:dk1>
      <a:lt1>
        <a:srgbClr val="f5f8ff"/>
      </a:lt1>
      <a:dk2>
        <a:srgbClr val="0c0a9e"/>
      </a:dk2>
      <a:lt2>
        <a:srgbClr val="eb9109"/>
      </a:lt2>
      <a:accent1>
        <a:srgbClr val="8208d5"/>
      </a:accent1>
      <a:accent2>
        <a:srgbClr val="bfbef7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d1d1d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Introduction to Coding Workshop by Slidesgo">
  <a:themeElements>
    <a:clrScheme name="Simple Light">
      <a:dk1>
        <a:srgbClr val="1d1d1d"/>
      </a:dk1>
      <a:lt1>
        <a:srgbClr val="f5f8ff"/>
      </a:lt1>
      <a:dk2>
        <a:srgbClr val="0c0a9e"/>
      </a:dk2>
      <a:lt2>
        <a:srgbClr val="eb9109"/>
      </a:lt2>
      <a:accent1>
        <a:srgbClr val="8208d5"/>
      </a:accent1>
      <a:accent2>
        <a:srgbClr val="bfbef7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d1d1d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0.xml><?xml version="1.0" encoding="utf-8"?>
<a:theme xmlns:a="http://schemas.openxmlformats.org/drawingml/2006/main" name="Introduction to Coding Workshop by Slidesgo">
  <a:themeElements>
    <a:clrScheme name="Simple Light">
      <a:dk1>
        <a:srgbClr val="1d1d1d"/>
      </a:dk1>
      <a:lt1>
        <a:srgbClr val="f5f8ff"/>
      </a:lt1>
      <a:dk2>
        <a:srgbClr val="0c0a9e"/>
      </a:dk2>
      <a:lt2>
        <a:srgbClr val="eb9109"/>
      </a:lt2>
      <a:accent1>
        <a:srgbClr val="8208d5"/>
      </a:accent1>
      <a:accent2>
        <a:srgbClr val="bfbef7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d1d1d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1.xml><?xml version="1.0" encoding="utf-8"?>
<a:theme xmlns:a="http://schemas.openxmlformats.org/drawingml/2006/main" name="Introduction to Coding Workshop by Slidesgo">
  <a:themeElements>
    <a:clrScheme name="Simple Light">
      <a:dk1>
        <a:srgbClr val="1d1d1d"/>
      </a:dk1>
      <a:lt1>
        <a:srgbClr val="f5f8ff"/>
      </a:lt1>
      <a:dk2>
        <a:srgbClr val="0c0a9e"/>
      </a:dk2>
      <a:lt2>
        <a:srgbClr val="eb9109"/>
      </a:lt2>
      <a:accent1>
        <a:srgbClr val="8208d5"/>
      </a:accent1>
      <a:accent2>
        <a:srgbClr val="bfbef7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d1d1d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2.xml><?xml version="1.0" encoding="utf-8"?>
<a:theme xmlns:a="http://schemas.openxmlformats.org/drawingml/2006/main" name="Introduction to Coding Workshop by Slidesgo">
  <a:themeElements>
    <a:clrScheme name="Simple Light">
      <a:dk1>
        <a:srgbClr val="1d1d1d"/>
      </a:dk1>
      <a:lt1>
        <a:srgbClr val="f5f8ff"/>
      </a:lt1>
      <a:dk2>
        <a:srgbClr val="0c0a9e"/>
      </a:dk2>
      <a:lt2>
        <a:srgbClr val="eb9109"/>
      </a:lt2>
      <a:accent1>
        <a:srgbClr val="8208d5"/>
      </a:accent1>
      <a:accent2>
        <a:srgbClr val="bfbef7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d1d1d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3.xml><?xml version="1.0" encoding="utf-8"?>
<a:theme xmlns:a="http://schemas.openxmlformats.org/drawingml/2006/main" name="Introduction to Coding Workshop by Slidesgo">
  <a:themeElements>
    <a:clrScheme name="Simple Light">
      <a:dk1>
        <a:srgbClr val="1d1d1d"/>
      </a:dk1>
      <a:lt1>
        <a:srgbClr val="f5f8ff"/>
      </a:lt1>
      <a:dk2>
        <a:srgbClr val="0c0a9e"/>
      </a:dk2>
      <a:lt2>
        <a:srgbClr val="eb9109"/>
      </a:lt2>
      <a:accent1>
        <a:srgbClr val="8208d5"/>
      </a:accent1>
      <a:accent2>
        <a:srgbClr val="bfbef7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d1d1d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4.xml><?xml version="1.0" encoding="utf-8"?>
<a:theme xmlns:a="http://schemas.openxmlformats.org/drawingml/2006/main" name="Introduction to Coding Workshop by Slidesgo">
  <a:themeElements>
    <a:clrScheme name="Simple Light">
      <a:dk1>
        <a:srgbClr val="1d1d1d"/>
      </a:dk1>
      <a:lt1>
        <a:srgbClr val="f5f8ff"/>
      </a:lt1>
      <a:dk2>
        <a:srgbClr val="0c0a9e"/>
      </a:dk2>
      <a:lt2>
        <a:srgbClr val="eb9109"/>
      </a:lt2>
      <a:accent1>
        <a:srgbClr val="8208d5"/>
      </a:accent1>
      <a:accent2>
        <a:srgbClr val="bfbef7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d1d1d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5.xml><?xml version="1.0" encoding="utf-8"?>
<a:theme xmlns:a="http://schemas.openxmlformats.org/drawingml/2006/main" name="Introduction to Coding Workshop by Slidesgo">
  <a:themeElements>
    <a:clrScheme name="Simple Light">
      <a:dk1>
        <a:srgbClr val="1d1d1d"/>
      </a:dk1>
      <a:lt1>
        <a:srgbClr val="f5f8ff"/>
      </a:lt1>
      <a:dk2>
        <a:srgbClr val="0c0a9e"/>
      </a:dk2>
      <a:lt2>
        <a:srgbClr val="eb9109"/>
      </a:lt2>
      <a:accent1>
        <a:srgbClr val="8208d5"/>
      </a:accent1>
      <a:accent2>
        <a:srgbClr val="bfbef7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d1d1d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6.xml><?xml version="1.0" encoding="utf-8"?>
<a:theme xmlns:a="http://schemas.openxmlformats.org/drawingml/2006/main" name="Introduction to Coding Workshop by Slidesgo">
  <a:themeElements>
    <a:clrScheme name="Simple Light">
      <a:dk1>
        <a:srgbClr val="1d1d1d"/>
      </a:dk1>
      <a:lt1>
        <a:srgbClr val="f5f8ff"/>
      </a:lt1>
      <a:dk2>
        <a:srgbClr val="0c0a9e"/>
      </a:dk2>
      <a:lt2>
        <a:srgbClr val="eb9109"/>
      </a:lt2>
      <a:accent1>
        <a:srgbClr val="8208d5"/>
      </a:accent1>
      <a:accent2>
        <a:srgbClr val="bfbef7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d1d1d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7.xml><?xml version="1.0" encoding="utf-8"?>
<a:theme xmlns:a="http://schemas.openxmlformats.org/drawingml/2006/main" name="Introduction to Coding Workshop by Slidesgo">
  <a:themeElements>
    <a:clrScheme name="Simple Light">
      <a:dk1>
        <a:srgbClr val="1d1d1d"/>
      </a:dk1>
      <a:lt1>
        <a:srgbClr val="f5f8ff"/>
      </a:lt1>
      <a:dk2>
        <a:srgbClr val="0c0a9e"/>
      </a:dk2>
      <a:lt2>
        <a:srgbClr val="eb9109"/>
      </a:lt2>
      <a:accent1>
        <a:srgbClr val="8208d5"/>
      </a:accent1>
      <a:accent2>
        <a:srgbClr val="bfbef7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d1d1d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8.xml><?xml version="1.0" encoding="utf-8"?>
<a:theme xmlns:a="http://schemas.openxmlformats.org/drawingml/2006/main" name="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9.xml><?xml version="1.0" encoding="utf-8"?>
<a:theme xmlns:a="http://schemas.openxmlformats.org/drawingml/2006/main" name="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Introduction to Coding Workshop by Slidesgo">
  <a:themeElements>
    <a:clrScheme name="Simple Light">
      <a:dk1>
        <a:srgbClr val="1d1d1d"/>
      </a:dk1>
      <a:lt1>
        <a:srgbClr val="f5f8ff"/>
      </a:lt1>
      <a:dk2>
        <a:srgbClr val="0c0a9e"/>
      </a:dk2>
      <a:lt2>
        <a:srgbClr val="eb9109"/>
      </a:lt2>
      <a:accent1>
        <a:srgbClr val="8208d5"/>
      </a:accent1>
      <a:accent2>
        <a:srgbClr val="bfbef7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d1d1d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c0a9e"/>
      </a:dk2>
      <a:lt2>
        <a:srgbClr val="eb9109"/>
      </a:lt2>
      <a:accent1>
        <a:srgbClr val="8208d5"/>
      </a:accent1>
      <a:accent2>
        <a:srgbClr val="bfbef7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d1d1d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c0a9e"/>
      </a:dk2>
      <a:lt2>
        <a:srgbClr val="eb9109"/>
      </a:lt2>
      <a:accent1>
        <a:srgbClr val="8208d5"/>
      </a:accent1>
      <a:accent2>
        <a:srgbClr val="bfbef7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d1d1d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Introduction to Coding Workshop by Slidesgo">
  <a:themeElements>
    <a:clrScheme name="Simple Light">
      <a:dk1>
        <a:srgbClr val="1d1d1d"/>
      </a:dk1>
      <a:lt1>
        <a:srgbClr val="f5f8ff"/>
      </a:lt1>
      <a:dk2>
        <a:srgbClr val="0c0a9e"/>
      </a:dk2>
      <a:lt2>
        <a:srgbClr val="eb9109"/>
      </a:lt2>
      <a:accent1>
        <a:srgbClr val="8208d5"/>
      </a:accent1>
      <a:accent2>
        <a:srgbClr val="bfbef7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d1d1d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Introduction to Coding Workshop by Slidesgo">
  <a:themeElements>
    <a:clrScheme name="Simple Light">
      <a:dk1>
        <a:srgbClr val="1d1d1d"/>
      </a:dk1>
      <a:lt1>
        <a:srgbClr val="f5f8ff"/>
      </a:lt1>
      <a:dk2>
        <a:srgbClr val="0c0a9e"/>
      </a:dk2>
      <a:lt2>
        <a:srgbClr val="eb9109"/>
      </a:lt2>
      <a:accent1>
        <a:srgbClr val="8208d5"/>
      </a:accent1>
      <a:accent2>
        <a:srgbClr val="bfbef7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d1d1d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Introduction to Coding Workshop by Slidesgo">
  <a:themeElements>
    <a:clrScheme name="Simple Light">
      <a:dk1>
        <a:srgbClr val="1d1d1d"/>
      </a:dk1>
      <a:lt1>
        <a:srgbClr val="f5f8ff"/>
      </a:lt1>
      <a:dk2>
        <a:srgbClr val="0c0a9e"/>
      </a:dk2>
      <a:lt2>
        <a:srgbClr val="eb9109"/>
      </a:lt2>
      <a:accent1>
        <a:srgbClr val="8208d5"/>
      </a:accent1>
      <a:accent2>
        <a:srgbClr val="bfbef7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d1d1d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Introduction to Coding Workshop by Slidesgo">
  <a:themeElements>
    <a:clrScheme name="Simple Light">
      <a:dk1>
        <a:srgbClr val="1d1d1d"/>
      </a:dk1>
      <a:lt1>
        <a:srgbClr val="f5f8ff"/>
      </a:lt1>
      <a:dk2>
        <a:srgbClr val="0c0a9e"/>
      </a:dk2>
      <a:lt2>
        <a:srgbClr val="eb9109"/>
      </a:lt2>
      <a:accent1>
        <a:srgbClr val="8208d5"/>
      </a:accent1>
      <a:accent2>
        <a:srgbClr val="bfbef7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d1d1d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name="Introduction to Coding Workshop by Slidesgo">
  <a:themeElements>
    <a:clrScheme name="Simple Light">
      <a:dk1>
        <a:srgbClr val="1d1d1d"/>
      </a:dk1>
      <a:lt1>
        <a:srgbClr val="f5f8ff"/>
      </a:lt1>
      <a:dk2>
        <a:srgbClr val="0c0a9e"/>
      </a:dk2>
      <a:lt2>
        <a:srgbClr val="eb9109"/>
      </a:lt2>
      <a:accent1>
        <a:srgbClr val="8208d5"/>
      </a:accent1>
      <a:accent2>
        <a:srgbClr val="bfbef7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d1d1d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name="Introduction to Coding Workshop by Slidesgo">
  <a:themeElements>
    <a:clrScheme name="Simple Light">
      <a:dk1>
        <a:srgbClr val="1d1d1d"/>
      </a:dk1>
      <a:lt1>
        <a:srgbClr val="f5f8ff"/>
      </a:lt1>
      <a:dk2>
        <a:srgbClr val="0c0a9e"/>
      </a:dk2>
      <a:lt2>
        <a:srgbClr val="eb9109"/>
      </a:lt2>
      <a:accent1>
        <a:srgbClr val="8208d5"/>
      </a:accent1>
      <a:accent2>
        <a:srgbClr val="bfbef7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d1d1d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</TotalTime>
  <Application>LibreOffice/7.5.5.2$Linux_X86_64 LibreOffice_project/50$Build-2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2023-11-14T01:49:48Z</dcterms:modified>
  <cp:revision>14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