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0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-3254400" y="-2759400"/>
            <a:ext cx="10038240" cy="6730200"/>
            <a:chOff x="-3254400" y="-2759400"/>
            <a:chExt cx="10038240" cy="6730200"/>
          </a:xfrm>
        </p:grpSpPr>
        <p:grpSp>
          <p:nvGrpSpPr>
            <p:cNvPr id="1" name="Google Shape;10;p2"/>
            <p:cNvGrpSpPr/>
            <p:nvPr/>
          </p:nvGrpSpPr>
          <p:grpSpPr>
            <a:xfrm>
              <a:off x="-3254400" y="-2759400"/>
              <a:ext cx="6562800" cy="6730200"/>
              <a:chOff x="-3254400" y="-2759400"/>
              <a:chExt cx="6562800" cy="6730200"/>
            </a:xfrm>
          </p:grpSpPr>
          <p:sp>
            <p:nvSpPr>
              <p:cNvPr id="2" name="Google Shape;11;p2"/>
              <p:cNvSpPr/>
              <p:nvPr/>
            </p:nvSpPr>
            <p:spPr>
              <a:xfrm rot="10221600">
                <a:off x="-1131480" y="-720720"/>
                <a:ext cx="3044520" cy="2636280"/>
              </a:xfrm>
              <a:custGeom>
                <a:avLst/>
                <a:gdLst>
                  <a:gd name="textAreaLeft" fmla="*/ 0 w 3044520"/>
                  <a:gd name="textAreaRight" fmla="*/ 3045600 w 3044520"/>
                  <a:gd name="textAreaTop" fmla="*/ 0 h 2636280"/>
                  <a:gd name="textAreaBottom" fmla="*/ 2637360 h 263628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pic>
            <p:nvPicPr>
              <p:cNvPr id="3" name="Google Shape;12;p2" descr=""/>
              <p:cNvPicPr/>
              <p:nvPr/>
            </p:nvPicPr>
            <p:blipFill>
              <a:blip r:embed="rId2"/>
              <a:srcRect l="0" t="17653" r="0" b="17662"/>
              <a:stretch/>
            </p:blipFill>
            <p:spPr>
              <a:xfrm rot="13821600">
                <a:off x="-2650320" y="-1437480"/>
                <a:ext cx="5354640" cy="40863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" name="Google Shape;13;p2"/>
            <p:cNvSpPr/>
            <p:nvPr/>
          </p:nvSpPr>
          <p:spPr>
            <a:xfrm>
              <a:off x="-441720" y="-33984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 rot="2700000">
              <a:off x="765720" y="-237348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-353880" y="-534240"/>
              <a:ext cx="7137720" cy="818280"/>
            </a:xfrm>
            <a:custGeom>
              <a:avLst/>
              <a:gdLst>
                <a:gd name="textAreaLeft" fmla="*/ 0 w 7137720"/>
                <a:gd name="textAreaRight" fmla="*/ 7138800 w 7137720"/>
                <a:gd name="textAreaTop" fmla="*/ 0 h 818280"/>
                <a:gd name="textAreaBottom" fmla="*/ 819360 h 818280"/>
              </a:gdLst>
              <a:ahLst/>
              <a:rect l="textAreaLeft" t="textAreaTop" r="textAreaRight" b="textAreaBottom"/>
              <a:pathLst>
                <a:path w="285545" h="32774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 rot="5400000">
              <a:off x="959400" y="-1418760"/>
              <a:ext cx="576360" cy="3044520"/>
            </a:xfrm>
            <a:custGeom>
              <a:avLst/>
              <a:gdLst>
                <a:gd name="textAreaLeft" fmla="*/ 0 w 576360"/>
                <a:gd name="textAreaRight" fmla="*/ 577440 w 576360"/>
                <a:gd name="textAreaTop" fmla="*/ 0 h 3044520"/>
                <a:gd name="textAreaBottom" fmla="*/ 3045600 h 304452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 rot="5400000">
              <a:off x="502920" y="-954360"/>
              <a:ext cx="686160" cy="2730240"/>
            </a:xfrm>
            <a:custGeom>
              <a:avLst/>
              <a:gdLst>
                <a:gd name="textAreaLeft" fmla="*/ 0 w 686160"/>
                <a:gd name="textAreaRight" fmla="*/ 687240 w 686160"/>
                <a:gd name="textAreaTop" fmla="*/ 0 h 2730240"/>
                <a:gd name="textAreaBottom" fmla="*/ 2731320 h 2730240"/>
              </a:gdLst>
              <a:ah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9" name="Google Shape;18;p2"/>
            <p:cNvGrpSpPr/>
            <p:nvPr/>
          </p:nvGrpSpPr>
          <p:grpSpPr>
            <a:xfrm>
              <a:off x="4293360" y="218160"/>
              <a:ext cx="132840" cy="132840"/>
              <a:chOff x="4293360" y="218160"/>
              <a:chExt cx="132840" cy="132840"/>
            </a:xfrm>
          </p:grpSpPr>
          <p:sp>
            <p:nvSpPr>
              <p:cNvPr id="10" name="Google Shape;19;p2"/>
              <p:cNvSpPr/>
              <p:nvPr/>
            </p:nvSpPr>
            <p:spPr>
              <a:xfrm flipH="1">
                <a:off x="4293000" y="21816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 flipH="1">
                <a:off x="4320720" y="24876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" name="Google Shape;21;p2"/>
            <p:cNvGrpSpPr/>
            <p:nvPr/>
          </p:nvGrpSpPr>
          <p:grpSpPr>
            <a:xfrm>
              <a:off x="1220040" y="521640"/>
              <a:ext cx="132840" cy="132840"/>
              <a:chOff x="1220040" y="521640"/>
              <a:chExt cx="132840" cy="132840"/>
            </a:xfrm>
          </p:grpSpPr>
          <p:sp>
            <p:nvSpPr>
              <p:cNvPr id="13" name="Google Shape;22;p2"/>
              <p:cNvSpPr/>
              <p:nvPr/>
            </p:nvSpPr>
            <p:spPr>
              <a:xfrm flipH="1">
                <a:off x="1219680" y="5216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flipH="1">
                <a:off x="1247400" y="55188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933480" y="784440"/>
              <a:ext cx="132840" cy="132840"/>
              <a:chOff x="933480" y="784440"/>
              <a:chExt cx="132840" cy="132840"/>
            </a:xfrm>
          </p:grpSpPr>
          <p:sp>
            <p:nvSpPr>
              <p:cNvPr id="16" name="Google Shape;25;p2"/>
              <p:cNvSpPr/>
              <p:nvPr/>
            </p:nvSpPr>
            <p:spPr>
              <a:xfrm flipH="1">
                <a:off x="933120" y="7844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flipH="1">
                <a:off x="960480" y="8150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8" name="Google Shape;27;p2"/>
            <p:cNvGrpSpPr/>
            <p:nvPr/>
          </p:nvGrpSpPr>
          <p:grpSpPr>
            <a:xfrm>
              <a:off x="124200" y="784440"/>
              <a:ext cx="132840" cy="132840"/>
              <a:chOff x="124200" y="784440"/>
              <a:chExt cx="132840" cy="132840"/>
            </a:xfrm>
          </p:grpSpPr>
          <p:sp>
            <p:nvSpPr>
              <p:cNvPr id="19" name="Google Shape;28;p2"/>
              <p:cNvSpPr/>
              <p:nvPr/>
            </p:nvSpPr>
            <p:spPr>
              <a:xfrm flipH="1">
                <a:off x="123840" y="7844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flipH="1">
                <a:off x="151560" y="8150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1" name="Google Shape;30;p2"/>
            <p:cNvGrpSpPr/>
            <p:nvPr/>
          </p:nvGrpSpPr>
          <p:grpSpPr>
            <a:xfrm>
              <a:off x="124200" y="467640"/>
              <a:ext cx="132840" cy="132840"/>
              <a:chOff x="124200" y="467640"/>
              <a:chExt cx="132840" cy="132840"/>
            </a:xfrm>
          </p:grpSpPr>
          <p:sp>
            <p:nvSpPr>
              <p:cNvPr id="22" name="Google Shape;31;p2"/>
              <p:cNvSpPr/>
              <p:nvPr/>
            </p:nvSpPr>
            <p:spPr>
              <a:xfrm flipH="1">
                <a:off x="123840" y="4676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flipH="1">
                <a:off x="151560" y="4982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4" name="Google Shape;33;p2"/>
          <p:cNvGrpSpPr/>
          <p:nvPr/>
        </p:nvGrpSpPr>
        <p:grpSpPr>
          <a:xfrm>
            <a:off x="6385680" y="3039840"/>
            <a:ext cx="3919320" cy="3212640"/>
            <a:chOff x="6385680" y="3039840"/>
            <a:chExt cx="3919320" cy="3212640"/>
          </a:xfrm>
        </p:grpSpPr>
        <p:pic>
          <p:nvPicPr>
            <p:cNvPr id="25" name="Google Shape;34;p2" descr=""/>
            <p:cNvPicPr/>
            <p:nvPr/>
          </p:nvPicPr>
          <p:blipFill>
            <a:blip r:embed="rId3"/>
            <a:srcRect l="16959" t="24704" r="7122" b="26163"/>
            <a:stretch/>
          </p:blipFill>
          <p:spPr>
            <a:xfrm>
              <a:off x="6385680" y="3261240"/>
              <a:ext cx="3919320" cy="299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" name="Google Shape;35;p2"/>
            <p:cNvSpPr/>
            <p:nvPr/>
          </p:nvSpPr>
          <p:spPr>
            <a:xfrm rot="10800000">
              <a:off x="7612920" y="313884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 rot="10800000">
              <a:off x="7772040" y="313956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8" name="Google Shape;37;p2"/>
            <p:cNvGrpSpPr/>
            <p:nvPr/>
          </p:nvGrpSpPr>
          <p:grpSpPr>
            <a:xfrm>
              <a:off x="7356600" y="3916440"/>
              <a:ext cx="581040" cy="581400"/>
              <a:chOff x="7356600" y="3916440"/>
              <a:chExt cx="581040" cy="581400"/>
            </a:xfrm>
          </p:grpSpPr>
          <p:sp>
            <p:nvSpPr>
              <p:cNvPr id="29" name="Google Shape;38;p2"/>
              <p:cNvSpPr/>
              <p:nvPr/>
            </p:nvSpPr>
            <p:spPr>
              <a:xfrm>
                <a:off x="7356600" y="437544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Google Shape;39;p2"/>
              <p:cNvSpPr/>
              <p:nvPr/>
            </p:nvSpPr>
            <p:spPr>
              <a:xfrm>
                <a:off x="7432920" y="4298760"/>
                <a:ext cx="122400" cy="12276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760"/>
                  <a:gd name="textAreaBottom" fmla="*/ 123840 h 12276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Google Shape;40;p2"/>
              <p:cNvSpPr/>
              <p:nvPr/>
            </p:nvSpPr>
            <p:spPr>
              <a:xfrm>
                <a:off x="7509240" y="4222440"/>
                <a:ext cx="122760" cy="1224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7585560" y="4146120"/>
                <a:ext cx="122760" cy="1224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Google Shape;42;p2"/>
              <p:cNvSpPr/>
              <p:nvPr/>
            </p:nvSpPr>
            <p:spPr>
              <a:xfrm>
                <a:off x="7662600" y="406980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Google Shape;43;p2"/>
              <p:cNvSpPr/>
              <p:nvPr/>
            </p:nvSpPr>
            <p:spPr>
              <a:xfrm>
                <a:off x="7738560" y="399312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Google Shape;44;p2"/>
              <p:cNvSpPr/>
              <p:nvPr/>
            </p:nvSpPr>
            <p:spPr>
              <a:xfrm>
                <a:off x="7815240" y="3916440"/>
                <a:ext cx="122400" cy="12276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760"/>
                  <a:gd name="textAreaBottom" fmla="*/ 123840 h 12276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36" name="Google Shape;45;p2"/>
            <p:cNvSpPr/>
            <p:nvPr/>
          </p:nvSpPr>
          <p:spPr>
            <a:xfrm>
              <a:off x="8506800" y="3039840"/>
              <a:ext cx="479880" cy="474840"/>
            </a:xfrm>
            <a:custGeom>
              <a:avLst/>
              <a:gdLst>
                <a:gd name="textAreaLeft" fmla="*/ 0 w 479880"/>
                <a:gd name="textAreaRight" fmla="*/ 480960 w 479880"/>
                <a:gd name="textAreaTop" fmla="*/ 0 h 474840"/>
                <a:gd name="textAreaBottom" fmla="*/ 475920 h 474840"/>
              </a:gdLst>
              <a:ah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7" name="Google Shape;46;p2"/>
            <p:cNvGrpSpPr/>
            <p:nvPr/>
          </p:nvGrpSpPr>
          <p:grpSpPr>
            <a:xfrm>
              <a:off x="8413920" y="3689280"/>
              <a:ext cx="699120" cy="1649880"/>
              <a:chOff x="8413920" y="3689280"/>
              <a:chExt cx="699120" cy="1649880"/>
            </a:xfrm>
          </p:grpSpPr>
          <p:sp>
            <p:nvSpPr>
              <p:cNvPr id="38" name="Google Shape;47;p2"/>
              <p:cNvSpPr/>
              <p:nvPr/>
            </p:nvSpPr>
            <p:spPr>
              <a:xfrm>
                <a:off x="8413920" y="3689280"/>
                <a:ext cx="482040" cy="1012680"/>
              </a:xfrm>
              <a:custGeom>
                <a:avLst/>
                <a:gdLst>
                  <a:gd name="textAreaLeft" fmla="*/ 0 w 482040"/>
                  <a:gd name="textAreaRight" fmla="*/ 483120 w 482040"/>
                  <a:gd name="textAreaTop" fmla="*/ 0 h 1012680"/>
                  <a:gd name="textAreaBottom" fmla="*/ 1013760 h 1012680"/>
                </a:gdLst>
                <a:ah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9" name="Google Shape;48;p2"/>
              <p:cNvSpPr/>
              <p:nvPr/>
            </p:nvSpPr>
            <p:spPr>
              <a:xfrm>
                <a:off x="8774640" y="4113360"/>
                <a:ext cx="245880" cy="122580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225800"/>
                  <a:gd name="textAreaBottom" fmla="*/ 1226880 h 122580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" name="Google Shape;49;p2"/>
              <p:cNvSpPr/>
              <p:nvPr/>
            </p:nvSpPr>
            <p:spPr>
              <a:xfrm>
                <a:off x="8867160" y="4020480"/>
                <a:ext cx="245880" cy="122580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225800"/>
                  <a:gd name="textAreaBottom" fmla="*/ 1226880 h 122580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1" name="Google Shape;50;p2"/>
            <p:cNvGrpSpPr/>
            <p:nvPr/>
          </p:nvGrpSpPr>
          <p:grpSpPr>
            <a:xfrm>
              <a:off x="8021520" y="4498560"/>
              <a:ext cx="903600" cy="725040"/>
              <a:chOff x="8021520" y="4498560"/>
              <a:chExt cx="903600" cy="725040"/>
            </a:xfrm>
          </p:grpSpPr>
          <p:sp>
            <p:nvSpPr>
              <p:cNvPr id="42" name="Google Shape;51;p2"/>
              <p:cNvSpPr/>
              <p:nvPr/>
            </p:nvSpPr>
            <p:spPr>
              <a:xfrm>
                <a:off x="8253000" y="4641840"/>
                <a:ext cx="672120" cy="581760"/>
              </a:xfrm>
              <a:custGeom>
                <a:avLst/>
                <a:gdLst>
                  <a:gd name="textAreaLeft" fmla="*/ 0 w 672120"/>
                  <a:gd name="textAreaRight" fmla="*/ 673200 w 672120"/>
                  <a:gd name="textAreaTop" fmla="*/ 0 h 581760"/>
                  <a:gd name="textAreaBottom" fmla="*/ 582840 h 58176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3" name="Google Shape;52;p2"/>
              <p:cNvSpPr/>
              <p:nvPr/>
            </p:nvSpPr>
            <p:spPr>
              <a:xfrm>
                <a:off x="8240400" y="4498560"/>
                <a:ext cx="479880" cy="415440"/>
              </a:xfrm>
              <a:custGeom>
                <a:avLst/>
                <a:gdLst>
                  <a:gd name="textAreaLeft" fmla="*/ 0 w 479880"/>
                  <a:gd name="textAreaRight" fmla="*/ 480960 w 479880"/>
                  <a:gd name="textAreaTop" fmla="*/ 0 h 415440"/>
                  <a:gd name="textAreaBottom" fmla="*/ 416520 h 41544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8021520" y="4641840"/>
                <a:ext cx="479880" cy="415440"/>
              </a:xfrm>
              <a:custGeom>
                <a:avLst/>
                <a:gdLst>
                  <a:gd name="textAreaLeft" fmla="*/ 0 w 479880"/>
                  <a:gd name="textAreaRight" fmla="*/ 480960 w 479880"/>
                  <a:gd name="textAreaTop" fmla="*/ 0 h 415440"/>
                  <a:gd name="textAreaBottom" fmla="*/ 416520 h 41544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45" name="Google Shape;56;p2"/>
          <p:cNvGrpSpPr/>
          <p:nvPr/>
        </p:nvGrpSpPr>
        <p:grpSpPr>
          <a:xfrm>
            <a:off x="-308520" y="3618360"/>
            <a:ext cx="1445760" cy="2237760"/>
            <a:chOff x="-308520" y="3618360"/>
            <a:chExt cx="1445760" cy="2237760"/>
          </a:xfrm>
        </p:grpSpPr>
        <p:grpSp>
          <p:nvGrpSpPr>
            <p:cNvPr id="46" name="Google Shape;57;p2"/>
            <p:cNvGrpSpPr/>
            <p:nvPr/>
          </p:nvGrpSpPr>
          <p:grpSpPr>
            <a:xfrm>
              <a:off x="-275040" y="3871440"/>
              <a:ext cx="980640" cy="1984680"/>
              <a:chOff x="-275040" y="3871440"/>
              <a:chExt cx="980640" cy="1984680"/>
            </a:xfrm>
          </p:grpSpPr>
          <p:sp>
            <p:nvSpPr>
              <p:cNvPr id="47" name="Google Shape;58;p2"/>
              <p:cNvSpPr/>
              <p:nvPr/>
            </p:nvSpPr>
            <p:spPr>
              <a:xfrm rot="10800000">
                <a:off x="-274680" y="3871440"/>
                <a:ext cx="843480" cy="1984320"/>
              </a:xfrm>
              <a:custGeom>
                <a:avLst/>
                <a:gdLst>
                  <a:gd name="textAreaLeft" fmla="*/ 0 w 843480"/>
                  <a:gd name="textAreaRight" fmla="*/ 844560 w 843480"/>
                  <a:gd name="textAreaTop" fmla="*/ 0 h 1984320"/>
                  <a:gd name="textAreaBottom" fmla="*/ 1985400 h 198432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8" name="Google Shape;59;p2"/>
              <p:cNvSpPr/>
              <p:nvPr/>
            </p:nvSpPr>
            <p:spPr>
              <a:xfrm rot="10800000">
                <a:off x="-137520" y="3871800"/>
                <a:ext cx="843480" cy="1984320"/>
              </a:xfrm>
              <a:custGeom>
                <a:avLst/>
                <a:gdLst>
                  <a:gd name="textAreaLeft" fmla="*/ 0 w 843480"/>
                  <a:gd name="textAreaRight" fmla="*/ 844560 w 843480"/>
                  <a:gd name="textAreaTop" fmla="*/ 0 h 1984320"/>
                  <a:gd name="textAreaBottom" fmla="*/ 1985400 h 198432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9" name="Google Shape;60;p2"/>
            <p:cNvGrpSpPr/>
            <p:nvPr/>
          </p:nvGrpSpPr>
          <p:grpSpPr>
            <a:xfrm>
              <a:off x="363600" y="4906800"/>
              <a:ext cx="697680" cy="477000"/>
              <a:chOff x="363600" y="4906800"/>
              <a:chExt cx="697680" cy="477000"/>
            </a:xfrm>
          </p:grpSpPr>
          <p:grpSp>
            <p:nvGrpSpPr>
              <p:cNvPr id="50" name="Google Shape;61;p2"/>
              <p:cNvGrpSpPr/>
              <p:nvPr/>
            </p:nvGrpSpPr>
            <p:grpSpPr>
              <a:xfrm>
                <a:off x="363600" y="4906800"/>
                <a:ext cx="477000" cy="477000"/>
                <a:chOff x="363600" y="4906800"/>
                <a:chExt cx="477000" cy="477000"/>
              </a:xfrm>
            </p:grpSpPr>
            <p:sp>
              <p:nvSpPr>
                <p:cNvPr id="51" name="Google Shape;62;p2"/>
                <p:cNvSpPr/>
                <p:nvPr/>
              </p:nvSpPr>
              <p:spPr>
                <a:xfrm rot="2700000">
                  <a:off x="429480" y="498024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52" name="Google Shape;63;p2"/>
                <p:cNvGrpSpPr/>
                <p:nvPr/>
              </p:nvGrpSpPr>
              <p:grpSpPr>
                <a:xfrm>
                  <a:off x="408960" y="5006880"/>
                  <a:ext cx="385920" cy="222480"/>
                  <a:chOff x="408960" y="5006880"/>
                  <a:chExt cx="385920" cy="222480"/>
                </a:xfrm>
              </p:grpSpPr>
              <p:sp>
                <p:nvSpPr>
                  <p:cNvPr id="53" name="Google Shape;64;p2"/>
                  <p:cNvSpPr/>
                  <p:nvPr/>
                </p:nvSpPr>
                <p:spPr>
                  <a:xfrm rot="2700000">
                    <a:off x="44136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4" name="Google Shape;65;p2"/>
                  <p:cNvSpPr/>
                  <p:nvPr/>
                </p:nvSpPr>
                <p:spPr>
                  <a:xfrm rot="2700000">
                    <a:off x="482400" y="503964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5" name="Google Shape;66;p2"/>
                  <p:cNvSpPr/>
                  <p:nvPr/>
                </p:nvSpPr>
                <p:spPr>
                  <a:xfrm rot="2700000">
                    <a:off x="52344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6" name="Google Shape;67;p2"/>
                  <p:cNvSpPr/>
                  <p:nvPr/>
                </p:nvSpPr>
                <p:spPr>
                  <a:xfrm rot="2700000">
                    <a:off x="56448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7" name="Google Shape;68;p2"/>
                  <p:cNvSpPr/>
                  <p:nvPr/>
                </p:nvSpPr>
                <p:spPr>
                  <a:xfrm rot="2700000">
                    <a:off x="605520" y="503964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58" name="Google Shape;69;p2"/>
              <p:cNvSpPr/>
              <p:nvPr/>
            </p:nvSpPr>
            <p:spPr>
              <a:xfrm rot="18900000">
                <a:off x="693720" y="498600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59" name="Google Shape;70;p2"/>
            <p:cNvGrpSpPr/>
            <p:nvPr/>
          </p:nvGrpSpPr>
          <p:grpSpPr>
            <a:xfrm>
              <a:off x="-308520" y="3618360"/>
              <a:ext cx="1045080" cy="1350000"/>
              <a:chOff x="-308520" y="3618360"/>
              <a:chExt cx="1045080" cy="1350000"/>
            </a:xfrm>
          </p:grpSpPr>
          <p:sp>
            <p:nvSpPr>
              <p:cNvPr id="60" name="Google Shape;71;p2"/>
              <p:cNvSpPr/>
              <p:nvPr/>
            </p:nvSpPr>
            <p:spPr>
              <a:xfrm rot="13500000">
                <a:off x="37080" y="427212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" name="Google Shape;72;p2"/>
              <p:cNvSpPr/>
              <p:nvPr/>
            </p:nvSpPr>
            <p:spPr>
              <a:xfrm rot="13500000">
                <a:off x="-38160" y="408780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2" name="Google Shape;73;p2"/>
              <p:cNvSpPr/>
              <p:nvPr/>
            </p:nvSpPr>
            <p:spPr>
              <a:xfrm rot="13500000">
                <a:off x="-114480" y="392400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3" name="Google Shape;74;p2"/>
              <p:cNvSpPr/>
              <p:nvPr/>
            </p:nvSpPr>
            <p:spPr>
              <a:xfrm rot="13500000">
                <a:off x="-190440" y="373968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64" name="Google Shape;75;p2"/>
            <p:cNvGrpSpPr/>
            <p:nvPr/>
          </p:nvGrpSpPr>
          <p:grpSpPr>
            <a:xfrm>
              <a:off x="439560" y="4567320"/>
              <a:ext cx="697680" cy="477000"/>
              <a:chOff x="439560" y="4567320"/>
              <a:chExt cx="697680" cy="477000"/>
            </a:xfrm>
          </p:grpSpPr>
          <p:grpSp>
            <p:nvGrpSpPr>
              <p:cNvPr id="65" name="Google Shape;76;p2"/>
              <p:cNvGrpSpPr/>
              <p:nvPr/>
            </p:nvGrpSpPr>
            <p:grpSpPr>
              <a:xfrm>
                <a:off x="439560" y="4567320"/>
                <a:ext cx="477000" cy="477000"/>
                <a:chOff x="439560" y="4567320"/>
                <a:chExt cx="477000" cy="477000"/>
              </a:xfrm>
            </p:grpSpPr>
            <p:sp>
              <p:nvSpPr>
                <p:cNvPr id="66" name="Google Shape;77;p2"/>
                <p:cNvSpPr/>
                <p:nvPr/>
              </p:nvSpPr>
              <p:spPr>
                <a:xfrm rot="2700000">
                  <a:off x="505440" y="464076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67" name="Google Shape;78;p2"/>
                <p:cNvGrpSpPr/>
                <p:nvPr/>
              </p:nvGrpSpPr>
              <p:grpSpPr>
                <a:xfrm>
                  <a:off x="484560" y="4667400"/>
                  <a:ext cx="385920" cy="222480"/>
                  <a:chOff x="484560" y="4667400"/>
                  <a:chExt cx="385920" cy="222480"/>
                </a:xfrm>
              </p:grpSpPr>
              <p:sp>
                <p:nvSpPr>
                  <p:cNvPr id="68" name="Google Shape;79;p2"/>
                  <p:cNvSpPr/>
                  <p:nvPr/>
                </p:nvSpPr>
                <p:spPr>
                  <a:xfrm rot="2700000">
                    <a:off x="51696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69" name="Google Shape;80;p2"/>
                  <p:cNvSpPr/>
                  <p:nvPr/>
                </p:nvSpPr>
                <p:spPr>
                  <a:xfrm rot="2700000">
                    <a:off x="558000" y="470016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0" name="Google Shape;81;p2"/>
                  <p:cNvSpPr/>
                  <p:nvPr/>
                </p:nvSpPr>
                <p:spPr>
                  <a:xfrm rot="2700000">
                    <a:off x="59940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1" name="Google Shape;82;p2"/>
                  <p:cNvSpPr/>
                  <p:nvPr/>
                </p:nvSpPr>
                <p:spPr>
                  <a:xfrm rot="2700000">
                    <a:off x="64008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2" name="Google Shape;83;p2"/>
                  <p:cNvSpPr/>
                  <p:nvPr/>
                </p:nvSpPr>
                <p:spPr>
                  <a:xfrm rot="2700000">
                    <a:off x="681120" y="470016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73" name="Google Shape;84;p2"/>
              <p:cNvSpPr/>
              <p:nvPr/>
            </p:nvSpPr>
            <p:spPr>
              <a:xfrm rot="18900000">
                <a:off x="769680" y="464652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74" name="Google Shape;85;p2"/>
            <p:cNvGrpSpPr/>
            <p:nvPr/>
          </p:nvGrpSpPr>
          <p:grpSpPr>
            <a:xfrm>
              <a:off x="-64440" y="4623840"/>
              <a:ext cx="697320" cy="477000"/>
              <a:chOff x="-64440" y="4623840"/>
              <a:chExt cx="697320" cy="477000"/>
            </a:xfrm>
          </p:grpSpPr>
          <p:grpSp>
            <p:nvGrpSpPr>
              <p:cNvPr id="75" name="Google Shape;86;p2"/>
              <p:cNvGrpSpPr/>
              <p:nvPr/>
            </p:nvGrpSpPr>
            <p:grpSpPr>
              <a:xfrm>
                <a:off x="-64440" y="4623840"/>
                <a:ext cx="477000" cy="477000"/>
                <a:chOff x="-64440" y="4623840"/>
                <a:chExt cx="477000" cy="477000"/>
              </a:xfrm>
            </p:grpSpPr>
            <p:sp>
              <p:nvSpPr>
                <p:cNvPr id="76" name="Google Shape;87;p2"/>
                <p:cNvSpPr/>
                <p:nvPr/>
              </p:nvSpPr>
              <p:spPr>
                <a:xfrm rot="2700000">
                  <a:off x="1440" y="469728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77" name="Google Shape;88;p2"/>
                <p:cNvGrpSpPr/>
                <p:nvPr/>
              </p:nvGrpSpPr>
              <p:grpSpPr>
                <a:xfrm>
                  <a:off x="-19800" y="4723920"/>
                  <a:ext cx="385920" cy="222480"/>
                  <a:chOff x="-19800" y="4723920"/>
                  <a:chExt cx="385920" cy="222480"/>
                </a:xfrm>
              </p:grpSpPr>
              <p:sp>
                <p:nvSpPr>
                  <p:cNvPr id="78" name="Google Shape;89;p2"/>
                  <p:cNvSpPr/>
                  <p:nvPr/>
                </p:nvSpPr>
                <p:spPr>
                  <a:xfrm rot="2700000">
                    <a:off x="1224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9" name="Google Shape;90;p2"/>
                  <p:cNvSpPr/>
                  <p:nvPr/>
                </p:nvSpPr>
                <p:spPr>
                  <a:xfrm rot="2700000">
                    <a:off x="53280" y="47566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80" name="Google Shape;91;p2"/>
                  <p:cNvSpPr/>
                  <p:nvPr/>
                </p:nvSpPr>
                <p:spPr>
                  <a:xfrm rot="2700000">
                    <a:off x="9432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81" name="Google Shape;92;p2"/>
                  <p:cNvSpPr/>
                  <p:nvPr/>
                </p:nvSpPr>
                <p:spPr>
                  <a:xfrm rot="2700000">
                    <a:off x="13536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82" name="Google Shape;93;p2"/>
                  <p:cNvSpPr/>
                  <p:nvPr/>
                </p:nvSpPr>
                <p:spPr>
                  <a:xfrm rot="2700000">
                    <a:off x="176400" y="47566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83" name="Google Shape;94;p2"/>
              <p:cNvSpPr/>
              <p:nvPr/>
            </p:nvSpPr>
            <p:spPr>
              <a:xfrm rot="18900000">
                <a:off x="265320" y="470304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763;p19"/>
          <p:cNvGrpSpPr/>
          <p:nvPr/>
        </p:nvGrpSpPr>
        <p:grpSpPr>
          <a:xfrm>
            <a:off x="-95400" y="4888440"/>
            <a:ext cx="1589400" cy="87120"/>
            <a:chOff x="-95400" y="4888440"/>
            <a:chExt cx="1589400" cy="87120"/>
          </a:xfrm>
        </p:grpSpPr>
        <p:sp>
          <p:nvSpPr>
            <p:cNvPr id="123" name="Google Shape;764;p19"/>
            <p:cNvSpPr/>
            <p:nvPr/>
          </p:nvSpPr>
          <p:spPr>
            <a:xfrm rot="5400000">
              <a:off x="693360" y="4099320"/>
              <a:ext cx="11520" cy="158940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589400"/>
                <a:gd name="textAreaBottom" fmla="*/ 1590480 h 1589400"/>
              </a:gdLst>
              <a:ahLst/>
              <a:rect l="textAreaLeft" t="textAreaTop" r="textAreaRight" b="textAreaBottom"/>
              <a:pathLst>
                <a:path w="306" h="27731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47058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Google Shape;765;p19"/>
            <p:cNvSpPr/>
            <p:nvPr/>
          </p:nvSpPr>
          <p:spPr>
            <a:xfrm rot="5400000">
              <a:off x="693360" y="4174920"/>
              <a:ext cx="11520" cy="158940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589400"/>
                <a:gd name="textAreaBottom" fmla="*/ 1590480 h 1589400"/>
              </a:gdLst>
              <a:ahLst/>
              <a:rect l="textAreaLeft" t="textAreaTop" r="textAreaRight" b="textAreaBottom"/>
              <a:pathLst>
                <a:path w="305" h="27731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47058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5" name="Google Shape;766;p19"/>
          <p:cNvGrpSpPr/>
          <p:nvPr/>
        </p:nvGrpSpPr>
        <p:grpSpPr>
          <a:xfrm>
            <a:off x="6883560" y="1385640"/>
            <a:ext cx="4027320" cy="5282640"/>
            <a:chOff x="6883560" y="1385640"/>
            <a:chExt cx="4027320" cy="5282640"/>
          </a:xfrm>
        </p:grpSpPr>
        <p:sp>
          <p:nvSpPr>
            <p:cNvPr id="126" name="Google Shape;767;p19"/>
            <p:cNvSpPr/>
            <p:nvPr/>
          </p:nvSpPr>
          <p:spPr>
            <a:xfrm>
              <a:off x="6883560" y="1407600"/>
              <a:ext cx="4005360" cy="4748040"/>
            </a:xfrm>
            <a:custGeom>
              <a:avLst/>
              <a:gdLst>
                <a:gd name="textAreaLeft" fmla="*/ 0 w 4005360"/>
                <a:gd name="textAreaRight" fmla="*/ 4006440 w 4005360"/>
                <a:gd name="textAreaTop" fmla="*/ 0 h 4748040"/>
                <a:gd name="textAreaBottom" fmla="*/ 4749120 h 4748040"/>
              </a:gdLst>
              <a:ah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Google Shape;768;p19"/>
            <p:cNvSpPr/>
            <p:nvPr/>
          </p:nvSpPr>
          <p:spPr>
            <a:xfrm>
              <a:off x="7842240" y="1385640"/>
              <a:ext cx="2924280" cy="3056760"/>
            </a:xfrm>
            <a:custGeom>
              <a:avLst/>
              <a:gdLst>
                <a:gd name="textAreaLeft" fmla="*/ 0 w 2924280"/>
                <a:gd name="textAreaRight" fmla="*/ 2925360 w 2924280"/>
                <a:gd name="textAreaTop" fmla="*/ 0 h 3056760"/>
                <a:gd name="textAreaBottom" fmla="*/ 3057840 h 3056760"/>
              </a:gdLst>
              <a:ah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Google Shape;769;p19"/>
            <p:cNvSpPr/>
            <p:nvPr/>
          </p:nvSpPr>
          <p:spPr>
            <a:xfrm>
              <a:off x="7734240" y="257184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Google Shape;770;p19"/>
            <p:cNvSpPr/>
            <p:nvPr/>
          </p:nvSpPr>
          <p:spPr>
            <a:xfrm>
              <a:off x="7758720" y="155016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0" name="Google Shape;771;p19"/>
          <p:cNvGrpSpPr/>
          <p:nvPr/>
        </p:nvGrpSpPr>
        <p:grpSpPr>
          <a:xfrm>
            <a:off x="4597920" y="-1699200"/>
            <a:ext cx="5578920" cy="3202200"/>
            <a:chOff x="4597920" y="-1699200"/>
            <a:chExt cx="5578920" cy="3202200"/>
          </a:xfrm>
        </p:grpSpPr>
        <p:grpSp>
          <p:nvGrpSpPr>
            <p:cNvPr id="131" name="Google Shape;772;p19"/>
            <p:cNvGrpSpPr/>
            <p:nvPr/>
          </p:nvGrpSpPr>
          <p:grpSpPr>
            <a:xfrm>
              <a:off x="4696200" y="-306720"/>
              <a:ext cx="915480" cy="699120"/>
              <a:chOff x="4696200" y="-306720"/>
              <a:chExt cx="915480" cy="699120"/>
            </a:xfrm>
          </p:grpSpPr>
          <p:sp>
            <p:nvSpPr>
              <p:cNvPr id="132" name="Google Shape;773;p19"/>
              <p:cNvSpPr/>
              <p:nvPr/>
            </p:nvSpPr>
            <p:spPr>
              <a:xfrm>
                <a:off x="4899600" y="-25560"/>
                <a:ext cx="482760" cy="417960"/>
              </a:xfrm>
              <a:custGeom>
                <a:avLst/>
                <a:gdLst>
                  <a:gd name="textAreaLeft" fmla="*/ 0 w 482760"/>
                  <a:gd name="textAreaRight" fmla="*/ 483840 w 482760"/>
                  <a:gd name="textAreaTop" fmla="*/ 0 h 417960"/>
                  <a:gd name="textAreaBottom" fmla="*/ 419040 h 41796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3" name="Google Shape;774;p19"/>
              <p:cNvSpPr/>
              <p:nvPr/>
            </p:nvSpPr>
            <p:spPr>
              <a:xfrm>
                <a:off x="4696200" y="-267120"/>
                <a:ext cx="482760" cy="417960"/>
              </a:xfrm>
              <a:custGeom>
                <a:avLst/>
                <a:gdLst>
                  <a:gd name="textAreaLeft" fmla="*/ 0 w 482760"/>
                  <a:gd name="textAreaRight" fmla="*/ 483840 w 482760"/>
                  <a:gd name="textAreaTop" fmla="*/ 0 h 417960"/>
                  <a:gd name="textAreaBottom" fmla="*/ 419040 h 41796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4" name="Google Shape;775;p19"/>
              <p:cNvSpPr/>
              <p:nvPr/>
            </p:nvSpPr>
            <p:spPr>
              <a:xfrm>
                <a:off x="5128920" y="-306720"/>
                <a:ext cx="482760" cy="417960"/>
              </a:xfrm>
              <a:custGeom>
                <a:avLst/>
                <a:gdLst>
                  <a:gd name="textAreaLeft" fmla="*/ 0 w 482760"/>
                  <a:gd name="textAreaRight" fmla="*/ 483840 w 482760"/>
                  <a:gd name="textAreaTop" fmla="*/ 0 h 417960"/>
                  <a:gd name="textAreaBottom" fmla="*/ 419040 h 41796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135" name="Google Shape;776;p19" descr=""/>
            <p:cNvPicPr/>
            <p:nvPr/>
          </p:nvPicPr>
          <p:blipFill>
            <a:blip r:embed="rId2"/>
            <a:srcRect l="16959" t="24704" r="7122" b="26163"/>
            <a:stretch/>
          </p:blipFill>
          <p:spPr>
            <a:xfrm>
              <a:off x="5980680" y="-1699200"/>
              <a:ext cx="4196160" cy="320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6" name="Google Shape;777;p19"/>
            <p:cNvSpPr/>
            <p:nvPr/>
          </p:nvSpPr>
          <p:spPr>
            <a:xfrm rot="16200000">
              <a:off x="5359320" y="-121032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Google Shape;778;p19"/>
            <p:cNvSpPr/>
            <p:nvPr/>
          </p:nvSpPr>
          <p:spPr>
            <a:xfrm rot="16200000">
              <a:off x="5358600" y="-105084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38" name="Google Shape;779;p19"/>
            <p:cNvGrpSpPr/>
            <p:nvPr/>
          </p:nvGrpSpPr>
          <p:grpSpPr>
            <a:xfrm>
              <a:off x="8399520" y="59400"/>
              <a:ext cx="1492560" cy="87120"/>
              <a:chOff x="8399520" y="59400"/>
              <a:chExt cx="1492560" cy="87120"/>
            </a:xfrm>
          </p:grpSpPr>
          <p:sp>
            <p:nvSpPr>
              <p:cNvPr id="139" name="Google Shape;780;p19"/>
              <p:cNvSpPr/>
              <p:nvPr/>
            </p:nvSpPr>
            <p:spPr>
              <a:xfrm rot="16200000">
                <a:off x="9140040" y="-605160"/>
                <a:ext cx="11520" cy="1492560"/>
              </a:xfrm>
              <a:custGeom>
                <a:avLst/>
                <a:gdLst>
                  <a:gd name="textAreaLeft" fmla="*/ 0 w 11520"/>
                  <a:gd name="textAreaRight" fmla="*/ 12600 w 11520"/>
                  <a:gd name="textAreaTop" fmla="*/ 0 h 1492560"/>
                  <a:gd name="textAreaBottom" fmla="*/ 1493640 h 1492560"/>
                </a:gdLst>
                <a:ah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" name="Google Shape;781;p19"/>
              <p:cNvSpPr/>
              <p:nvPr/>
            </p:nvSpPr>
            <p:spPr>
              <a:xfrm rot="16200000">
                <a:off x="9140040" y="-680760"/>
                <a:ext cx="11520" cy="1492560"/>
              </a:xfrm>
              <a:custGeom>
                <a:avLst/>
                <a:gdLst>
                  <a:gd name="textAreaLeft" fmla="*/ 0 w 11520"/>
                  <a:gd name="textAreaRight" fmla="*/ 12600 w 11520"/>
                  <a:gd name="textAreaTop" fmla="*/ 0 h 1492560"/>
                  <a:gd name="textAreaBottom" fmla="*/ 1493640 h 1492560"/>
                </a:gdLst>
                <a:ah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1" name="Google Shape;782;p19"/>
            <p:cNvGrpSpPr/>
            <p:nvPr/>
          </p:nvGrpSpPr>
          <p:grpSpPr>
            <a:xfrm>
              <a:off x="4695480" y="-185040"/>
              <a:ext cx="253800" cy="254160"/>
              <a:chOff x="4695480" y="-185040"/>
              <a:chExt cx="253800" cy="254160"/>
            </a:xfrm>
          </p:grpSpPr>
          <p:sp>
            <p:nvSpPr>
              <p:cNvPr id="142" name="Google Shape;783;p19"/>
              <p:cNvSpPr/>
              <p:nvPr/>
            </p:nvSpPr>
            <p:spPr>
              <a:xfrm>
                <a:off x="4695480" y="-18504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" name="Google Shape;784;p19"/>
              <p:cNvSpPr/>
              <p:nvPr/>
            </p:nvSpPr>
            <p:spPr>
              <a:xfrm>
                <a:off x="4722840" y="-15768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" name="Google Shape;785;p19"/>
              <p:cNvSpPr/>
              <p:nvPr/>
            </p:nvSpPr>
            <p:spPr>
              <a:xfrm>
                <a:off x="4750560" y="-1299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" name="Google Shape;786;p19"/>
              <p:cNvSpPr/>
              <p:nvPr/>
            </p:nvSpPr>
            <p:spPr>
              <a:xfrm>
                <a:off x="4777920" y="-10260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6" name="Google Shape;787;p19"/>
              <p:cNvSpPr/>
              <p:nvPr/>
            </p:nvSpPr>
            <p:spPr>
              <a:xfrm>
                <a:off x="4805280" y="-7488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7" name="Google Shape;788;p19"/>
              <p:cNvSpPr/>
              <p:nvPr/>
            </p:nvSpPr>
            <p:spPr>
              <a:xfrm>
                <a:off x="4833000" y="-471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8" name="Google Shape;789;p19"/>
              <p:cNvSpPr/>
              <p:nvPr/>
            </p:nvSpPr>
            <p:spPr>
              <a:xfrm>
                <a:off x="4860360" y="-1980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9" name="Google Shape;790;p19"/>
            <p:cNvGrpSpPr/>
            <p:nvPr/>
          </p:nvGrpSpPr>
          <p:grpSpPr>
            <a:xfrm>
              <a:off x="4597920" y="-25560"/>
              <a:ext cx="254160" cy="253800"/>
              <a:chOff x="4597920" y="-25560"/>
              <a:chExt cx="254160" cy="253800"/>
            </a:xfrm>
          </p:grpSpPr>
          <p:sp>
            <p:nvSpPr>
              <p:cNvPr id="150" name="Google Shape;791;p19"/>
              <p:cNvSpPr/>
              <p:nvPr/>
            </p:nvSpPr>
            <p:spPr>
              <a:xfrm>
                <a:off x="4597920" y="-255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1" name="Google Shape;792;p19"/>
              <p:cNvSpPr/>
              <p:nvPr/>
            </p:nvSpPr>
            <p:spPr>
              <a:xfrm>
                <a:off x="4625280" y="180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2" name="Google Shape;793;p19"/>
              <p:cNvSpPr/>
              <p:nvPr/>
            </p:nvSpPr>
            <p:spPr>
              <a:xfrm>
                <a:off x="4653000" y="291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3" name="Google Shape;794;p19"/>
              <p:cNvSpPr/>
              <p:nvPr/>
            </p:nvSpPr>
            <p:spPr>
              <a:xfrm>
                <a:off x="4680360" y="5688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4" name="Google Shape;795;p19"/>
              <p:cNvSpPr/>
              <p:nvPr/>
            </p:nvSpPr>
            <p:spPr>
              <a:xfrm>
                <a:off x="4708080" y="8460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5" name="Google Shape;796;p19"/>
              <p:cNvSpPr/>
              <p:nvPr/>
            </p:nvSpPr>
            <p:spPr>
              <a:xfrm>
                <a:off x="4735800" y="1119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6" name="Google Shape;797;p19"/>
              <p:cNvSpPr/>
              <p:nvPr/>
            </p:nvSpPr>
            <p:spPr>
              <a:xfrm>
                <a:off x="4763160" y="13932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508;p13"/>
          <p:cNvGrpSpPr/>
          <p:nvPr/>
        </p:nvGrpSpPr>
        <p:grpSpPr>
          <a:xfrm>
            <a:off x="-691560" y="2711880"/>
            <a:ext cx="1978560" cy="3307680"/>
            <a:chOff x="-691560" y="2711880"/>
            <a:chExt cx="1978560" cy="3307680"/>
          </a:xfrm>
        </p:grpSpPr>
        <p:sp>
          <p:nvSpPr>
            <p:cNvPr id="196" name="Google Shape;509;p13"/>
            <p:cNvSpPr/>
            <p:nvPr/>
          </p:nvSpPr>
          <p:spPr>
            <a:xfrm flipH="1">
              <a:off x="-505440" y="4279320"/>
              <a:ext cx="1138320" cy="985680"/>
            </a:xfrm>
            <a:custGeom>
              <a:avLst/>
              <a:gdLst>
                <a:gd name="textAreaLeft" fmla="*/ 720 w 1138320"/>
                <a:gd name="textAreaRight" fmla="*/ 1140120 w 1138320"/>
                <a:gd name="textAreaTop" fmla="*/ 0 h 985680"/>
                <a:gd name="textAreaBottom" fmla="*/ 986760 h 985680"/>
              </a:gdLst>
              <a:ah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80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97" name="Google Shape;510;p13"/>
            <p:cNvGrpSpPr/>
            <p:nvPr/>
          </p:nvGrpSpPr>
          <p:grpSpPr>
            <a:xfrm>
              <a:off x="171000" y="4682160"/>
              <a:ext cx="327240" cy="327600"/>
              <a:chOff x="171000" y="4682160"/>
              <a:chExt cx="327240" cy="327600"/>
            </a:xfrm>
          </p:grpSpPr>
          <p:sp>
            <p:nvSpPr>
              <p:cNvPr id="198" name="Google Shape;511;p13"/>
              <p:cNvSpPr/>
              <p:nvPr/>
            </p:nvSpPr>
            <p:spPr>
              <a:xfrm>
                <a:off x="171000" y="468216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9" name="Google Shape;512;p13"/>
              <p:cNvSpPr/>
              <p:nvPr/>
            </p:nvSpPr>
            <p:spPr>
              <a:xfrm>
                <a:off x="206280" y="471780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0" name="Google Shape;513;p13"/>
              <p:cNvSpPr/>
              <p:nvPr/>
            </p:nvSpPr>
            <p:spPr>
              <a:xfrm>
                <a:off x="241920" y="475308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1" name="Google Shape;514;p13"/>
              <p:cNvSpPr/>
              <p:nvPr/>
            </p:nvSpPr>
            <p:spPr>
              <a:xfrm>
                <a:off x="277200" y="4788720"/>
                <a:ext cx="114840" cy="11448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480"/>
                  <a:gd name="textAreaBottom" fmla="*/ 115560 h 114480"/>
                </a:gdLst>
                <a:ah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0" bIns="57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2" name="Google Shape;515;p13"/>
              <p:cNvSpPr/>
              <p:nvPr/>
            </p:nvSpPr>
            <p:spPr>
              <a:xfrm>
                <a:off x="312840" y="482400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3" name="Google Shape;516;p13"/>
              <p:cNvSpPr/>
              <p:nvPr/>
            </p:nvSpPr>
            <p:spPr>
              <a:xfrm>
                <a:off x="348480" y="4859640"/>
                <a:ext cx="114480" cy="114480"/>
              </a:xfrm>
              <a:custGeom>
                <a:avLst/>
                <a:gdLst>
                  <a:gd name="textAreaLeft" fmla="*/ 0 w 114480"/>
                  <a:gd name="textAreaRight" fmla="*/ 115560 w 114480"/>
                  <a:gd name="textAreaTop" fmla="*/ 0 h 114480"/>
                  <a:gd name="textAreaBottom" fmla="*/ 115560 h 114480"/>
                </a:gdLst>
                <a:ah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0" bIns="57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4" name="Google Shape;517;p13"/>
              <p:cNvSpPr/>
              <p:nvPr/>
            </p:nvSpPr>
            <p:spPr>
              <a:xfrm>
                <a:off x="383400" y="489492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05" name="Google Shape;518;p13"/>
            <p:cNvGrpSpPr/>
            <p:nvPr/>
          </p:nvGrpSpPr>
          <p:grpSpPr>
            <a:xfrm>
              <a:off x="-691560" y="2711880"/>
              <a:ext cx="1114560" cy="1597320"/>
              <a:chOff x="-691560" y="2711880"/>
              <a:chExt cx="1114560" cy="1597320"/>
            </a:xfrm>
          </p:grpSpPr>
          <p:sp>
            <p:nvSpPr>
              <p:cNvPr id="206" name="Google Shape;519;p13"/>
              <p:cNvSpPr/>
              <p:nvPr/>
            </p:nvSpPr>
            <p:spPr>
              <a:xfrm rot="9000000">
                <a:off x="-282600" y="2659320"/>
                <a:ext cx="245880" cy="170208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702080"/>
                  <a:gd name="textAreaBottom" fmla="*/ 1703160 h 170208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07" name="Google Shape;520;p13"/>
              <p:cNvGrpSpPr/>
              <p:nvPr/>
            </p:nvGrpSpPr>
            <p:grpSpPr>
              <a:xfrm>
                <a:off x="290160" y="4120920"/>
                <a:ext cx="132840" cy="132840"/>
                <a:chOff x="290160" y="4120920"/>
                <a:chExt cx="132840" cy="132840"/>
              </a:xfrm>
            </p:grpSpPr>
            <p:sp>
              <p:nvSpPr>
                <p:cNvPr id="208" name="Google Shape;521;p13"/>
                <p:cNvSpPr/>
                <p:nvPr/>
              </p:nvSpPr>
              <p:spPr>
                <a:xfrm>
                  <a:off x="290160" y="4120920"/>
                  <a:ext cx="132840" cy="132840"/>
                </a:xfrm>
                <a:custGeom>
                  <a:avLst/>
                  <a:gdLst>
                    <a:gd name="textAreaLeft" fmla="*/ 0 w 132840"/>
                    <a:gd name="textAreaRight" fmla="*/ 133920 w 132840"/>
                    <a:gd name="textAreaTop" fmla="*/ 0 h 132840"/>
                    <a:gd name="textAreaBottom" fmla="*/ 133920 h 13284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6960" bIns="66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09" name="Google Shape;522;p13"/>
                <p:cNvSpPr/>
                <p:nvPr/>
              </p:nvSpPr>
              <p:spPr>
                <a:xfrm>
                  <a:off x="317160" y="4151520"/>
                  <a:ext cx="79200" cy="72000"/>
                </a:xfrm>
                <a:custGeom>
                  <a:avLst/>
                  <a:gdLst>
                    <a:gd name="textAreaLeft" fmla="*/ 0 w 79200"/>
                    <a:gd name="textAreaRight" fmla="*/ 80280 w 79200"/>
                    <a:gd name="textAreaTop" fmla="*/ 0 h 72000"/>
                    <a:gd name="textAreaBottom" fmla="*/ 73080 h 7200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360" bIns="36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210" name="Google Shape;523;p13"/>
            <p:cNvGrpSpPr/>
            <p:nvPr/>
          </p:nvGrpSpPr>
          <p:grpSpPr>
            <a:xfrm>
              <a:off x="-131760" y="3610800"/>
              <a:ext cx="362160" cy="1785960"/>
              <a:chOff x="-131760" y="3610800"/>
              <a:chExt cx="362160" cy="1785960"/>
            </a:xfrm>
          </p:grpSpPr>
          <p:sp>
            <p:nvSpPr>
              <p:cNvPr id="211" name="Google Shape;524;p13"/>
              <p:cNvSpPr/>
              <p:nvPr/>
            </p:nvSpPr>
            <p:spPr>
              <a:xfrm rot="21519000">
                <a:off x="-35280" y="3691800"/>
                <a:ext cx="245880" cy="170208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702080"/>
                  <a:gd name="textAreaBottom" fmla="*/ 1703160 h 170208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12" name="Google Shape;525;p13"/>
              <p:cNvGrpSpPr/>
              <p:nvPr/>
            </p:nvGrpSpPr>
            <p:grpSpPr>
              <a:xfrm>
                <a:off x="-131760" y="3610800"/>
                <a:ext cx="180360" cy="180360"/>
                <a:chOff x="-131760" y="3610800"/>
                <a:chExt cx="180360" cy="180360"/>
              </a:xfrm>
            </p:grpSpPr>
            <p:sp>
              <p:nvSpPr>
                <p:cNvPr id="213" name="Google Shape;526;p13"/>
                <p:cNvSpPr/>
                <p:nvPr/>
              </p:nvSpPr>
              <p:spPr>
                <a:xfrm rot="12519000">
                  <a:off x="-107640" y="3634560"/>
                  <a:ext cx="132840" cy="132840"/>
                </a:xfrm>
                <a:custGeom>
                  <a:avLst/>
                  <a:gdLst>
                    <a:gd name="textAreaLeft" fmla="*/ 0 w 132840"/>
                    <a:gd name="textAreaRight" fmla="*/ 133920 w 132840"/>
                    <a:gd name="textAreaTop" fmla="*/ 0 h 132840"/>
                    <a:gd name="textAreaBottom" fmla="*/ 133920 h 13284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6960" bIns="66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4" name="Google Shape;527;p13"/>
                <p:cNvSpPr/>
                <p:nvPr/>
              </p:nvSpPr>
              <p:spPr>
                <a:xfrm rot="12519000">
                  <a:off x="-81000" y="3665160"/>
                  <a:ext cx="79200" cy="72000"/>
                </a:xfrm>
                <a:custGeom>
                  <a:avLst/>
                  <a:gdLst>
                    <a:gd name="textAreaLeft" fmla="*/ 0 w 79200"/>
                    <a:gd name="textAreaRight" fmla="*/ 80280 w 79200"/>
                    <a:gd name="textAreaTop" fmla="*/ 0 h 72000"/>
                    <a:gd name="textAreaBottom" fmla="*/ 73080 h 7200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360" bIns="36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215" name="Google Shape;528;p13"/>
            <p:cNvGrpSpPr/>
            <p:nvPr/>
          </p:nvGrpSpPr>
          <p:grpSpPr>
            <a:xfrm>
              <a:off x="172440" y="4422600"/>
              <a:ext cx="1114560" cy="1596960"/>
              <a:chOff x="172440" y="4422600"/>
              <a:chExt cx="1114560" cy="1596960"/>
            </a:xfrm>
          </p:grpSpPr>
          <p:sp>
            <p:nvSpPr>
              <p:cNvPr id="216" name="Google Shape;529;p13"/>
              <p:cNvSpPr/>
              <p:nvPr/>
            </p:nvSpPr>
            <p:spPr>
              <a:xfrm rot="19800000">
                <a:off x="632160" y="4369680"/>
                <a:ext cx="245880" cy="170208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702080"/>
                  <a:gd name="textAreaBottom" fmla="*/ 1703160 h 170208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17" name="Google Shape;530;p13"/>
              <p:cNvGrpSpPr/>
              <p:nvPr/>
            </p:nvGrpSpPr>
            <p:grpSpPr>
              <a:xfrm>
                <a:off x="172440" y="4478760"/>
                <a:ext cx="132840" cy="132840"/>
                <a:chOff x="172440" y="4478760"/>
                <a:chExt cx="132840" cy="132840"/>
              </a:xfrm>
            </p:grpSpPr>
            <p:sp>
              <p:nvSpPr>
                <p:cNvPr id="218" name="Google Shape;531;p13"/>
                <p:cNvSpPr/>
                <p:nvPr/>
              </p:nvSpPr>
              <p:spPr>
                <a:xfrm rot="10800000">
                  <a:off x="172440" y="4478760"/>
                  <a:ext cx="132840" cy="132840"/>
                </a:xfrm>
                <a:custGeom>
                  <a:avLst/>
                  <a:gdLst>
                    <a:gd name="textAreaLeft" fmla="*/ 0 w 132840"/>
                    <a:gd name="textAreaRight" fmla="*/ 133920 w 132840"/>
                    <a:gd name="textAreaTop" fmla="*/ 0 h 132840"/>
                    <a:gd name="textAreaBottom" fmla="*/ 133920 h 13284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6960" bIns="66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9" name="Google Shape;532;p13"/>
                <p:cNvSpPr/>
                <p:nvPr/>
              </p:nvSpPr>
              <p:spPr>
                <a:xfrm rot="10800000">
                  <a:off x="199080" y="4509000"/>
                  <a:ext cx="79200" cy="72000"/>
                </a:xfrm>
                <a:custGeom>
                  <a:avLst/>
                  <a:gdLst>
                    <a:gd name="textAreaLeft" fmla="*/ 0 w 79200"/>
                    <a:gd name="textAreaRight" fmla="*/ 80280 w 79200"/>
                    <a:gd name="textAreaTop" fmla="*/ 0 h 72000"/>
                    <a:gd name="textAreaBottom" fmla="*/ 73080 h 7200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360" bIns="36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grpSp>
        <p:nvGrpSpPr>
          <p:cNvPr id="220" name="Google Shape;533;p13"/>
          <p:cNvGrpSpPr/>
          <p:nvPr/>
        </p:nvGrpSpPr>
        <p:grpSpPr>
          <a:xfrm>
            <a:off x="6471000" y="-1724400"/>
            <a:ext cx="4026600" cy="4160520"/>
            <a:chOff x="6471000" y="-1724400"/>
            <a:chExt cx="4026600" cy="4160520"/>
          </a:xfrm>
        </p:grpSpPr>
        <p:grpSp>
          <p:nvGrpSpPr>
            <p:cNvPr id="221" name="Google Shape;534;p13"/>
            <p:cNvGrpSpPr/>
            <p:nvPr/>
          </p:nvGrpSpPr>
          <p:grpSpPr>
            <a:xfrm>
              <a:off x="6576840" y="-1724400"/>
              <a:ext cx="3920760" cy="4160520"/>
              <a:chOff x="6576840" y="-1724400"/>
              <a:chExt cx="3920760" cy="4160520"/>
            </a:xfrm>
          </p:grpSpPr>
          <p:sp>
            <p:nvSpPr>
              <p:cNvPr id="222" name="Google Shape;535;p13"/>
              <p:cNvSpPr/>
              <p:nvPr/>
            </p:nvSpPr>
            <p:spPr>
              <a:xfrm flipV="1" rot="8100000">
                <a:off x="7268400" y="-1267920"/>
                <a:ext cx="2536920" cy="3007800"/>
              </a:xfrm>
              <a:custGeom>
                <a:avLst/>
                <a:gdLst>
                  <a:gd name="textAreaLeft" fmla="*/ 0 w 2536920"/>
                  <a:gd name="textAreaRight" fmla="*/ 2537640 w 2536920"/>
                  <a:gd name="textAreaTop" fmla="*/ -720 h 3007800"/>
                  <a:gd name="textAreaBottom" fmla="*/ 3008160 h 3007800"/>
                </a:gdLst>
                <a:ah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3" name="Google Shape;536;p13"/>
              <p:cNvSpPr/>
              <p:nvPr/>
            </p:nvSpPr>
            <p:spPr>
              <a:xfrm flipV="1" rot="8100000">
                <a:off x="7035120" y="-932760"/>
                <a:ext cx="1851480" cy="1936080"/>
              </a:xfrm>
              <a:custGeom>
                <a:avLst/>
                <a:gdLst>
                  <a:gd name="textAreaLeft" fmla="*/ 0 w 1851480"/>
                  <a:gd name="textAreaRight" fmla="*/ 1852200 w 1851480"/>
                  <a:gd name="textAreaTop" fmla="*/ 720 h 1936080"/>
                  <a:gd name="textAreaBottom" fmla="*/ 1937880 h 193608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4" name="Google Shape;537;p13"/>
              <p:cNvSpPr/>
              <p:nvPr/>
            </p:nvSpPr>
            <p:spPr>
              <a:xfrm flipV="1" rot="8100000">
                <a:off x="7483680" y="-1037160"/>
                <a:ext cx="1996920" cy="3242160"/>
              </a:xfrm>
              <a:custGeom>
                <a:avLst/>
                <a:gdLst>
                  <a:gd name="textAreaLeft" fmla="*/ 0 w 1996920"/>
                  <a:gd name="textAreaRight" fmla="*/ 1998000 w 1996920"/>
                  <a:gd name="textAreaTop" fmla="*/ 720 h 3242160"/>
                  <a:gd name="textAreaBottom" fmla="*/ 3243960 h 3242160"/>
                </a:gdLst>
                <a:ah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225" name="Google Shape;538;p13"/>
            <p:cNvSpPr/>
            <p:nvPr/>
          </p:nvSpPr>
          <p:spPr>
            <a:xfrm>
              <a:off x="6471000" y="-76320"/>
              <a:ext cx="282960" cy="24480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244800"/>
                <a:gd name="textAreaBottom" fmla="*/ 245880 h 244800"/>
              </a:gdLst>
              <a:ah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Google Shape;539;p13"/>
            <p:cNvSpPr/>
            <p:nvPr/>
          </p:nvSpPr>
          <p:spPr>
            <a:xfrm>
              <a:off x="6703920" y="-125280"/>
              <a:ext cx="569520" cy="492840"/>
            </a:xfrm>
            <a:custGeom>
              <a:avLst/>
              <a:gdLst>
                <a:gd name="textAreaLeft" fmla="*/ 0 w 569520"/>
                <a:gd name="textAreaRight" fmla="*/ 570600 w 569520"/>
                <a:gd name="textAreaTop" fmla="*/ 0 h 492840"/>
                <a:gd name="textAreaBottom" fmla="*/ 493920 h 492840"/>
              </a:gdLst>
              <a:ah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27" name="Google Shape;540;p13"/>
          <p:cNvGrpSpPr/>
          <p:nvPr/>
        </p:nvGrpSpPr>
        <p:grpSpPr>
          <a:xfrm>
            <a:off x="783360" y="-601200"/>
            <a:ext cx="993240" cy="1795680"/>
            <a:chOff x="783360" y="-601200"/>
            <a:chExt cx="993240" cy="1795680"/>
          </a:xfrm>
        </p:grpSpPr>
        <p:sp>
          <p:nvSpPr>
            <p:cNvPr id="228" name="Google Shape;541;p13"/>
            <p:cNvSpPr/>
            <p:nvPr/>
          </p:nvSpPr>
          <p:spPr>
            <a:xfrm>
              <a:off x="1643400" y="229320"/>
              <a:ext cx="133200" cy="13320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229" name="Google Shape;542;p13"/>
            <p:cNvCxnSpPr/>
            <p:nvPr/>
          </p:nvCxnSpPr>
          <p:spPr>
            <a:xfrm flipV="1">
              <a:off x="783360" y="-601200"/>
              <a:ext cx="1080" cy="179604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230" name="Google Shape;543;p13"/>
            <p:cNvSpPr/>
            <p:nvPr/>
          </p:nvSpPr>
          <p:spPr>
            <a:xfrm>
              <a:off x="1673640" y="259200"/>
              <a:ext cx="72720" cy="727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9;p2"/>
          <p:cNvGrpSpPr/>
          <p:nvPr/>
        </p:nvGrpSpPr>
        <p:grpSpPr>
          <a:xfrm>
            <a:off x="-3254400" y="-2759400"/>
            <a:ext cx="10038240" cy="6730200"/>
            <a:chOff x="-3254400" y="-2759400"/>
            <a:chExt cx="10038240" cy="6730200"/>
          </a:xfrm>
        </p:grpSpPr>
        <p:grpSp>
          <p:nvGrpSpPr>
            <p:cNvPr id="270" name="Google Shape;10;p2"/>
            <p:cNvGrpSpPr/>
            <p:nvPr/>
          </p:nvGrpSpPr>
          <p:grpSpPr>
            <a:xfrm>
              <a:off x="-3254400" y="-2759400"/>
              <a:ext cx="6562800" cy="6730200"/>
              <a:chOff x="-3254400" y="-2759400"/>
              <a:chExt cx="6562800" cy="6730200"/>
            </a:xfrm>
          </p:grpSpPr>
          <p:sp>
            <p:nvSpPr>
              <p:cNvPr id="271" name="Google Shape;11;p2"/>
              <p:cNvSpPr/>
              <p:nvPr/>
            </p:nvSpPr>
            <p:spPr>
              <a:xfrm rot="10221600">
                <a:off x="-1131480" y="-720720"/>
                <a:ext cx="3044520" cy="2636280"/>
              </a:xfrm>
              <a:custGeom>
                <a:avLst/>
                <a:gdLst>
                  <a:gd name="textAreaLeft" fmla="*/ 0 w 3044520"/>
                  <a:gd name="textAreaRight" fmla="*/ 3045600 w 3044520"/>
                  <a:gd name="textAreaTop" fmla="*/ 0 h 2636280"/>
                  <a:gd name="textAreaBottom" fmla="*/ 2637360 h 263628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pic>
            <p:nvPicPr>
              <p:cNvPr id="272" name="Google Shape;12;p2" descr=""/>
              <p:cNvPicPr/>
              <p:nvPr/>
            </p:nvPicPr>
            <p:blipFill>
              <a:blip r:embed="rId2"/>
              <a:srcRect l="0" t="17653" r="0" b="17662"/>
              <a:stretch/>
            </p:blipFill>
            <p:spPr>
              <a:xfrm rot="13821600">
                <a:off x="-2650320" y="-1437480"/>
                <a:ext cx="5354640" cy="40863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73" name="Google Shape;13;p2"/>
            <p:cNvSpPr/>
            <p:nvPr/>
          </p:nvSpPr>
          <p:spPr>
            <a:xfrm>
              <a:off x="-441720" y="-33984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Google Shape;14;p2"/>
            <p:cNvSpPr/>
            <p:nvPr/>
          </p:nvSpPr>
          <p:spPr>
            <a:xfrm rot="2700000">
              <a:off x="765720" y="-237348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Google Shape;15;p2"/>
            <p:cNvSpPr/>
            <p:nvPr/>
          </p:nvSpPr>
          <p:spPr>
            <a:xfrm>
              <a:off x="-353880" y="-534240"/>
              <a:ext cx="7137720" cy="818280"/>
            </a:xfrm>
            <a:custGeom>
              <a:avLst/>
              <a:gdLst>
                <a:gd name="textAreaLeft" fmla="*/ 0 w 7137720"/>
                <a:gd name="textAreaRight" fmla="*/ 7138800 w 7137720"/>
                <a:gd name="textAreaTop" fmla="*/ 0 h 818280"/>
                <a:gd name="textAreaBottom" fmla="*/ 819360 h 818280"/>
              </a:gdLst>
              <a:ahLst/>
              <a:rect l="textAreaLeft" t="textAreaTop" r="textAreaRight" b="textAreaBottom"/>
              <a:pathLst>
                <a:path w="285545" h="32774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Google Shape;16;p2"/>
            <p:cNvSpPr/>
            <p:nvPr/>
          </p:nvSpPr>
          <p:spPr>
            <a:xfrm rot="5400000">
              <a:off x="959400" y="-1418760"/>
              <a:ext cx="576360" cy="3044520"/>
            </a:xfrm>
            <a:custGeom>
              <a:avLst/>
              <a:gdLst>
                <a:gd name="textAreaLeft" fmla="*/ 0 w 576360"/>
                <a:gd name="textAreaRight" fmla="*/ 577440 w 576360"/>
                <a:gd name="textAreaTop" fmla="*/ 0 h 3044520"/>
                <a:gd name="textAreaBottom" fmla="*/ 3045600 h 304452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Google Shape;17;p2"/>
            <p:cNvSpPr/>
            <p:nvPr/>
          </p:nvSpPr>
          <p:spPr>
            <a:xfrm rot="5400000">
              <a:off x="502920" y="-954360"/>
              <a:ext cx="686160" cy="2730240"/>
            </a:xfrm>
            <a:custGeom>
              <a:avLst/>
              <a:gdLst>
                <a:gd name="textAreaLeft" fmla="*/ 0 w 686160"/>
                <a:gd name="textAreaRight" fmla="*/ 687240 w 686160"/>
                <a:gd name="textAreaTop" fmla="*/ 0 h 2730240"/>
                <a:gd name="textAreaBottom" fmla="*/ 2731320 h 2730240"/>
              </a:gdLst>
              <a:ah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78" name="Google Shape;18;p2"/>
            <p:cNvGrpSpPr/>
            <p:nvPr/>
          </p:nvGrpSpPr>
          <p:grpSpPr>
            <a:xfrm>
              <a:off x="4293360" y="218160"/>
              <a:ext cx="132840" cy="132840"/>
              <a:chOff x="4293360" y="218160"/>
              <a:chExt cx="132840" cy="132840"/>
            </a:xfrm>
          </p:grpSpPr>
          <p:sp>
            <p:nvSpPr>
              <p:cNvPr id="279" name="Google Shape;19;p2"/>
              <p:cNvSpPr/>
              <p:nvPr/>
            </p:nvSpPr>
            <p:spPr>
              <a:xfrm flipH="1">
                <a:off x="4293000" y="21816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0" name="Google Shape;20;p2"/>
              <p:cNvSpPr/>
              <p:nvPr/>
            </p:nvSpPr>
            <p:spPr>
              <a:xfrm flipH="1">
                <a:off x="4320720" y="24876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81" name="Google Shape;21;p2"/>
            <p:cNvGrpSpPr/>
            <p:nvPr/>
          </p:nvGrpSpPr>
          <p:grpSpPr>
            <a:xfrm>
              <a:off x="1220040" y="521640"/>
              <a:ext cx="132840" cy="132840"/>
              <a:chOff x="1220040" y="521640"/>
              <a:chExt cx="132840" cy="132840"/>
            </a:xfrm>
          </p:grpSpPr>
          <p:sp>
            <p:nvSpPr>
              <p:cNvPr id="282" name="Google Shape;22;p2"/>
              <p:cNvSpPr/>
              <p:nvPr/>
            </p:nvSpPr>
            <p:spPr>
              <a:xfrm flipH="1">
                <a:off x="1219680" y="5216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3" name="Google Shape;23;p2"/>
              <p:cNvSpPr/>
              <p:nvPr/>
            </p:nvSpPr>
            <p:spPr>
              <a:xfrm flipH="1">
                <a:off x="1247400" y="55188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84" name="Google Shape;24;p2"/>
            <p:cNvGrpSpPr/>
            <p:nvPr/>
          </p:nvGrpSpPr>
          <p:grpSpPr>
            <a:xfrm>
              <a:off x="933480" y="784440"/>
              <a:ext cx="132840" cy="132840"/>
              <a:chOff x="933480" y="784440"/>
              <a:chExt cx="132840" cy="132840"/>
            </a:xfrm>
          </p:grpSpPr>
          <p:sp>
            <p:nvSpPr>
              <p:cNvPr id="285" name="Google Shape;25;p2"/>
              <p:cNvSpPr/>
              <p:nvPr/>
            </p:nvSpPr>
            <p:spPr>
              <a:xfrm flipH="1">
                <a:off x="933120" y="7844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6" name="Google Shape;26;p2"/>
              <p:cNvSpPr/>
              <p:nvPr/>
            </p:nvSpPr>
            <p:spPr>
              <a:xfrm flipH="1">
                <a:off x="960480" y="8150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87" name="Google Shape;27;p2"/>
            <p:cNvGrpSpPr/>
            <p:nvPr/>
          </p:nvGrpSpPr>
          <p:grpSpPr>
            <a:xfrm>
              <a:off x="124200" y="784440"/>
              <a:ext cx="132840" cy="132840"/>
              <a:chOff x="124200" y="784440"/>
              <a:chExt cx="132840" cy="132840"/>
            </a:xfrm>
          </p:grpSpPr>
          <p:sp>
            <p:nvSpPr>
              <p:cNvPr id="288" name="Google Shape;28;p2"/>
              <p:cNvSpPr/>
              <p:nvPr/>
            </p:nvSpPr>
            <p:spPr>
              <a:xfrm flipH="1">
                <a:off x="123840" y="7844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9" name="Google Shape;29;p2"/>
              <p:cNvSpPr/>
              <p:nvPr/>
            </p:nvSpPr>
            <p:spPr>
              <a:xfrm flipH="1">
                <a:off x="151560" y="8150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90" name="Google Shape;30;p2"/>
            <p:cNvGrpSpPr/>
            <p:nvPr/>
          </p:nvGrpSpPr>
          <p:grpSpPr>
            <a:xfrm>
              <a:off x="124200" y="467640"/>
              <a:ext cx="132840" cy="132840"/>
              <a:chOff x="124200" y="467640"/>
              <a:chExt cx="132840" cy="132840"/>
            </a:xfrm>
          </p:grpSpPr>
          <p:sp>
            <p:nvSpPr>
              <p:cNvPr id="291" name="Google Shape;31;p2"/>
              <p:cNvSpPr/>
              <p:nvPr/>
            </p:nvSpPr>
            <p:spPr>
              <a:xfrm flipH="1">
                <a:off x="123840" y="4676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2" name="Google Shape;32;p2"/>
              <p:cNvSpPr/>
              <p:nvPr/>
            </p:nvSpPr>
            <p:spPr>
              <a:xfrm flipH="1">
                <a:off x="151560" y="4982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93" name="Google Shape;33;p2"/>
          <p:cNvGrpSpPr/>
          <p:nvPr/>
        </p:nvGrpSpPr>
        <p:grpSpPr>
          <a:xfrm>
            <a:off x="6385680" y="3039840"/>
            <a:ext cx="3919320" cy="3212640"/>
            <a:chOff x="6385680" y="3039840"/>
            <a:chExt cx="3919320" cy="3212640"/>
          </a:xfrm>
        </p:grpSpPr>
        <p:pic>
          <p:nvPicPr>
            <p:cNvPr id="294" name="Google Shape;34;p2" descr=""/>
            <p:cNvPicPr/>
            <p:nvPr/>
          </p:nvPicPr>
          <p:blipFill>
            <a:blip r:embed="rId3"/>
            <a:srcRect l="16959" t="24704" r="7122" b="26163"/>
            <a:stretch/>
          </p:blipFill>
          <p:spPr>
            <a:xfrm>
              <a:off x="6385680" y="3261240"/>
              <a:ext cx="3919320" cy="299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5" name="Google Shape;35;p2"/>
            <p:cNvSpPr/>
            <p:nvPr/>
          </p:nvSpPr>
          <p:spPr>
            <a:xfrm rot="10800000">
              <a:off x="7612920" y="313884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6" name="Google Shape;36;p2"/>
            <p:cNvSpPr/>
            <p:nvPr/>
          </p:nvSpPr>
          <p:spPr>
            <a:xfrm rot="10800000">
              <a:off x="7772040" y="313956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97" name="Google Shape;37;p2"/>
            <p:cNvGrpSpPr/>
            <p:nvPr/>
          </p:nvGrpSpPr>
          <p:grpSpPr>
            <a:xfrm>
              <a:off x="7356600" y="3916440"/>
              <a:ext cx="581040" cy="581400"/>
              <a:chOff x="7356600" y="3916440"/>
              <a:chExt cx="581040" cy="581400"/>
            </a:xfrm>
          </p:grpSpPr>
          <p:sp>
            <p:nvSpPr>
              <p:cNvPr id="298" name="Google Shape;38;p2"/>
              <p:cNvSpPr/>
              <p:nvPr/>
            </p:nvSpPr>
            <p:spPr>
              <a:xfrm>
                <a:off x="7356600" y="437544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9" name="Google Shape;39;p2"/>
              <p:cNvSpPr/>
              <p:nvPr/>
            </p:nvSpPr>
            <p:spPr>
              <a:xfrm>
                <a:off x="7432920" y="4298760"/>
                <a:ext cx="122400" cy="12276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760"/>
                  <a:gd name="textAreaBottom" fmla="*/ 123840 h 12276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0" name="Google Shape;40;p2"/>
              <p:cNvSpPr/>
              <p:nvPr/>
            </p:nvSpPr>
            <p:spPr>
              <a:xfrm>
                <a:off x="7509240" y="4222440"/>
                <a:ext cx="122760" cy="1224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1" name="Google Shape;41;p2"/>
              <p:cNvSpPr/>
              <p:nvPr/>
            </p:nvSpPr>
            <p:spPr>
              <a:xfrm>
                <a:off x="7585560" y="4146120"/>
                <a:ext cx="122760" cy="1224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2" name="Google Shape;42;p2"/>
              <p:cNvSpPr/>
              <p:nvPr/>
            </p:nvSpPr>
            <p:spPr>
              <a:xfrm>
                <a:off x="7662600" y="406980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3" name="Google Shape;43;p2"/>
              <p:cNvSpPr/>
              <p:nvPr/>
            </p:nvSpPr>
            <p:spPr>
              <a:xfrm>
                <a:off x="7738560" y="399312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4" name="Google Shape;44;p2"/>
              <p:cNvSpPr/>
              <p:nvPr/>
            </p:nvSpPr>
            <p:spPr>
              <a:xfrm>
                <a:off x="7815240" y="3916440"/>
                <a:ext cx="122400" cy="12276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760"/>
                  <a:gd name="textAreaBottom" fmla="*/ 123840 h 12276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305" name="Google Shape;45;p2"/>
            <p:cNvSpPr/>
            <p:nvPr/>
          </p:nvSpPr>
          <p:spPr>
            <a:xfrm>
              <a:off x="8506800" y="3039840"/>
              <a:ext cx="479880" cy="474840"/>
            </a:xfrm>
            <a:custGeom>
              <a:avLst/>
              <a:gdLst>
                <a:gd name="textAreaLeft" fmla="*/ 0 w 479880"/>
                <a:gd name="textAreaRight" fmla="*/ 480960 w 479880"/>
                <a:gd name="textAreaTop" fmla="*/ 0 h 474840"/>
                <a:gd name="textAreaBottom" fmla="*/ 475920 h 474840"/>
              </a:gdLst>
              <a:ah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06" name="Google Shape;46;p2"/>
            <p:cNvGrpSpPr/>
            <p:nvPr/>
          </p:nvGrpSpPr>
          <p:grpSpPr>
            <a:xfrm>
              <a:off x="8413920" y="3689280"/>
              <a:ext cx="699120" cy="1649880"/>
              <a:chOff x="8413920" y="3689280"/>
              <a:chExt cx="699120" cy="1649880"/>
            </a:xfrm>
          </p:grpSpPr>
          <p:sp>
            <p:nvSpPr>
              <p:cNvPr id="307" name="Google Shape;47;p2"/>
              <p:cNvSpPr/>
              <p:nvPr/>
            </p:nvSpPr>
            <p:spPr>
              <a:xfrm>
                <a:off x="8413920" y="3689280"/>
                <a:ext cx="482040" cy="1012680"/>
              </a:xfrm>
              <a:custGeom>
                <a:avLst/>
                <a:gdLst>
                  <a:gd name="textAreaLeft" fmla="*/ 0 w 482040"/>
                  <a:gd name="textAreaRight" fmla="*/ 483120 w 482040"/>
                  <a:gd name="textAreaTop" fmla="*/ 0 h 1012680"/>
                  <a:gd name="textAreaBottom" fmla="*/ 1013760 h 1012680"/>
                </a:gdLst>
                <a:ah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8" name="Google Shape;48;p2"/>
              <p:cNvSpPr/>
              <p:nvPr/>
            </p:nvSpPr>
            <p:spPr>
              <a:xfrm>
                <a:off x="8774640" y="4113360"/>
                <a:ext cx="245880" cy="122580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225800"/>
                  <a:gd name="textAreaBottom" fmla="*/ 1226880 h 122580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9" name="Google Shape;49;p2"/>
              <p:cNvSpPr/>
              <p:nvPr/>
            </p:nvSpPr>
            <p:spPr>
              <a:xfrm>
                <a:off x="8867160" y="4020480"/>
                <a:ext cx="245880" cy="122580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225800"/>
                  <a:gd name="textAreaBottom" fmla="*/ 1226880 h 122580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10" name="Google Shape;50;p2"/>
            <p:cNvGrpSpPr/>
            <p:nvPr/>
          </p:nvGrpSpPr>
          <p:grpSpPr>
            <a:xfrm>
              <a:off x="8021520" y="4498560"/>
              <a:ext cx="903600" cy="725040"/>
              <a:chOff x="8021520" y="4498560"/>
              <a:chExt cx="903600" cy="725040"/>
            </a:xfrm>
          </p:grpSpPr>
          <p:sp>
            <p:nvSpPr>
              <p:cNvPr id="311" name="Google Shape;51;p2"/>
              <p:cNvSpPr/>
              <p:nvPr/>
            </p:nvSpPr>
            <p:spPr>
              <a:xfrm>
                <a:off x="8253000" y="4641840"/>
                <a:ext cx="672120" cy="581760"/>
              </a:xfrm>
              <a:custGeom>
                <a:avLst/>
                <a:gdLst>
                  <a:gd name="textAreaLeft" fmla="*/ 0 w 672120"/>
                  <a:gd name="textAreaRight" fmla="*/ 673200 w 672120"/>
                  <a:gd name="textAreaTop" fmla="*/ 0 h 581760"/>
                  <a:gd name="textAreaBottom" fmla="*/ 582840 h 58176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2" name="Google Shape;52;p2"/>
              <p:cNvSpPr/>
              <p:nvPr/>
            </p:nvSpPr>
            <p:spPr>
              <a:xfrm>
                <a:off x="8240400" y="4498560"/>
                <a:ext cx="479880" cy="415440"/>
              </a:xfrm>
              <a:custGeom>
                <a:avLst/>
                <a:gdLst>
                  <a:gd name="textAreaLeft" fmla="*/ 0 w 479880"/>
                  <a:gd name="textAreaRight" fmla="*/ 480960 w 479880"/>
                  <a:gd name="textAreaTop" fmla="*/ 0 h 415440"/>
                  <a:gd name="textAreaBottom" fmla="*/ 416520 h 41544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3" name="Google Shape;53;p2"/>
              <p:cNvSpPr/>
              <p:nvPr/>
            </p:nvSpPr>
            <p:spPr>
              <a:xfrm>
                <a:off x="8021520" y="4641840"/>
                <a:ext cx="479880" cy="415440"/>
              </a:xfrm>
              <a:custGeom>
                <a:avLst/>
                <a:gdLst>
                  <a:gd name="textAreaLeft" fmla="*/ 0 w 479880"/>
                  <a:gd name="textAreaRight" fmla="*/ 480960 w 479880"/>
                  <a:gd name="textAreaTop" fmla="*/ 0 h 415440"/>
                  <a:gd name="textAreaBottom" fmla="*/ 416520 h 41544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14" name="Google Shape;56;p2"/>
          <p:cNvGrpSpPr/>
          <p:nvPr/>
        </p:nvGrpSpPr>
        <p:grpSpPr>
          <a:xfrm>
            <a:off x="-308520" y="3618360"/>
            <a:ext cx="1445760" cy="2237760"/>
            <a:chOff x="-308520" y="3618360"/>
            <a:chExt cx="1445760" cy="2237760"/>
          </a:xfrm>
        </p:grpSpPr>
        <p:grpSp>
          <p:nvGrpSpPr>
            <p:cNvPr id="315" name="Google Shape;57;p2"/>
            <p:cNvGrpSpPr/>
            <p:nvPr/>
          </p:nvGrpSpPr>
          <p:grpSpPr>
            <a:xfrm>
              <a:off x="-275040" y="3871440"/>
              <a:ext cx="980640" cy="1984680"/>
              <a:chOff x="-275040" y="3871440"/>
              <a:chExt cx="980640" cy="1984680"/>
            </a:xfrm>
          </p:grpSpPr>
          <p:sp>
            <p:nvSpPr>
              <p:cNvPr id="316" name="Google Shape;58;p2"/>
              <p:cNvSpPr/>
              <p:nvPr/>
            </p:nvSpPr>
            <p:spPr>
              <a:xfrm rot="10800000">
                <a:off x="-274680" y="3871440"/>
                <a:ext cx="843480" cy="1984320"/>
              </a:xfrm>
              <a:custGeom>
                <a:avLst/>
                <a:gdLst>
                  <a:gd name="textAreaLeft" fmla="*/ 0 w 843480"/>
                  <a:gd name="textAreaRight" fmla="*/ 844560 w 843480"/>
                  <a:gd name="textAreaTop" fmla="*/ 0 h 1984320"/>
                  <a:gd name="textAreaBottom" fmla="*/ 1985400 h 198432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7" name="Google Shape;59;p2"/>
              <p:cNvSpPr/>
              <p:nvPr/>
            </p:nvSpPr>
            <p:spPr>
              <a:xfrm rot="10800000">
                <a:off x="-137520" y="3871800"/>
                <a:ext cx="843480" cy="1984320"/>
              </a:xfrm>
              <a:custGeom>
                <a:avLst/>
                <a:gdLst>
                  <a:gd name="textAreaLeft" fmla="*/ 0 w 843480"/>
                  <a:gd name="textAreaRight" fmla="*/ 844560 w 843480"/>
                  <a:gd name="textAreaTop" fmla="*/ 0 h 1984320"/>
                  <a:gd name="textAreaBottom" fmla="*/ 1985400 h 198432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18" name="Google Shape;60;p2"/>
            <p:cNvGrpSpPr/>
            <p:nvPr/>
          </p:nvGrpSpPr>
          <p:grpSpPr>
            <a:xfrm>
              <a:off x="363600" y="4906800"/>
              <a:ext cx="697680" cy="477000"/>
              <a:chOff x="363600" y="4906800"/>
              <a:chExt cx="697680" cy="477000"/>
            </a:xfrm>
          </p:grpSpPr>
          <p:grpSp>
            <p:nvGrpSpPr>
              <p:cNvPr id="319" name="Google Shape;61;p2"/>
              <p:cNvGrpSpPr/>
              <p:nvPr/>
            </p:nvGrpSpPr>
            <p:grpSpPr>
              <a:xfrm>
                <a:off x="363600" y="4906800"/>
                <a:ext cx="477000" cy="477000"/>
                <a:chOff x="363600" y="4906800"/>
                <a:chExt cx="477000" cy="477000"/>
              </a:xfrm>
            </p:grpSpPr>
            <p:sp>
              <p:nvSpPr>
                <p:cNvPr id="320" name="Google Shape;62;p2"/>
                <p:cNvSpPr/>
                <p:nvPr/>
              </p:nvSpPr>
              <p:spPr>
                <a:xfrm rot="2700000">
                  <a:off x="429480" y="498024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321" name="Google Shape;63;p2"/>
                <p:cNvGrpSpPr/>
                <p:nvPr/>
              </p:nvGrpSpPr>
              <p:grpSpPr>
                <a:xfrm>
                  <a:off x="408960" y="5006880"/>
                  <a:ext cx="385920" cy="222480"/>
                  <a:chOff x="408960" y="5006880"/>
                  <a:chExt cx="385920" cy="222480"/>
                </a:xfrm>
              </p:grpSpPr>
              <p:sp>
                <p:nvSpPr>
                  <p:cNvPr id="322" name="Google Shape;64;p2"/>
                  <p:cNvSpPr/>
                  <p:nvPr/>
                </p:nvSpPr>
                <p:spPr>
                  <a:xfrm rot="2700000">
                    <a:off x="44136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23" name="Google Shape;65;p2"/>
                  <p:cNvSpPr/>
                  <p:nvPr/>
                </p:nvSpPr>
                <p:spPr>
                  <a:xfrm rot="2700000">
                    <a:off x="482400" y="503964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24" name="Google Shape;66;p2"/>
                  <p:cNvSpPr/>
                  <p:nvPr/>
                </p:nvSpPr>
                <p:spPr>
                  <a:xfrm rot="2700000">
                    <a:off x="52344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25" name="Google Shape;67;p2"/>
                  <p:cNvSpPr/>
                  <p:nvPr/>
                </p:nvSpPr>
                <p:spPr>
                  <a:xfrm rot="2700000">
                    <a:off x="56448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26" name="Google Shape;68;p2"/>
                  <p:cNvSpPr/>
                  <p:nvPr/>
                </p:nvSpPr>
                <p:spPr>
                  <a:xfrm rot="2700000">
                    <a:off x="605520" y="503964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327" name="Google Shape;69;p2"/>
              <p:cNvSpPr/>
              <p:nvPr/>
            </p:nvSpPr>
            <p:spPr>
              <a:xfrm rot="18900000">
                <a:off x="693720" y="498600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28" name="Google Shape;70;p2"/>
            <p:cNvGrpSpPr/>
            <p:nvPr/>
          </p:nvGrpSpPr>
          <p:grpSpPr>
            <a:xfrm>
              <a:off x="-308520" y="3618360"/>
              <a:ext cx="1045080" cy="1350000"/>
              <a:chOff x="-308520" y="3618360"/>
              <a:chExt cx="1045080" cy="1350000"/>
            </a:xfrm>
          </p:grpSpPr>
          <p:sp>
            <p:nvSpPr>
              <p:cNvPr id="329" name="Google Shape;71;p2"/>
              <p:cNvSpPr/>
              <p:nvPr/>
            </p:nvSpPr>
            <p:spPr>
              <a:xfrm rot="13500000">
                <a:off x="37080" y="427212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0" name="Google Shape;72;p2"/>
              <p:cNvSpPr/>
              <p:nvPr/>
            </p:nvSpPr>
            <p:spPr>
              <a:xfrm rot="13500000">
                <a:off x="-38160" y="408780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1" name="Google Shape;73;p2"/>
              <p:cNvSpPr/>
              <p:nvPr/>
            </p:nvSpPr>
            <p:spPr>
              <a:xfrm rot="13500000">
                <a:off x="-114480" y="392400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2" name="Google Shape;74;p2"/>
              <p:cNvSpPr/>
              <p:nvPr/>
            </p:nvSpPr>
            <p:spPr>
              <a:xfrm rot="13500000">
                <a:off x="-190440" y="373968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33" name="Google Shape;75;p2"/>
            <p:cNvGrpSpPr/>
            <p:nvPr/>
          </p:nvGrpSpPr>
          <p:grpSpPr>
            <a:xfrm>
              <a:off x="439560" y="4567320"/>
              <a:ext cx="697680" cy="477000"/>
              <a:chOff x="439560" y="4567320"/>
              <a:chExt cx="697680" cy="477000"/>
            </a:xfrm>
          </p:grpSpPr>
          <p:grpSp>
            <p:nvGrpSpPr>
              <p:cNvPr id="334" name="Google Shape;76;p2"/>
              <p:cNvGrpSpPr/>
              <p:nvPr/>
            </p:nvGrpSpPr>
            <p:grpSpPr>
              <a:xfrm>
                <a:off x="439560" y="4567320"/>
                <a:ext cx="477000" cy="477000"/>
                <a:chOff x="439560" y="4567320"/>
                <a:chExt cx="477000" cy="477000"/>
              </a:xfrm>
            </p:grpSpPr>
            <p:sp>
              <p:nvSpPr>
                <p:cNvPr id="335" name="Google Shape;77;p2"/>
                <p:cNvSpPr/>
                <p:nvPr/>
              </p:nvSpPr>
              <p:spPr>
                <a:xfrm rot="2700000">
                  <a:off x="505440" y="464076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336" name="Google Shape;78;p2"/>
                <p:cNvGrpSpPr/>
                <p:nvPr/>
              </p:nvGrpSpPr>
              <p:grpSpPr>
                <a:xfrm>
                  <a:off x="484560" y="4667400"/>
                  <a:ext cx="385920" cy="222480"/>
                  <a:chOff x="484560" y="4667400"/>
                  <a:chExt cx="385920" cy="222480"/>
                </a:xfrm>
              </p:grpSpPr>
              <p:sp>
                <p:nvSpPr>
                  <p:cNvPr id="337" name="Google Shape;79;p2"/>
                  <p:cNvSpPr/>
                  <p:nvPr/>
                </p:nvSpPr>
                <p:spPr>
                  <a:xfrm rot="2700000">
                    <a:off x="51696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38" name="Google Shape;80;p2"/>
                  <p:cNvSpPr/>
                  <p:nvPr/>
                </p:nvSpPr>
                <p:spPr>
                  <a:xfrm rot="2700000">
                    <a:off x="558000" y="470016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39" name="Google Shape;81;p2"/>
                  <p:cNvSpPr/>
                  <p:nvPr/>
                </p:nvSpPr>
                <p:spPr>
                  <a:xfrm rot="2700000">
                    <a:off x="59940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40" name="Google Shape;82;p2"/>
                  <p:cNvSpPr/>
                  <p:nvPr/>
                </p:nvSpPr>
                <p:spPr>
                  <a:xfrm rot="2700000">
                    <a:off x="64008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41" name="Google Shape;83;p2"/>
                  <p:cNvSpPr/>
                  <p:nvPr/>
                </p:nvSpPr>
                <p:spPr>
                  <a:xfrm rot="2700000">
                    <a:off x="681120" y="470016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342" name="Google Shape;84;p2"/>
              <p:cNvSpPr/>
              <p:nvPr/>
            </p:nvSpPr>
            <p:spPr>
              <a:xfrm rot="18900000">
                <a:off x="769680" y="464652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43" name="Google Shape;85;p2"/>
            <p:cNvGrpSpPr/>
            <p:nvPr/>
          </p:nvGrpSpPr>
          <p:grpSpPr>
            <a:xfrm>
              <a:off x="-64440" y="4623840"/>
              <a:ext cx="697320" cy="477000"/>
              <a:chOff x="-64440" y="4623840"/>
              <a:chExt cx="697320" cy="477000"/>
            </a:xfrm>
          </p:grpSpPr>
          <p:grpSp>
            <p:nvGrpSpPr>
              <p:cNvPr id="344" name="Google Shape;86;p2"/>
              <p:cNvGrpSpPr/>
              <p:nvPr/>
            </p:nvGrpSpPr>
            <p:grpSpPr>
              <a:xfrm>
                <a:off x="-64440" y="4623840"/>
                <a:ext cx="477000" cy="477000"/>
                <a:chOff x="-64440" y="4623840"/>
                <a:chExt cx="477000" cy="477000"/>
              </a:xfrm>
            </p:grpSpPr>
            <p:sp>
              <p:nvSpPr>
                <p:cNvPr id="345" name="Google Shape;87;p2"/>
                <p:cNvSpPr/>
                <p:nvPr/>
              </p:nvSpPr>
              <p:spPr>
                <a:xfrm rot="2700000">
                  <a:off x="1440" y="469728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346" name="Google Shape;88;p2"/>
                <p:cNvGrpSpPr/>
                <p:nvPr/>
              </p:nvGrpSpPr>
              <p:grpSpPr>
                <a:xfrm>
                  <a:off x="-19800" y="4723920"/>
                  <a:ext cx="385920" cy="222480"/>
                  <a:chOff x="-19800" y="4723920"/>
                  <a:chExt cx="385920" cy="222480"/>
                </a:xfrm>
              </p:grpSpPr>
              <p:sp>
                <p:nvSpPr>
                  <p:cNvPr id="347" name="Google Shape;89;p2"/>
                  <p:cNvSpPr/>
                  <p:nvPr/>
                </p:nvSpPr>
                <p:spPr>
                  <a:xfrm rot="2700000">
                    <a:off x="1224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48" name="Google Shape;90;p2"/>
                  <p:cNvSpPr/>
                  <p:nvPr/>
                </p:nvSpPr>
                <p:spPr>
                  <a:xfrm rot="2700000">
                    <a:off x="53280" y="47566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49" name="Google Shape;91;p2"/>
                  <p:cNvSpPr/>
                  <p:nvPr/>
                </p:nvSpPr>
                <p:spPr>
                  <a:xfrm rot="2700000">
                    <a:off x="9432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50" name="Google Shape;92;p2"/>
                  <p:cNvSpPr/>
                  <p:nvPr/>
                </p:nvSpPr>
                <p:spPr>
                  <a:xfrm rot="2700000">
                    <a:off x="13536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51" name="Google Shape;93;p2"/>
                  <p:cNvSpPr/>
                  <p:nvPr/>
                </p:nvSpPr>
                <p:spPr>
                  <a:xfrm rot="2700000">
                    <a:off x="176400" y="47566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352" name="Google Shape;94;p2"/>
              <p:cNvSpPr/>
              <p:nvPr/>
            </p:nvSpPr>
            <p:spPr>
              <a:xfrm rot="18900000">
                <a:off x="265320" y="470304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096920" y="816480"/>
            <a:ext cx="6973560" cy="2325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4500" spc="-1" strike="noStrike">
                <a:solidFill>
                  <a:srgbClr val="0c0a9e"/>
                </a:solidFill>
                <a:latin typeface="IBM Plex Mono"/>
                <a:ea typeface="IBM Plex Mono"/>
              </a:rPr>
              <a:t>Presentation</a:t>
            </a:r>
            <a:r>
              <a:rPr b="1" lang="en" sz="4500" spc="-1" strike="noStrike">
                <a:solidFill>
                  <a:srgbClr val="000000"/>
                </a:solidFill>
                <a:latin typeface="IBM Plex Mono"/>
                <a:ea typeface="IBM Plex Mono"/>
              </a:rPr>
              <a:t> of 1</a:t>
            </a:r>
            <a:r>
              <a:rPr b="1" lang="en" sz="4500" spc="-1" strike="noStrike" baseline="33000">
                <a:solidFill>
                  <a:srgbClr val="000000"/>
                </a:solidFill>
                <a:latin typeface="IBM Plex Mono"/>
                <a:ea typeface="IBM Plex Mono"/>
              </a:rPr>
              <a:t>st</a:t>
            </a:r>
            <a:r>
              <a:rPr b="1" lang="en" sz="4500" spc="-1" strike="noStrike">
                <a:solidFill>
                  <a:srgbClr val="000000"/>
                </a:solidFill>
                <a:latin typeface="IBM Plex Mono"/>
                <a:ea typeface="IBM Plex Mono"/>
              </a:rPr>
              <a:t> assignment - </a:t>
            </a:r>
            <a:r>
              <a:rPr b="1" lang="en" sz="4500" spc="-1" strike="noStrike">
                <a:solidFill>
                  <a:srgbClr val="0c0a9e"/>
                </a:solidFill>
                <a:latin typeface="IBM Plex Mono"/>
                <a:ea typeface="IBM Plex Mono"/>
              </a:rPr>
              <a:t>ece437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2" name="Google Shape;1433;p35"/>
          <p:cNvGrpSpPr/>
          <p:nvPr/>
        </p:nvGrpSpPr>
        <p:grpSpPr>
          <a:xfrm>
            <a:off x="1096560" y="3242880"/>
            <a:ext cx="3935880" cy="132840"/>
            <a:chOff x="1096560" y="3242880"/>
            <a:chExt cx="3935880" cy="132840"/>
          </a:xfrm>
        </p:grpSpPr>
        <p:cxnSp>
          <p:nvCxnSpPr>
            <p:cNvPr id="393" name="Google Shape;1434;p35"/>
            <p:cNvCxnSpPr/>
            <p:nvPr/>
          </p:nvCxnSpPr>
          <p:spPr>
            <a:xfrm>
              <a:off x="1096560" y="3309840"/>
              <a:ext cx="3841920" cy="10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grpSp>
          <p:nvGrpSpPr>
            <p:cNvPr id="394" name="Google Shape;1435;p35"/>
            <p:cNvGrpSpPr/>
            <p:nvPr/>
          </p:nvGrpSpPr>
          <p:grpSpPr>
            <a:xfrm>
              <a:off x="4899600" y="3242880"/>
              <a:ext cx="132840" cy="132840"/>
              <a:chOff x="4899600" y="3242880"/>
              <a:chExt cx="132840" cy="132840"/>
            </a:xfrm>
          </p:grpSpPr>
          <p:sp>
            <p:nvSpPr>
              <p:cNvPr id="395" name="Google Shape;1436;p35"/>
              <p:cNvSpPr/>
              <p:nvPr/>
            </p:nvSpPr>
            <p:spPr>
              <a:xfrm>
                <a:off x="4929480" y="3273120"/>
                <a:ext cx="72720" cy="7272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96" name="Google Shape;1437;p35"/>
              <p:cNvSpPr/>
              <p:nvPr/>
            </p:nvSpPr>
            <p:spPr>
              <a:xfrm>
                <a:off x="4899600" y="324288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97" name="Google Shape;1438;p35"/>
          <p:cNvGrpSpPr/>
          <p:nvPr/>
        </p:nvGrpSpPr>
        <p:grpSpPr>
          <a:xfrm>
            <a:off x="8018640" y="-313560"/>
            <a:ext cx="132840" cy="1889640"/>
            <a:chOff x="8018640" y="-313560"/>
            <a:chExt cx="132840" cy="1889640"/>
          </a:xfrm>
        </p:grpSpPr>
        <p:sp>
          <p:nvSpPr>
            <p:cNvPr id="398" name="Google Shape;1439;p35"/>
            <p:cNvSpPr/>
            <p:nvPr/>
          </p:nvSpPr>
          <p:spPr>
            <a:xfrm rot="5400000">
              <a:off x="8018640" y="1443240"/>
              <a:ext cx="132840" cy="13284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399" name="Google Shape;1440;p35"/>
            <p:cNvCxnSpPr/>
            <p:nvPr/>
          </p:nvCxnSpPr>
          <p:spPr>
            <a:xfrm>
              <a:off x="8084160" y="-313560"/>
              <a:ext cx="1080" cy="17956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400" name="Google Shape;1441;p35"/>
            <p:cNvSpPr/>
            <p:nvPr/>
          </p:nvSpPr>
          <p:spPr>
            <a:xfrm rot="5400000">
              <a:off x="8048520" y="1473480"/>
              <a:ext cx="72720" cy="727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01" name="Google Shape;1442;p35"/>
          <p:cNvGrpSpPr/>
          <p:nvPr/>
        </p:nvGrpSpPr>
        <p:grpSpPr>
          <a:xfrm>
            <a:off x="6309360" y="957600"/>
            <a:ext cx="3504960" cy="5118120"/>
            <a:chOff x="6309360" y="957600"/>
            <a:chExt cx="3504960" cy="5118120"/>
          </a:xfrm>
        </p:grpSpPr>
        <p:sp>
          <p:nvSpPr>
            <p:cNvPr id="402" name="Google Shape;1443;p35"/>
            <p:cNvSpPr/>
            <p:nvPr/>
          </p:nvSpPr>
          <p:spPr>
            <a:xfrm>
              <a:off x="6309360" y="95760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03" name="Google Shape;1444;p35"/>
            <p:cNvGrpSpPr/>
            <p:nvPr/>
          </p:nvGrpSpPr>
          <p:grpSpPr>
            <a:xfrm>
              <a:off x="7728480" y="3644640"/>
              <a:ext cx="132840" cy="132840"/>
              <a:chOff x="7728480" y="3644640"/>
              <a:chExt cx="132840" cy="132840"/>
            </a:xfrm>
          </p:grpSpPr>
          <p:sp>
            <p:nvSpPr>
              <p:cNvPr id="404" name="Google Shape;1445;p35"/>
              <p:cNvSpPr/>
              <p:nvPr/>
            </p:nvSpPr>
            <p:spPr>
              <a:xfrm>
                <a:off x="7728480" y="364464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5" name="Google Shape;1446;p35"/>
              <p:cNvSpPr/>
              <p:nvPr/>
            </p:nvSpPr>
            <p:spPr>
              <a:xfrm>
                <a:off x="7747200" y="366336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06" name="Google Shape;1447;p35"/>
            <p:cNvGrpSpPr/>
            <p:nvPr/>
          </p:nvGrpSpPr>
          <p:grpSpPr>
            <a:xfrm>
              <a:off x="7344360" y="3270960"/>
              <a:ext cx="132840" cy="132840"/>
              <a:chOff x="7344360" y="3270960"/>
              <a:chExt cx="132840" cy="132840"/>
            </a:xfrm>
          </p:grpSpPr>
          <p:sp>
            <p:nvSpPr>
              <p:cNvPr id="407" name="Google Shape;1448;p35"/>
              <p:cNvSpPr/>
              <p:nvPr/>
            </p:nvSpPr>
            <p:spPr>
              <a:xfrm>
                <a:off x="7344360" y="327096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8" name="Google Shape;1449;p35"/>
              <p:cNvSpPr/>
              <p:nvPr/>
            </p:nvSpPr>
            <p:spPr>
              <a:xfrm>
                <a:off x="7363440" y="328968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09" name="Google Shape;1450;p35"/>
            <p:cNvGrpSpPr/>
            <p:nvPr/>
          </p:nvGrpSpPr>
          <p:grpSpPr>
            <a:xfrm>
              <a:off x="8337960" y="2584440"/>
              <a:ext cx="132840" cy="132840"/>
              <a:chOff x="8337960" y="2584440"/>
              <a:chExt cx="132840" cy="132840"/>
            </a:xfrm>
          </p:grpSpPr>
          <p:sp>
            <p:nvSpPr>
              <p:cNvPr id="410" name="Google Shape;1451;p35"/>
              <p:cNvSpPr/>
              <p:nvPr/>
            </p:nvSpPr>
            <p:spPr>
              <a:xfrm>
                <a:off x="8337960" y="258444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11" name="Google Shape;1452;p35"/>
              <p:cNvSpPr/>
              <p:nvPr/>
            </p:nvSpPr>
            <p:spPr>
              <a:xfrm>
                <a:off x="8356680" y="260352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412" name="Google Shape;1453;p35"/>
            <p:cNvSpPr/>
            <p:nvPr/>
          </p:nvSpPr>
          <p:spPr>
            <a:xfrm rot="5400000">
              <a:off x="7688160" y="114336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2228760" y="3657600"/>
            <a:ext cx="1199880" cy="1199880"/>
          </a:xfrm>
          <a:prstGeom prst="rect">
            <a:avLst/>
          </a:prstGeom>
          <a:ln w="0">
            <a:noFill/>
          </a:ln>
        </p:spPr>
      </p:pic>
      <p:pic>
        <p:nvPicPr>
          <p:cNvPr id="414" name="" descr=""/>
          <p:cNvPicPr/>
          <p:nvPr/>
        </p:nvPicPr>
        <p:blipFill>
          <a:blip r:embed="rId2"/>
          <a:stretch/>
        </p:blipFill>
        <p:spPr>
          <a:xfrm>
            <a:off x="4343400" y="3657600"/>
            <a:ext cx="1218240" cy="1218240"/>
          </a:xfrm>
          <a:prstGeom prst="rect">
            <a:avLst/>
          </a:prstGeom>
          <a:ln w="0">
            <a:noFill/>
          </a:ln>
        </p:spPr>
      </p:pic>
      <p:sp>
        <p:nvSpPr>
          <p:cNvPr id="415" name="PlaceHolder 5"/>
          <p:cNvSpPr/>
          <p:nvPr/>
        </p:nvSpPr>
        <p:spPr>
          <a:xfrm>
            <a:off x="0" y="4307400"/>
            <a:ext cx="2057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Dimitrios Tsalapatas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03246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Algorithm cad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6"/>
          <p:cNvSpPr/>
          <p:nvPr/>
        </p:nvSpPr>
        <p:spPr>
          <a:xfrm>
            <a:off x="7772400" y="4800600"/>
            <a:ext cx="13712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chemeClr val="dk1"/>
                </a:solidFill>
                <a:latin typeface="Poppins"/>
                <a:ea typeface="Poppins"/>
              </a:rPr>
              <a:t>13/11/2023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Extras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6"/>
          <p:cNvSpPr/>
          <p:nvPr/>
        </p:nvSpPr>
        <p:spPr>
          <a:xfrm>
            <a:off x="685800" y="1143000"/>
            <a:ext cx="34286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Print errors of tcl_commands with </a:t>
            </a:r>
            <a:r>
              <a:rPr b="0" lang="en" sz="1400" spc="-1" strike="noStrike">
                <a:solidFill>
                  <a:srgbClr val="f10d0c"/>
                </a:solidFill>
                <a:latin typeface="Poppins"/>
                <a:ea typeface="Poppins"/>
              </a:rPr>
              <a:t>red</a:t>
            </a: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 color and answers with </a:t>
            </a: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green</a:t>
            </a: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 color, in order to be more user-friendly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7"/>
          <p:cNvSpPr/>
          <p:nvPr/>
        </p:nvSpPr>
        <p:spPr>
          <a:xfrm>
            <a:off x="685800" y="2514600"/>
            <a:ext cx="3200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When user call command “cd”, also call command “pwd” to show him the current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5162760" y="1302840"/>
            <a:ext cx="3066480" cy="754200"/>
          </a:xfrm>
          <a:prstGeom prst="rect">
            <a:avLst/>
          </a:prstGeom>
          <a:ln w="0">
            <a:noFill/>
          </a:ln>
        </p:spPr>
      </p:pic>
      <p:pic>
        <p:nvPicPr>
          <p:cNvPr id="460" name="" descr=""/>
          <p:cNvPicPr/>
          <p:nvPr/>
        </p:nvPicPr>
        <p:blipFill>
          <a:blip r:embed="rId2"/>
          <a:stretch/>
        </p:blipFill>
        <p:spPr>
          <a:xfrm>
            <a:off x="4343400" y="2514600"/>
            <a:ext cx="4694400" cy="914040"/>
          </a:xfrm>
          <a:prstGeom prst="rect">
            <a:avLst/>
          </a:prstGeom>
          <a:ln w="0">
            <a:noFill/>
          </a:ln>
        </p:spPr>
      </p:pic>
      <p:sp>
        <p:nvSpPr>
          <p:cNvPr id="461" name="PlaceHolder 38"/>
          <p:cNvSpPr/>
          <p:nvPr/>
        </p:nvSpPr>
        <p:spPr>
          <a:xfrm>
            <a:off x="685800" y="3772080"/>
            <a:ext cx="3200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In commands if last character is ‘ ‘ change it with ‘\0’ to be able to call correctly, quit and history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3"/>
          <a:stretch/>
        </p:blipFill>
        <p:spPr>
          <a:xfrm>
            <a:off x="4575240" y="3657600"/>
            <a:ext cx="4111200" cy="12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1433;p 2"/>
          <p:cNvGrpSpPr/>
          <p:nvPr/>
        </p:nvGrpSpPr>
        <p:grpSpPr>
          <a:xfrm>
            <a:off x="1096560" y="3242880"/>
            <a:ext cx="3935880" cy="132840"/>
            <a:chOff x="1096560" y="3242880"/>
            <a:chExt cx="3935880" cy="132840"/>
          </a:xfrm>
        </p:grpSpPr>
        <p:cxnSp>
          <p:nvCxnSpPr>
            <p:cNvPr id="464" name="Google Shape;1434;p 2"/>
            <p:cNvCxnSpPr/>
            <p:nvPr/>
          </p:nvCxnSpPr>
          <p:spPr>
            <a:xfrm>
              <a:off x="1096560" y="3309840"/>
              <a:ext cx="3841920" cy="10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grpSp>
          <p:nvGrpSpPr>
            <p:cNvPr id="465" name="Google Shape;1435;p 2"/>
            <p:cNvGrpSpPr/>
            <p:nvPr/>
          </p:nvGrpSpPr>
          <p:grpSpPr>
            <a:xfrm>
              <a:off x="4899600" y="3242880"/>
              <a:ext cx="132840" cy="132840"/>
              <a:chOff x="4899600" y="3242880"/>
              <a:chExt cx="132840" cy="132840"/>
            </a:xfrm>
          </p:grpSpPr>
          <p:sp>
            <p:nvSpPr>
              <p:cNvPr id="466" name="Google Shape;1436;p 2"/>
              <p:cNvSpPr/>
              <p:nvPr/>
            </p:nvSpPr>
            <p:spPr>
              <a:xfrm>
                <a:off x="4929480" y="3273120"/>
                <a:ext cx="72720" cy="7272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67" name="Google Shape;1437;p 2"/>
              <p:cNvSpPr/>
              <p:nvPr/>
            </p:nvSpPr>
            <p:spPr>
              <a:xfrm>
                <a:off x="4899600" y="324288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468" name="Google Shape;1438;p 2"/>
          <p:cNvGrpSpPr/>
          <p:nvPr/>
        </p:nvGrpSpPr>
        <p:grpSpPr>
          <a:xfrm>
            <a:off x="8018640" y="-313560"/>
            <a:ext cx="132840" cy="1889640"/>
            <a:chOff x="8018640" y="-313560"/>
            <a:chExt cx="132840" cy="1889640"/>
          </a:xfrm>
        </p:grpSpPr>
        <p:sp>
          <p:nvSpPr>
            <p:cNvPr id="469" name="Google Shape;1439;p 2"/>
            <p:cNvSpPr/>
            <p:nvPr/>
          </p:nvSpPr>
          <p:spPr>
            <a:xfrm rot="5400000">
              <a:off x="8018640" y="1443240"/>
              <a:ext cx="132840" cy="13284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470" name="Google Shape;1440;p 2"/>
            <p:cNvCxnSpPr/>
            <p:nvPr/>
          </p:nvCxnSpPr>
          <p:spPr>
            <a:xfrm>
              <a:off x="8084160" y="-313560"/>
              <a:ext cx="1080" cy="17956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471" name="Google Shape;1441;p 2"/>
            <p:cNvSpPr/>
            <p:nvPr/>
          </p:nvSpPr>
          <p:spPr>
            <a:xfrm rot="5400000">
              <a:off x="8048520" y="1473480"/>
              <a:ext cx="72720" cy="727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72" name="Google Shape;1442;p 2"/>
          <p:cNvGrpSpPr/>
          <p:nvPr/>
        </p:nvGrpSpPr>
        <p:grpSpPr>
          <a:xfrm>
            <a:off x="6309360" y="957600"/>
            <a:ext cx="3504960" cy="5118120"/>
            <a:chOff x="6309360" y="957600"/>
            <a:chExt cx="3504960" cy="5118120"/>
          </a:xfrm>
        </p:grpSpPr>
        <p:sp>
          <p:nvSpPr>
            <p:cNvPr id="473" name="Google Shape;1443;p 2"/>
            <p:cNvSpPr/>
            <p:nvPr/>
          </p:nvSpPr>
          <p:spPr>
            <a:xfrm>
              <a:off x="6309360" y="95760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74" name="Google Shape;1444;p 2"/>
            <p:cNvGrpSpPr/>
            <p:nvPr/>
          </p:nvGrpSpPr>
          <p:grpSpPr>
            <a:xfrm>
              <a:off x="7728480" y="3644640"/>
              <a:ext cx="132840" cy="132840"/>
              <a:chOff x="7728480" y="3644640"/>
              <a:chExt cx="132840" cy="132840"/>
            </a:xfrm>
          </p:grpSpPr>
          <p:sp>
            <p:nvSpPr>
              <p:cNvPr id="475" name="Google Shape;1445;p 2"/>
              <p:cNvSpPr/>
              <p:nvPr/>
            </p:nvSpPr>
            <p:spPr>
              <a:xfrm>
                <a:off x="7728480" y="364464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76" name="Google Shape;1446;p 2"/>
              <p:cNvSpPr/>
              <p:nvPr/>
            </p:nvSpPr>
            <p:spPr>
              <a:xfrm>
                <a:off x="7747200" y="366336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77" name="Google Shape;1447;p 2"/>
            <p:cNvGrpSpPr/>
            <p:nvPr/>
          </p:nvGrpSpPr>
          <p:grpSpPr>
            <a:xfrm>
              <a:off x="7344360" y="3270960"/>
              <a:ext cx="132840" cy="132840"/>
              <a:chOff x="7344360" y="3270960"/>
              <a:chExt cx="132840" cy="132840"/>
            </a:xfrm>
          </p:grpSpPr>
          <p:sp>
            <p:nvSpPr>
              <p:cNvPr id="478" name="Google Shape;1448;p 2"/>
              <p:cNvSpPr/>
              <p:nvPr/>
            </p:nvSpPr>
            <p:spPr>
              <a:xfrm>
                <a:off x="7344360" y="327096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79" name="Google Shape;1449;p 2"/>
              <p:cNvSpPr/>
              <p:nvPr/>
            </p:nvSpPr>
            <p:spPr>
              <a:xfrm>
                <a:off x="7363440" y="328968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80" name="Google Shape;1450;p 2"/>
            <p:cNvGrpSpPr/>
            <p:nvPr/>
          </p:nvGrpSpPr>
          <p:grpSpPr>
            <a:xfrm>
              <a:off x="8337960" y="2584440"/>
              <a:ext cx="132840" cy="132840"/>
              <a:chOff x="8337960" y="2584440"/>
              <a:chExt cx="132840" cy="132840"/>
            </a:xfrm>
          </p:grpSpPr>
          <p:sp>
            <p:nvSpPr>
              <p:cNvPr id="481" name="Google Shape;1451;p 2"/>
              <p:cNvSpPr/>
              <p:nvPr/>
            </p:nvSpPr>
            <p:spPr>
              <a:xfrm>
                <a:off x="8337960" y="258444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82" name="Google Shape;1452;p 2"/>
              <p:cNvSpPr/>
              <p:nvPr/>
            </p:nvSpPr>
            <p:spPr>
              <a:xfrm>
                <a:off x="8356680" y="260352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483" name="Google Shape;1453;p 2"/>
            <p:cNvSpPr/>
            <p:nvPr/>
          </p:nvSpPr>
          <p:spPr>
            <a:xfrm rot="5400000">
              <a:off x="7688160" y="114336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4" name="PlaceHolder 2"/>
          <p:cNvSpPr/>
          <p:nvPr/>
        </p:nvSpPr>
        <p:spPr>
          <a:xfrm>
            <a:off x="1600200" y="1228320"/>
            <a:ext cx="6400440" cy="10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Thank you for your time!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/>
          <p:nvPr/>
        </p:nvSpPr>
        <p:spPr>
          <a:xfrm>
            <a:off x="1828800" y="3657600"/>
            <a:ext cx="444708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IBM Plex Mono"/>
                <a:ea typeface="IBM Plex Mono"/>
              </a:rPr>
              <a:t>Do you have any questions?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2"/>
                </a:solidFill>
                <a:latin typeface="IBM Plex Mono"/>
                <a:ea typeface="IBM Plex Mono"/>
              </a:rPr>
              <a:t>Concept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685800" y="1599120"/>
            <a:ext cx="3657240" cy="182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The main concept of HW_1 is to create a working TCL shell that supports: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Tab-completion for all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History of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GNU Readline features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System Commands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9" name="Google Shape;1534;p39"/>
          <p:cNvGrpSpPr/>
          <p:nvPr/>
        </p:nvGrpSpPr>
        <p:grpSpPr>
          <a:xfrm>
            <a:off x="-123840" y="4132440"/>
            <a:ext cx="4557960" cy="1139760"/>
            <a:chOff x="-123840" y="4132440"/>
            <a:chExt cx="4557960" cy="1139760"/>
          </a:xfrm>
        </p:grpSpPr>
        <p:grpSp>
          <p:nvGrpSpPr>
            <p:cNvPr id="420" name="Google Shape;1535;p39"/>
            <p:cNvGrpSpPr/>
            <p:nvPr/>
          </p:nvGrpSpPr>
          <p:grpSpPr>
            <a:xfrm>
              <a:off x="1080" y="4132440"/>
              <a:ext cx="2307240" cy="1139760"/>
              <a:chOff x="1080" y="4132440"/>
              <a:chExt cx="2307240" cy="1139760"/>
            </a:xfrm>
          </p:grpSpPr>
          <p:sp>
            <p:nvSpPr>
              <p:cNvPr id="421" name="Google Shape;1536;p39"/>
              <p:cNvSpPr/>
              <p:nvPr/>
            </p:nvSpPr>
            <p:spPr>
              <a:xfrm rot="5400000">
                <a:off x="664200" y="3628440"/>
                <a:ext cx="980640" cy="2306880"/>
              </a:xfrm>
              <a:custGeom>
                <a:avLst/>
                <a:gdLst>
                  <a:gd name="textAreaLeft" fmla="*/ 0 w 980640"/>
                  <a:gd name="textAreaRight" fmla="*/ 981720 w 980640"/>
                  <a:gd name="textAreaTop" fmla="*/ 0 h 2306880"/>
                  <a:gd name="textAreaBottom" fmla="*/ 2307960 h 23068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22" name="Google Shape;1537;p39"/>
              <p:cNvSpPr/>
              <p:nvPr/>
            </p:nvSpPr>
            <p:spPr>
              <a:xfrm rot="5400000">
                <a:off x="664560" y="3469320"/>
                <a:ext cx="980640" cy="2306880"/>
              </a:xfrm>
              <a:custGeom>
                <a:avLst/>
                <a:gdLst>
                  <a:gd name="textAreaLeft" fmla="*/ 0 w 980640"/>
                  <a:gd name="textAreaRight" fmla="*/ 981720 w 980640"/>
                  <a:gd name="textAreaTop" fmla="*/ 0 h 2306880"/>
                  <a:gd name="textAreaBottom" fmla="*/ 2307960 h 23068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23" name="Google Shape;1538;p39"/>
            <p:cNvGrpSpPr/>
            <p:nvPr/>
          </p:nvGrpSpPr>
          <p:grpSpPr>
            <a:xfrm>
              <a:off x="-123840" y="4386240"/>
              <a:ext cx="4557960" cy="133200"/>
              <a:chOff x="-123840" y="4386240"/>
              <a:chExt cx="4557960" cy="133200"/>
            </a:xfrm>
          </p:grpSpPr>
          <p:sp>
            <p:nvSpPr>
              <p:cNvPr id="424" name="Google Shape;1539;p39"/>
              <p:cNvSpPr/>
              <p:nvPr/>
            </p:nvSpPr>
            <p:spPr>
              <a:xfrm>
                <a:off x="4300920" y="43862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425" name="Google Shape;1540;p39"/>
              <p:cNvCxnSpPr/>
              <p:nvPr/>
            </p:nvCxnSpPr>
            <p:spPr>
              <a:xfrm>
                <a:off x="-123840" y="4453200"/>
                <a:ext cx="4463640" cy="108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26" name="Google Shape;1541;p39"/>
              <p:cNvSpPr/>
              <p:nvPr/>
            </p:nvSpPr>
            <p:spPr>
              <a:xfrm>
                <a:off x="4331160" y="4416480"/>
                <a:ext cx="72720" cy="7272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427" name="PlaceHolder 7"/>
          <p:cNvSpPr/>
          <p:nvPr/>
        </p:nvSpPr>
        <p:spPr>
          <a:xfrm>
            <a:off x="5029200" y="1828800"/>
            <a:ext cx="3657240" cy="182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The program runs an infinite loop where reads commands from User and execute them correct.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If User types </a:t>
            </a: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“quit”</a:t>
            </a: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 the program ends!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Tab Completion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14"/>
          <p:cNvSpPr/>
          <p:nvPr/>
        </p:nvSpPr>
        <p:spPr>
          <a:xfrm>
            <a:off x="685800" y="1599120"/>
            <a:ext cx="4800240" cy="182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To create the tab completion we use the GNU Readline Library.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Using as guide the manual of library, we create the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necessary functions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5943600" y="1600200"/>
            <a:ext cx="2971440" cy="3403800"/>
          </a:xfrm>
          <a:prstGeom prst="rect">
            <a:avLst/>
          </a:prstGeom>
          <a:ln w="0">
            <a:noFill/>
          </a:ln>
        </p:spPr>
      </p:pic>
      <p:sp>
        <p:nvSpPr>
          <p:cNvPr id="431" name="PlaceHolder 15"/>
          <p:cNvSpPr/>
          <p:nvPr/>
        </p:nvSpPr>
        <p:spPr>
          <a:xfrm>
            <a:off x="685800" y="2743200"/>
            <a:ext cx="4800240" cy="182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Global array of type char *commands[], where we store all the comands for system calls and for TCL.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 u="sng">
                <a:solidFill>
                  <a:srgbClr val="127622"/>
                </a:solidFill>
                <a:uFillTx/>
                <a:latin typeface="Poppins"/>
                <a:ea typeface="Poppins"/>
              </a:rPr>
              <a:t>The last element should be NULL!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Tab Completion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18"/>
          <p:cNvSpPr/>
          <p:nvPr/>
        </p:nvSpPr>
        <p:spPr>
          <a:xfrm>
            <a:off x="685800" y="1370520"/>
            <a:ext cx="4571640" cy="16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The function char **custom_completer, which has three default arguments from library.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If the command is the first word, do custom_completion for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10d0c"/>
                </a:solidFill>
                <a:latin typeface="Poppins"/>
                <a:ea typeface="Poppins"/>
              </a:rPr>
              <a:t>Else return NULL, to call the default filename_completer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3657600" y="3200400"/>
            <a:ext cx="5028840" cy="174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Tab Completion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19"/>
          <p:cNvSpPr/>
          <p:nvPr/>
        </p:nvSpPr>
        <p:spPr>
          <a:xfrm>
            <a:off x="685800" y="1600200"/>
            <a:ext cx="4114440" cy="16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The function char *custom_generator, which has </a:t>
            </a: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two default arguments from library.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It searches the global array for matches and if it finds one it returns a copy of it (match)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Variables list_index and len should be </a:t>
            </a:r>
            <a:r>
              <a:rPr b="0" lang="en" sz="1400" spc="-1" strike="noStrike" u="sng">
                <a:solidFill>
                  <a:srgbClr val="127622"/>
                </a:solidFill>
                <a:uFillTx/>
                <a:latin typeface="Poppins"/>
                <a:ea typeface="Poppins"/>
              </a:rPr>
              <a:t>static</a:t>
            </a: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 to keep previous value in all iterations.</a:t>
            </a:r>
            <a:br>
              <a:rPr sz="1400"/>
            </a:b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If status is 0, it is a new word so recalculate these values, else keep previous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5466960" y="1143000"/>
            <a:ext cx="321948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History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3"/>
          <p:cNvSpPr/>
          <p:nvPr/>
        </p:nvSpPr>
        <p:spPr>
          <a:xfrm>
            <a:off x="1143000" y="1371600"/>
            <a:ext cx="3200040" cy="16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When we write a command, we need to store it in correct format in the history, in order to have access later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1"/>
          <a:stretch/>
        </p:blipFill>
        <p:spPr>
          <a:xfrm>
            <a:off x="4800600" y="914400"/>
            <a:ext cx="3705840" cy="2285640"/>
          </a:xfrm>
          <a:prstGeom prst="rect">
            <a:avLst/>
          </a:prstGeom>
          <a:ln w="0">
            <a:noFill/>
          </a:ln>
        </p:spPr>
      </p:pic>
      <p:pic>
        <p:nvPicPr>
          <p:cNvPr id="441" name="" descr=""/>
          <p:cNvPicPr/>
          <p:nvPr/>
        </p:nvPicPr>
        <p:blipFill>
          <a:blip r:embed="rId2"/>
          <a:stretch/>
        </p:blipFill>
        <p:spPr>
          <a:xfrm>
            <a:off x="552960" y="3600000"/>
            <a:ext cx="4475880" cy="1428840"/>
          </a:xfrm>
          <a:prstGeom prst="rect">
            <a:avLst/>
          </a:prstGeom>
          <a:ln w="0">
            <a:noFill/>
          </a:ln>
        </p:spPr>
      </p:pic>
      <p:sp>
        <p:nvSpPr>
          <p:cNvPr id="442" name="PlaceHolder 24"/>
          <p:cNvSpPr/>
          <p:nvPr/>
        </p:nvSpPr>
        <p:spPr>
          <a:xfrm>
            <a:off x="5486400" y="3886200"/>
            <a:ext cx="3200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When we write history, we get a list of all previous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System commands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7"/>
          <p:cNvSpPr/>
          <p:nvPr/>
        </p:nvSpPr>
        <p:spPr>
          <a:xfrm>
            <a:off x="685800" y="1599120"/>
            <a:ext cx="3200040" cy="16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For system commands, program supports: ls, less, man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br>
              <a:rPr sz="1400"/>
            </a:b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In order to execute these commands we use library stdlib.h and pass them to function system()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4572000" y="1365840"/>
            <a:ext cx="4085640" cy="2291400"/>
          </a:xfrm>
          <a:prstGeom prst="rect">
            <a:avLst/>
          </a:prstGeom>
          <a:ln w="0">
            <a:noFill/>
          </a:ln>
        </p:spPr>
      </p:pic>
      <p:sp>
        <p:nvSpPr>
          <p:cNvPr id="446" name="PlaceHolder 28"/>
          <p:cNvSpPr/>
          <p:nvPr/>
        </p:nvSpPr>
        <p:spPr>
          <a:xfrm>
            <a:off x="685800" y="3429000"/>
            <a:ext cx="29714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We use </a:t>
            </a:r>
            <a:r>
              <a:rPr b="0" lang="en" sz="1400" spc="-1" strike="noStrike" u="sng">
                <a:solidFill>
                  <a:srgbClr val="127622"/>
                </a:solidFill>
                <a:uFillTx/>
                <a:latin typeface="Poppins"/>
                <a:ea typeface="Poppins"/>
              </a:rPr>
              <a:t>strncmp</a:t>
            </a: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 to check exact the length of command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Custom Commands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0"/>
          <p:cNvSpPr/>
          <p:nvPr/>
        </p:nvSpPr>
        <p:spPr>
          <a:xfrm>
            <a:off x="1143000" y="1370520"/>
            <a:ext cx="3200040" cy="16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A custom command, just to print all  available commands on 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5486400" y="760320"/>
            <a:ext cx="3147120" cy="4268520"/>
          </a:xfrm>
          <a:prstGeom prst="rect">
            <a:avLst/>
          </a:prstGeom>
          <a:ln w="0">
            <a:noFill/>
          </a:ln>
        </p:spPr>
      </p:pic>
      <p:pic>
        <p:nvPicPr>
          <p:cNvPr id="450" name="" descr=""/>
          <p:cNvPicPr/>
          <p:nvPr/>
        </p:nvPicPr>
        <p:blipFill>
          <a:blip r:embed="rId2"/>
          <a:stretch/>
        </p:blipFill>
        <p:spPr>
          <a:xfrm rot="21594000">
            <a:off x="687240" y="2459160"/>
            <a:ext cx="3881520" cy="24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TCL Commands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2"/>
          <p:cNvSpPr/>
          <p:nvPr/>
        </p:nvSpPr>
        <p:spPr>
          <a:xfrm>
            <a:off x="685800" y="1371600"/>
            <a:ext cx="3200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In order to support TCL commands, we need to use library tcl.h and set a tcl_interpreter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3"/>
          <p:cNvSpPr/>
          <p:nvPr/>
        </p:nvSpPr>
        <p:spPr>
          <a:xfrm>
            <a:off x="685800" y="2971800"/>
            <a:ext cx="3200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After that we can call function Tcl_Eval() and evaluate all tcl_commands.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Then we print the result using Tcl_GetStringResult(interp)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3886200" y="3200400"/>
            <a:ext cx="5028840" cy="1375560"/>
          </a:xfrm>
          <a:prstGeom prst="rect">
            <a:avLst/>
          </a:prstGeom>
          <a:ln w="0">
            <a:noFill/>
          </a:ln>
        </p:spPr>
      </p:pic>
      <p:sp>
        <p:nvSpPr>
          <p:cNvPr id="455" name="PlaceHolder 34"/>
          <p:cNvSpPr/>
          <p:nvPr/>
        </p:nvSpPr>
        <p:spPr>
          <a:xfrm>
            <a:off x="5029200" y="1828800"/>
            <a:ext cx="3200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We pass all other commands in Tcl_Eval and if it is wrong, tcl prints the correct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2023-11-20T03:08:01Z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