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67" r:id="rId8"/>
    <p:sldId id="268" r:id="rId9"/>
    <p:sldId id="269" r:id="rId10"/>
    <p:sldId id="271" r:id="rId11"/>
    <p:sldId id="317" r:id="rId12"/>
    <p:sldId id="272" r:id="rId13"/>
    <p:sldId id="30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307" r:id="rId25"/>
    <p:sldId id="283" r:id="rId26"/>
    <p:sldId id="284" r:id="rId27"/>
    <p:sldId id="308" r:id="rId28"/>
    <p:sldId id="285" r:id="rId29"/>
    <p:sldId id="286" r:id="rId30"/>
    <p:sldId id="30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  <p:sldId id="305" r:id="rId49"/>
    <p:sldId id="304" r:id="rId50"/>
    <p:sldId id="318" r:id="rId51"/>
    <p:sldId id="319" r:id="rId52"/>
    <p:sldId id="320" r:id="rId53"/>
    <p:sldId id="323" r:id="rId54"/>
    <p:sldId id="310" r:id="rId55"/>
    <p:sldId id="311" r:id="rId56"/>
    <p:sldId id="312" r:id="rId57"/>
    <p:sldId id="313" r:id="rId58"/>
    <p:sldId id="321" r:id="rId59"/>
    <p:sldId id="322" r:id="rId60"/>
    <p:sldId id="314" r:id="rId61"/>
    <p:sldId id="315" r:id="rId62"/>
    <p:sldId id="316" r:id="rId63"/>
    <p:sldId id="326" r:id="rId64"/>
    <p:sldId id="325" r:id="rId65"/>
    <p:sldId id="324" r:id="rId66"/>
  </p:sldIdLst>
  <p:sldSz cx="9144000" cy="5143500" type="screen16x9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D5E4D-4DA2-7B10-826E-C6F372C6CC60}" v="264" dt="2024-01-07T20:10:53.579"/>
    <p1510:client id="{81280591-5FC7-72B6-759E-CC3E82FC197E}" v="506" dt="2024-01-07T15:44:04.497"/>
    <p1510:client id="{B706A3C9-900C-1E6F-367E-696A8F4D0854}" v="707" dt="2024-01-14T22:57:12.399"/>
    <p1510:client id="{B9F286C9-5913-F37E-9BE4-98D85E9A9FB6}" v="2334" dt="2024-01-14T22:04:43.428"/>
    <p1510:client id="{C891CC47-5EBD-100C-0D4E-C6FC84A406A6}" v="405" dt="2024-01-15T00:56:50.757"/>
    <p1510:client id="{E1FFAA1E-841E-27B1-A6C2-7F8251E92B2F}" v="5" dt="2024-01-13T18:51:52.848"/>
    <p1510:client id="{FCBE9D1C-D07C-E2F9-436D-D7A625333C4D}" v="2376" dt="2024-01-15T00:29:3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9;p2"/>
          <p:cNvGrpSpPr/>
          <p:nvPr/>
        </p:nvGrpSpPr>
        <p:grpSpPr>
          <a:xfrm>
            <a:off x="-3254400" y="-2759400"/>
            <a:ext cx="10038240" cy="6730200"/>
            <a:chOff x="-3254400" y="-2759400"/>
            <a:chExt cx="10038240" cy="6730200"/>
          </a:xfrm>
        </p:grpSpPr>
        <p:grpSp>
          <p:nvGrpSpPr>
            <p:cNvPr id="87" name="Google Shape;10;p2"/>
            <p:cNvGrpSpPr/>
            <p:nvPr/>
          </p:nvGrpSpPr>
          <p:grpSpPr>
            <a:xfrm>
              <a:off x="-3254400" y="-2759400"/>
              <a:ext cx="6562800" cy="6730200"/>
              <a:chOff x="-3254400" y="-2759400"/>
              <a:chExt cx="6562800" cy="6730200"/>
            </a:xfrm>
          </p:grpSpPr>
          <p:sp>
            <p:nvSpPr>
              <p:cNvPr id="2" name="Google Shape;11;p2"/>
              <p:cNvSpPr/>
              <p:nvPr/>
            </p:nvSpPr>
            <p:spPr>
              <a:xfrm rot="10221600">
                <a:off x="-1131480" y="-720720"/>
                <a:ext cx="3044520" cy="2636280"/>
              </a:xfrm>
              <a:custGeom>
                <a:avLst/>
                <a:gdLst>
                  <a:gd name="textAreaLeft" fmla="*/ 0 w 3044520"/>
                  <a:gd name="textAreaRight" fmla="*/ 3045600 w 3044520"/>
                  <a:gd name="textAreaTop" fmla="*/ 0 h 2636280"/>
                  <a:gd name="textAreaBottom" fmla="*/ 2637360 h 263628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pic>
            <p:nvPicPr>
              <p:cNvPr id="3" name="Google Shape;12;p2"/>
              <p:cNvPicPr/>
              <p:nvPr/>
            </p:nvPicPr>
            <p:blipFill>
              <a:blip r:embed="rId14"/>
              <a:srcRect t="17653" b="17662"/>
              <a:stretch/>
            </p:blipFill>
            <p:spPr>
              <a:xfrm rot="13821600">
                <a:off x="-2650320" y="-1437480"/>
                <a:ext cx="5354640" cy="40863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" name="Google Shape;13;p2"/>
            <p:cNvSpPr/>
            <p:nvPr/>
          </p:nvSpPr>
          <p:spPr>
            <a:xfrm>
              <a:off x="-441720" y="-33984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 rot="2700000">
              <a:off x="765720" y="-237348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-353880" y="-534240"/>
              <a:ext cx="7137720" cy="818280"/>
            </a:xfrm>
            <a:custGeom>
              <a:avLst/>
              <a:gdLst>
                <a:gd name="textAreaLeft" fmla="*/ 0 w 7137720"/>
                <a:gd name="textAreaRight" fmla="*/ 7138800 w 7137720"/>
                <a:gd name="textAreaTop" fmla="*/ 0 h 818280"/>
                <a:gd name="textAreaBottom" fmla="*/ 819360 h 818280"/>
              </a:gdLst>
              <a:ahLst/>
              <a:cxnLst/>
              <a:rect l="textAreaLeft" t="textAreaTop" r="textAreaRight" b="textAreaBottom"/>
              <a:pathLst>
                <a:path w="285545" h="32774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 rot="5400000">
              <a:off x="959400" y="-1418760"/>
              <a:ext cx="576360" cy="3044520"/>
            </a:xfrm>
            <a:custGeom>
              <a:avLst/>
              <a:gdLst>
                <a:gd name="textAreaLeft" fmla="*/ 0 w 576360"/>
                <a:gd name="textAreaRight" fmla="*/ 577440 w 576360"/>
                <a:gd name="textAreaTop" fmla="*/ 0 h 3044520"/>
                <a:gd name="textAreaBottom" fmla="*/ 3045600 h 3044520"/>
              </a:gdLst>
              <a:ahLst/>
              <a:cxn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 rot="5400000">
              <a:off x="502920" y="-954360"/>
              <a:ext cx="686160" cy="2730240"/>
            </a:xfrm>
            <a:custGeom>
              <a:avLst/>
              <a:gdLst>
                <a:gd name="textAreaLeft" fmla="*/ 0 w 686160"/>
                <a:gd name="textAreaRight" fmla="*/ 687240 w 686160"/>
                <a:gd name="textAreaTop" fmla="*/ 0 h 2730240"/>
                <a:gd name="textAreaBottom" fmla="*/ 2731320 h 2730240"/>
              </a:gdLst>
              <a:ahLst/>
              <a:cxn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9" name="Google Shape;18;p2"/>
            <p:cNvGrpSpPr/>
            <p:nvPr/>
          </p:nvGrpSpPr>
          <p:grpSpPr>
            <a:xfrm>
              <a:off x="4293360" y="218160"/>
              <a:ext cx="132840" cy="132840"/>
              <a:chOff x="4293360" y="218160"/>
              <a:chExt cx="132840" cy="132840"/>
            </a:xfrm>
          </p:grpSpPr>
          <p:sp>
            <p:nvSpPr>
              <p:cNvPr id="10" name="Google Shape;19;p2"/>
              <p:cNvSpPr/>
              <p:nvPr/>
            </p:nvSpPr>
            <p:spPr>
              <a:xfrm flipH="1">
                <a:off x="4293000" y="21816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 flipH="1">
                <a:off x="4320720" y="24876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2" name="Google Shape;21;p2"/>
            <p:cNvGrpSpPr/>
            <p:nvPr/>
          </p:nvGrpSpPr>
          <p:grpSpPr>
            <a:xfrm>
              <a:off x="1220040" y="521640"/>
              <a:ext cx="132840" cy="132840"/>
              <a:chOff x="1220040" y="521640"/>
              <a:chExt cx="132840" cy="132840"/>
            </a:xfrm>
          </p:grpSpPr>
          <p:sp>
            <p:nvSpPr>
              <p:cNvPr id="13" name="Google Shape;22;p2"/>
              <p:cNvSpPr/>
              <p:nvPr/>
            </p:nvSpPr>
            <p:spPr>
              <a:xfrm flipH="1">
                <a:off x="1219680" y="5216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flipH="1">
                <a:off x="1247400" y="55188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933480" y="784440"/>
              <a:ext cx="132840" cy="132840"/>
              <a:chOff x="933480" y="784440"/>
              <a:chExt cx="132840" cy="132840"/>
            </a:xfrm>
          </p:grpSpPr>
          <p:sp>
            <p:nvSpPr>
              <p:cNvPr id="16" name="Google Shape;25;p2"/>
              <p:cNvSpPr/>
              <p:nvPr/>
            </p:nvSpPr>
            <p:spPr>
              <a:xfrm flipH="1">
                <a:off x="933120" y="7844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flipH="1">
                <a:off x="960480" y="8150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8" name="Google Shape;27;p2"/>
            <p:cNvGrpSpPr/>
            <p:nvPr/>
          </p:nvGrpSpPr>
          <p:grpSpPr>
            <a:xfrm>
              <a:off x="124200" y="784440"/>
              <a:ext cx="132840" cy="132840"/>
              <a:chOff x="124200" y="784440"/>
              <a:chExt cx="132840" cy="132840"/>
            </a:xfrm>
          </p:grpSpPr>
          <p:sp>
            <p:nvSpPr>
              <p:cNvPr id="19" name="Google Shape;28;p2"/>
              <p:cNvSpPr/>
              <p:nvPr/>
            </p:nvSpPr>
            <p:spPr>
              <a:xfrm flipH="1">
                <a:off x="123840" y="7844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flipH="1">
                <a:off x="151560" y="8150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1" name="Google Shape;30;p2"/>
            <p:cNvGrpSpPr/>
            <p:nvPr/>
          </p:nvGrpSpPr>
          <p:grpSpPr>
            <a:xfrm>
              <a:off x="124200" y="467640"/>
              <a:ext cx="132840" cy="132840"/>
              <a:chOff x="124200" y="467640"/>
              <a:chExt cx="132840" cy="132840"/>
            </a:xfrm>
          </p:grpSpPr>
          <p:sp>
            <p:nvSpPr>
              <p:cNvPr id="22" name="Google Shape;31;p2"/>
              <p:cNvSpPr/>
              <p:nvPr/>
            </p:nvSpPr>
            <p:spPr>
              <a:xfrm flipH="1">
                <a:off x="123840" y="4676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flipH="1">
                <a:off x="151560" y="4982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4" name="Google Shape;33;p2"/>
          <p:cNvGrpSpPr/>
          <p:nvPr/>
        </p:nvGrpSpPr>
        <p:grpSpPr>
          <a:xfrm>
            <a:off x="6385680" y="3039840"/>
            <a:ext cx="3919320" cy="3212640"/>
            <a:chOff x="6385680" y="3039840"/>
            <a:chExt cx="3919320" cy="3212640"/>
          </a:xfrm>
        </p:grpSpPr>
        <p:pic>
          <p:nvPicPr>
            <p:cNvPr id="25" name="Google Shape;34;p2"/>
            <p:cNvPicPr/>
            <p:nvPr/>
          </p:nvPicPr>
          <p:blipFill>
            <a:blip r:embed="rId15"/>
            <a:srcRect l="16959" t="24704" r="7122" b="26163"/>
            <a:stretch/>
          </p:blipFill>
          <p:spPr>
            <a:xfrm>
              <a:off x="6385680" y="3261240"/>
              <a:ext cx="3919320" cy="299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" name="Google Shape;35;p2"/>
            <p:cNvSpPr/>
            <p:nvPr/>
          </p:nvSpPr>
          <p:spPr>
            <a:xfrm rot="10800000">
              <a:off x="7612920" y="313884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 rot="10800000">
              <a:off x="7772040" y="313956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8" name="Google Shape;37;p2"/>
            <p:cNvGrpSpPr/>
            <p:nvPr/>
          </p:nvGrpSpPr>
          <p:grpSpPr>
            <a:xfrm>
              <a:off x="7356600" y="3916440"/>
              <a:ext cx="581040" cy="581400"/>
              <a:chOff x="7356600" y="3916440"/>
              <a:chExt cx="581040" cy="581400"/>
            </a:xfrm>
          </p:grpSpPr>
          <p:sp>
            <p:nvSpPr>
              <p:cNvPr id="29" name="Google Shape;38;p2"/>
              <p:cNvSpPr/>
              <p:nvPr/>
            </p:nvSpPr>
            <p:spPr>
              <a:xfrm>
                <a:off x="7356600" y="437544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Google Shape;39;p2"/>
              <p:cNvSpPr/>
              <p:nvPr/>
            </p:nvSpPr>
            <p:spPr>
              <a:xfrm>
                <a:off x="7432920" y="4298760"/>
                <a:ext cx="122400" cy="12276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760"/>
                  <a:gd name="textAreaBottom" fmla="*/ 123840 h 12276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Google Shape;40;p2"/>
              <p:cNvSpPr/>
              <p:nvPr/>
            </p:nvSpPr>
            <p:spPr>
              <a:xfrm>
                <a:off x="7509240" y="4222440"/>
                <a:ext cx="122760" cy="1224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7585560" y="4146120"/>
                <a:ext cx="122760" cy="1224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Google Shape;42;p2"/>
              <p:cNvSpPr/>
              <p:nvPr/>
            </p:nvSpPr>
            <p:spPr>
              <a:xfrm>
                <a:off x="7662600" y="406980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Google Shape;43;p2"/>
              <p:cNvSpPr/>
              <p:nvPr/>
            </p:nvSpPr>
            <p:spPr>
              <a:xfrm>
                <a:off x="7738560" y="399312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Google Shape;44;p2"/>
              <p:cNvSpPr/>
              <p:nvPr/>
            </p:nvSpPr>
            <p:spPr>
              <a:xfrm>
                <a:off x="7815240" y="3916440"/>
                <a:ext cx="122400" cy="12276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760"/>
                  <a:gd name="textAreaBottom" fmla="*/ 123840 h 12276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36" name="Google Shape;45;p2"/>
            <p:cNvSpPr/>
            <p:nvPr/>
          </p:nvSpPr>
          <p:spPr>
            <a:xfrm>
              <a:off x="8506800" y="3039840"/>
              <a:ext cx="479880" cy="474840"/>
            </a:xfrm>
            <a:custGeom>
              <a:avLst/>
              <a:gdLst>
                <a:gd name="textAreaLeft" fmla="*/ 0 w 479880"/>
                <a:gd name="textAreaRight" fmla="*/ 480960 w 479880"/>
                <a:gd name="textAreaTop" fmla="*/ 0 h 474840"/>
                <a:gd name="textAreaBottom" fmla="*/ 475920 h 474840"/>
              </a:gdLst>
              <a:ahLst/>
              <a:cxn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7" name="Google Shape;46;p2"/>
            <p:cNvGrpSpPr/>
            <p:nvPr/>
          </p:nvGrpSpPr>
          <p:grpSpPr>
            <a:xfrm>
              <a:off x="8413920" y="3689280"/>
              <a:ext cx="699120" cy="1649880"/>
              <a:chOff x="8413920" y="3689280"/>
              <a:chExt cx="699120" cy="1649880"/>
            </a:xfrm>
          </p:grpSpPr>
          <p:sp>
            <p:nvSpPr>
              <p:cNvPr id="38" name="Google Shape;47;p2"/>
              <p:cNvSpPr/>
              <p:nvPr/>
            </p:nvSpPr>
            <p:spPr>
              <a:xfrm>
                <a:off x="8413920" y="3689280"/>
                <a:ext cx="482040" cy="1012680"/>
              </a:xfrm>
              <a:custGeom>
                <a:avLst/>
                <a:gdLst>
                  <a:gd name="textAreaLeft" fmla="*/ 0 w 482040"/>
                  <a:gd name="textAreaRight" fmla="*/ 483120 w 482040"/>
                  <a:gd name="textAreaTop" fmla="*/ 0 h 1012680"/>
                  <a:gd name="textAreaBottom" fmla="*/ 1013760 h 1012680"/>
                </a:gdLst>
                <a:ahLst/>
                <a:cxn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9" name="Google Shape;48;p2"/>
              <p:cNvSpPr/>
              <p:nvPr/>
            </p:nvSpPr>
            <p:spPr>
              <a:xfrm>
                <a:off x="8774640" y="4113360"/>
                <a:ext cx="245880" cy="122580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225800"/>
                  <a:gd name="textAreaBottom" fmla="*/ 1226880 h 122580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" name="Google Shape;49;p2"/>
              <p:cNvSpPr/>
              <p:nvPr/>
            </p:nvSpPr>
            <p:spPr>
              <a:xfrm>
                <a:off x="8867160" y="4020480"/>
                <a:ext cx="245880" cy="122580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225800"/>
                  <a:gd name="textAreaBottom" fmla="*/ 1226880 h 122580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1" name="Google Shape;50;p2"/>
            <p:cNvGrpSpPr/>
            <p:nvPr/>
          </p:nvGrpSpPr>
          <p:grpSpPr>
            <a:xfrm>
              <a:off x="8021520" y="4498560"/>
              <a:ext cx="903600" cy="725040"/>
              <a:chOff x="8021520" y="4498560"/>
              <a:chExt cx="903600" cy="725040"/>
            </a:xfrm>
          </p:grpSpPr>
          <p:sp>
            <p:nvSpPr>
              <p:cNvPr id="42" name="Google Shape;51;p2"/>
              <p:cNvSpPr/>
              <p:nvPr/>
            </p:nvSpPr>
            <p:spPr>
              <a:xfrm>
                <a:off x="8253000" y="4641840"/>
                <a:ext cx="672120" cy="581760"/>
              </a:xfrm>
              <a:custGeom>
                <a:avLst/>
                <a:gdLst>
                  <a:gd name="textAreaLeft" fmla="*/ 0 w 672120"/>
                  <a:gd name="textAreaRight" fmla="*/ 673200 w 672120"/>
                  <a:gd name="textAreaTop" fmla="*/ 0 h 581760"/>
                  <a:gd name="textAreaBottom" fmla="*/ 582840 h 5817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3" name="Google Shape;52;p2"/>
              <p:cNvSpPr/>
              <p:nvPr/>
            </p:nvSpPr>
            <p:spPr>
              <a:xfrm>
                <a:off x="8240400" y="4498560"/>
                <a:ext cx="479880" cy="415440"/>
              </a:xfrm>
              <a:custGeom>
                <a:avLst/>
                <a:gdLst>
                  <a:gd name="textAreaLeft" fmla="*/ 0 w 479880"/>
                  <a:gd name="textAreaRight" fmla="*/ 480960 w 479880"/>
                  <a:gd name="textAreaTop" fmla="*/ 0 h 415440"/>
                  <a:gd name="textAreaBottom" fmla="*/ 416520 h 41544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8021520" y="4641840"/>
                <a:ext cx="479880" cy="415440"/>
              </a:xfrm>
              <a:custGeom>
                <a:avLst/>
                <a:gdLst>
                  <a:gd name="textAreaLeft" fmla="*/ 0 w 479880"/>
                  <a:gd name="textAreaRight" fmla="*/ 480960 w 479880"/>
                  <a:gd name="textAreaTop" fmla="*/ 0 h 415440"/>
                  <a:gd name="textAreaBottom" fmla="*/ 416520 h 41544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45" name="Google Shape;56;p2"/>
          <p:cNvGrpSpPr/>
          <p:nvPr/>
        </p:nvGrpSpPr>
        <p:grpSpPr>
          <a:xfrm>
            <a:off x="-308520" y="3618360"/>
            <a:ext cx="1445760" cy="2237760"/>
            <a:chOff x="-308520" y="3618360"/>
            <a:chExt cx="1445760" cy="2237760"/>
          </a:xfrm>
        </p:grpSpPr>
        <p:grpSp>
          <p:nvGrpSpPr>
            <p:cNvPr id="46" name="Google Shape;57;p2"/>
            <p:cNvGrpSpPr/>
            <p:nvPr/>
          </p:nvGrpSpPr>
          <p:grpSpPr>
            <a:xfrm>
              <a:off x="-275040" y="3871440"/>
              <a:ext cx="980640" cy="1984680"/>
              <a:chOff x="-275040" y="3871440"/>
              <a:chExt cx="980640" cy="1984680"/>
            </a:xfrm>
          </p:grpSpPr>
          <p:sp>
            <p:nvSpPr>
              <p:cNvPr id="47" name="Google Shape;58;p2"/>
              <p:cNvSpPr/>
              <p:nvPr/>
            </p:nvSpPr>
            <p:spPr>
              <a:xfrm rot="10800000">
                <a:off x="-274680" y="3871440"/>
                <a:ext cx="843480" cy="1984320"/>
              </a:xfrm>
              <a:custGeom>
                <a:avLst/>
                <a:gdLst>
                  <a:gd name="textAreaLeft" fmla="*/ 0 w 843480"/>
                  <a:gd name="textAreaRight" fmla="*/ 844560 w 843480"/>
                  <a:gd name="textAreaTop" fmla="*/ 0 h 1984320"/>
                  <a:gd name="textAreaBottom" fmla="*/ 1985400 h 198432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8" name="Google Shape;59;p2"/>
              <p:cNvSpPr/>
              <p:nvPr/>
            </p:nvSpPr>
            <p:spPr>
              <a:xfrm rot="10800000">
                <a:off x="-137520" y="3871800"/>
                <a:ext cx="843480" cy="1984320"/>
              </a:xfrm>
              <a:custGeom>
                <a:avLst/>
                <a:gdLst>
                  <a:gd name="textAreaLeft" fmla="*/ 0 w 843480"/>
                  <a:gd name="textAreaRight" fmla="*/ 844560 w 843480"/>
                  <a:gd name="textAreaTop" fmla="*/ 0 h 1984320"/>
                  <a:gd name="textAreaBottom" fmla="*/ 1985400 h 198432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9" name="Google Shape;60;p2"/>
            <p:cNvGrpSpPr/>
            <p:nvPr/>
          </p:nvGrpSpPr>
          <p:grpSpPr>
            <a:xfrm>
              <a:off x="363600" y="4906800"/>
              <a:ext cx="697680" cy="477000"/>
              <a:chOff x="363600" y="4906800"/>
              <a:chExt cx="697680" cy="477000"/>
            </a:xfrm>
          </p:grpSpPr>
          <p:grpSp>
            <p:nvGrpSpPr>
              <p:cNvPr id="50" name="Google Shape;61;p2"/>
              <p:cNvGrpSpPr/>
              <p:nvPr/>
            </p:nvGrpSpPr>
            <p:grpSpPr>
              <a:xfrm>
                <a:off x="363600" y="4906800"/>
                <a:ext cx="477000" cy="477000"/>
                <a:chOff x="363600" y="4906800"/>
                <a:chExt cx="477000" cy="477000"/>
              </a:xfrm>
            </p:grpSpPr>
            <p:sp>
              <p:nvSpPr>
                <p:cNvPr id="51" name="Google Shape;62;p2"/>
                <p:cNvSpPr/>
                <p:nvPr/>
              </p:nvSpPr>
              <p:spPr>
                <a:xfrm rot="2700000">
                  <a:off x="429480" y="498024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52" name="Google Shape;63;p2"/>
                <p:cNvGrpSpPr/>
                <p:nvPr/>
              </p:nvGrpSpPr>
              <p:grpSpPr>
                <a:xfrm>
                  <a:off x="408960" y="5006880"/>
                  <a:ext cx="385920" cy="222480"/>
                  <a:chOff x="408960" y="5006880"/>
                  <a:chExt cx="385920" cy="222480"/>
                </a:xfrm>
              </p:grpSpPr>
              <p:sp>
                <p:nvSpPr>
                  <p:cNvPr id="53" name="Google Shape;64;p2"/>
                  <p:cNvSpPr/>
                  <p:nvPr/>
                </p:nvSpPr>
                <p:spPr>
                  <a:xfrm rot="2700000">
                    <a:off x="44136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4" name="Google Shape;65;p2"/>
                  <p:cNvSpPr/>
                  <p:nvPr/>
                </p:nvSpPr>
                <p:spPr>
                  <a:xfrm rot="2700000">
                    <a:off x="482400" y="503964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5" name="Google Shape;66;p2"/>
                  <p:cNvSpPr/>
                  <p:nvPr/>
                </p:nvSpPr>
                <p:spPr>
                  <a:xfrm rot="2700000">
                    <a:off x="52344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6" name="Google Shape;67;p2"/>
                  <p:cNvSpPr/>
                  <p:nvPr/>
                </p:nvSpPr>
                <p:spPr>
                  <a:xfrm rot="2700000">
                    <a:off x="56448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57" name="Google Shape;68;p2"/>
                  <p:cNvSpPr/>
                  <p:nvPr/>
                </p:nvSpPr>
                <p:spPr>
                  <a:xfrm rot="2700000">
                    <a:off x="605520" y="503964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58" name="Google Shape;69;p2"/>
              <p:cNvSpPr/>
              <p:nvPr/>
            </p:nvSpPr>
            <p:spPr>
              <a:xfrm rot="18900000">
                <a:off x="693720" y="498600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59" name="Google Shape;70;p2"/>
            <p:cNvGrpSpPr/>
            <p:nvPr/>
          </p:nvGrpSpPr>
          <p:grpSpPr>
            <a:xfrm>
              <a:off x="-308520" y="3618360"/>
              <a:ext cx="1045080" cy="1350000"/>
              <a:chOff x="-308520" y="3618360"/>
              <a:chExt cx="1045080" cy="1350000"/>
            </a:xfrm>
          </p:grpSpPr>
          <p:sp>
            <p:nvSpPr>
              <p:cNvPr id="60" name="Google Shape;71;p2"/>
              <p:cNvSpPr/>
              <p:nvPr/>
            </p:nvSpPr>
            <p:spPr>
              <a:xfrm rot="13500000">
                <a:off x="37080" y="427212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" name="Google Shape;72;p2"/>
              <p:cNvSpPr/>
              <p:nvPr/>
            </p:nvSpPr>
            <p:spPr>
              <a:xfrm rot="13500000">
                <a:off x="-38160" y="408780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2" name="Google Shape;73;p2"/>
              <p:cNvSpPr/>
              <p:nvPr/>
            </p:nvSpPr>
            <p:spPr>
              <a:xfrm rot="13500000">
                <a:off x="-114480" y="392400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3" name="Google Shape;74;p2"/>
              <p:cNvSpPr/>
              <p:nvPr/>
            </p:nvSpPr>
            <p:spPr>
              <a:xfrm rot="13500000">
                <a:off x="-190440" y="373968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64" name="Google Shape;75;p2"/>
            <p:cNvGrpSpPr/>
            <p:nvPr/>
          </p:nvGrpSpPr>
          <p:grpSpPr>
            <a:xfrm>
              <a:off x="439560" y="4567320"/>
              <a:ext cx="697680" cy="477000"/>
              <a:chOff x="439560" y="4567320"/>
              <a:chExt cx="697680" cy="477000"/>
            </a:xfrm>
          </p:grpSpPr>
          <p:grpSp>
            <p:nvGrpSpPr>
              <p:cNvPr id="65" name="Google Shape;76;p2"/>
              <p:cNvGrpSpPr/>
              <p:nvPr/>
            </p:nvGrpSpPr>
            <p:grpSpPr>
              <a:xfrm>
                <a:off x="439560" y="4567320"/>
                <a:ext cx="477000" cy="477000"/>
                <a:chOff x="439560" y="4567320"/>
                <a:chExt cx="477000" cy="477000"/>
              </a:xfrm>
            </p:grpSpPr>
            <p:sp>
              <p:nvSpPr>
                <p:cNvPr id="66" name="Google Shape;77;p2"/>
                <p:cNvSpPr/>
                <p:nvPr/>
              </p:nvSpPr>
              <p:spPr>
                <a:xfrm rot="2700000">
                  <a:off x="505440" y="464076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67" name="Google Shape;78;p2"/>
                <p:cNvGrpSpPr/>
                <p:nvPr/>
              </p:nvGrpSpPr>
              <p:grpSpPr>
                <a:xfrm>
                  <a:off x="484560" y="4667400"/>
                  <a:ext cx="385920" cy="222480"/>
                  <a:chOff x="484560" y="4667400"/>
                  <a:chExt cx="385920" cy="222480"/>
                </a:xfrm>
              </p:grpSpPr>
              <p:sp>
                <p:nvSpPr>
                  <p:cNvPr id="68" name="Google Shape;79;p2"/>
                  <p:cNvSpPr/>
                  <p:nvPr/>
                </p:nvSpPr>
                <p:spPr>
                  <a:xfrm rot="2700000">
                    <a:off x="51696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69" name="Google Shape;80;p2"/>
                  <p:cNvSpPr/>
                  <p:nvPr/>
                </p:nvSpPr>
                <p:spPr>
                  <a:xfrm rot="2700000">
                    <a:off x="558000" y="470016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0" name="Google Shape;81;p2"/>
                  <p:cNvSpPr/>
                  <p:nvPr/>
                </p:nvSpPr>
                <p:spPr>
                  <a:xfrm rot="2700000">
                    <a:off x="59940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1" name="Google Shape;82;p2"/>
                  <p:cNvSpPr/>
                  <p:nvPr/>
                </p:nvSpPr>
                <p:spPr>
                  <a:xfrm rot="2700000">
                    <a:off x="64008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2" name="Google Shape;83;p2"/>
                  <p:cNvSpPr/>
                  <p:nvPr/>
                </p:nvSpPr>
                <p:spPr>
                  <a:xfrm rot="2700000">
                    <a:off x="681120" y="470016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73" name="Google Shape;84;p2"/>
              <p:cNvSpPr/>
              <p:nvPr/>
            </p:nvSpPr>
            <p:spPr>
              <a:xfrm rot="18900000">
                <a:off x="769680" y="464652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74" name="Google Shape;85;p2"/>
            <p:cNvGrpSpPr/>
            <p:nvPr/>
          </p:nvGrpSpPr>
          <p:grpSpPr>
            <a:xfrm>
              <a:off x="-64440" y="4623840"/>
              <a:ext cx="697320" cy="477000"/>
              <a:chOff x="-64440" y="4623840"/>
              <a:chExt cx="697320" cy="477000"/>
            </a:xfrm>
          </p:grpSpPr>
          <p:grpSp>
            <p:nvGrpSpPr>
              <p:cNvPr id="75" name="Google Shape;86;p2"/>
              <p:cNvGrpSpPr/>
              <p:nvPr/>
            </p:nvGrpSpPr>
            <p:grpSpPr>
              <a:xfrm>
                <a:off x="-64440" y="4623840"/>
                <a:ext cx="477000" cy="477000"/>
                <a:chOff x="-64440" y="4623840"/>
                <a:chExt cx="477000" cy="477000"/>
              </a:xfrm>
            </p:grpSpPr>
            <p:sp>
              <p:nvSpPr>
                <p:cNvPr id="76" name="Google Shape;87;p2"/>
                <p:cNvSpPr/>
                <p:nvPr/>
              </p:nvSpPr>
              <p:spPr>
                <a:xfrm rot="2700000">
                  <a:off x="1440" y="469728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77" name="Google Shape;88;p2"/>
                <p:cNvGrpSpPr/>
                <p:nvPr/>
              </p:nvGrpSpPr>
              <p:grpSpPr>
                <a:xfrm>
                  <a:off x="-19800" y="4723920"/>
                  <a:ext cx="385920" cy="222480"/>
                  <a:chOff x="-19800" y="4723920"/>
                  <a:chExt cx="385920" cy="222480"/>
                </a:xfrm>
              </p:grpSpPr>
              <p:sp>
                <p:nvSpPr>
                  <p:cNvPr id="78" name="Google Shape;89;p2"/>
                  <p:cNvSpPr/>
                  <p:nvPr/>
                </p:nvSpPr>
                <p:spPr>
                  <a:xfrm rot="2700000">
                    <a:off x="1224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9" name="Google Shape;90;p2"/>
                  <p:cNvSpPr/>
                  <p:nvPr/>
                </p:nvSpPr>
                <p:spPr>
                  <a:xfrm rot="2700000">
                    <a:off x="53280" y="47566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80" name="Google Shape;91;p2"/>
                  <p:cNvSpPr/>
                  <p:nvPr/>
                </p:nvSpPr>
                <p:spPr>
                  <a:xfrm rot="2700000">
                    <a:off x="9432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81" name="Google Shape;92;p2"/>
                  <p:cNvSpPr/>
                  <p:nvPr/>
                </p:nvSpPr>
                <p:spPr>
                  <a:xfrm rot="2700000">
                    <a:off x="13536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82" name="Google Shape;93;p2"/>
                  <p:cNvSpPr/>
                  <p:nvPr/>
                </p:nvSpPr>
                <p:spPr>
                  <a:xfrm rot="2700000">
                    <a:off x="176400" y="47566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83" name="Google Shape;94;p2"/>
              <p:cNvSpPr/>
              <p:nvPr/>
            </p:nvSpPr>
            <p:spPr>
              <a:xfrm rot="18900000">
                <a:off x="265320" y="470304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763;p19"/>
          <p:cNvGrpSpPr/>
          <p:nvPr/>
        </p:nvGrpSpPr>
        <p:grpSpPr>
          <a:xfrm>
            <a:off x="-95400" y="4888440"/>
            <a:ext cx="1589400" cy="87120"/>
            <a:chOff x="-95400" y="4888440"/>
            <a:chExt cx="1589400" cy="87120"/>
          </a:xfrm>
        </p:grpSpPr>
        <p:sp>
          <p:nvSpPr>
            <p:cNvPr id="123" name="Google Shape;764;p19"/>
            <p:cNvSpPr/>
            <p:nvPr/>
          </p:nvSpPr>
          <p:spPr>
            <a:xfrm rot="5400000">
              <a:off x="693360" y="4099320"/>
              <a:ext cx="11520" cy="158940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589400"/>
                <a:gd name="textAreaBottom" fmla="*/ 1590480 h 1589400"/>
              </a:gdLst>
              <a:ahLst/>
              <a:cxnLst/>
              <a:rect l="textAreaLeft" t="textAreaTop" r="textAreaRight" b="textAreaBottom"/>
              <a:pathLst>
                <a:path w="306" h="27731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47058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Google Shape;765;p19"/>
            <p:cNvSpPr/>
            <p:nvPr/>
          </p:nvSpPr>
          <p:spPr>
            <a:xfrm rot="5400000">
              <a:off x="693360" y="4174920"/>
              <a:ext cx="11520" cy="158940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1589400"/>
                <a:gd name="textAreaBottom" fmla="*/ 1590480 h 1589400"/>
              </a:gdLst>
              <a:ahLst/>
              <a:cxnLst/>
              <a:rect l="textAreaLeft" t="textAreaTop" r="textAreaRight" b="textAreaBottom"/>
              <a:pathLst>
                <a:path w="305" h="27731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47058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5" name="Google Shape;766;p19"/>
          <p:cNvGrpSpPr/>
          <p:nvPr/>
        </p:nvGrpSpPr>
        <p:grpSpPr>
          <a:xfrm>
            <a:off x="6883560" y="1385640"/>
            <a:ext cx="4027320" cy="5282640"/>
            <a:chOff x="6883560" y="1385640"/>
            <a:chExt cx="4027320" cy="5282640"/>
          </a:xfrm>
        </p:grpSpPr>
        <p:sp>
          <p:nvSpPr>
            <p:cNvPr id="126" name="Google Shape;767;p19"/>
            <p:cNvSpPr/>
            <p:nvPr/>
          </p:nvSpPr>
          <p:spPr>
            <a:xfrm>
              <a:off x="6883560" y="1407600"/>
              <a:ext cx="4005360" cy="4748040"/>
            </a:xfrm>
            <a:custGeom>
              <a:avLst/>
              <a:gdLst>
                <a:gd name="textAreaLeft" fmla="*/ 0 w 4005360"/>
                <a:gd name="textAreaRight" fmla="*/ 4006440 w 4005360"/>
                <a:gd name="textAreaTop" fmla="*/ 0 h 4748040"/>
                <a:gd name="textAreaBottom" fmla="*/ 4749120 h 474804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Google Shape;768;p19"/>
            <p:cNvSpPr/>
            <p:nvPr/>
          </p:nvSpPr>
          <p:spPr>
            <a:xfrm>
              <a:off x="7842240" y="1385640"/>
              <a:ext cx="2924280" cy="3056760"/>
            </a:xfrm>
            <a:custGeom>
              <a:avLst/>
              <a:gdLst>
                <a:gd name="textAreaLeft" fmla="*/ 0 w 2924280"/>
                <a:gd name="textAreaRight" fmla="*/ 2925360 w 2924280"/>
                <a:gd name="textAreaTop" fmla="*/ 0 h 3056760"/>
                <a:gd name="textAreaBottom" fmla="*/ 3057840 h 305676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Google Shape;769;p19"/>
            <p:cNvSpPr/>
            <p:nvPr/>
          </p:nvSpPr>
          <p:spPr>
            <a:xfrm>
              <a:off x="7734240" y="257184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Google Shape;770;p19"/>
            <p:cNvSpPr/>
            <p:nvPr/>
          </p:nvSpPr>
          <p:spPr>
            <a:xfrm>
              <a:off x="7758720" y="155016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0" name="Google Shape;771;p19"/>
          <p:cNvGrpSpPr/>
          <p:nvPr/>
        </p:nvGrpSpPr>
        <p:grpSpPr>
          <a:xfrm>
            <a:off x="4597920" y="-1699200"/>
            <a:ext cx="5578920" cy="3202200"/>
            <a:chOff x="4597920" y="-1699200"/>
            <a:chExt cx="5578920" cy="3202200"/>
          </a:xfrm>
        </p:grpSpPr>
        <p:grpSp>
          <p:nvGrpSpPr>
            <p:cNvPr id="131" name="Google Shape;772;p19"/>
            <p:cNvGrpSpPr/>
            <p:nvPr/>
          </p:nvGrpSpPr>
          <p:grpSpPr>
            <a:xfrm>
              <a:off x="4696200" y="-306720"/>
              <a:ext cx="915480" cy="699120"/>
              <a:chOff x="4696200" y="-306720"/>
              <a:chExt cx="915480" cy="699120"/>
            </a:xfrm>
          </p:grpSpPr>
          <p:sp>
            <p:nvSpPr>
              <p:cNvPr id="132" name="Google Shape;773;p19"/>
              <p:cNvSpPr/>
              <p:nvPr/>
            </p:nvSpPr>
            <p:spPr>
              <a:xfrm>
                <a:off x="4899600" y="-25560"/>
                <a:ext cx="482760" cy="417960"/>
              </a:xfrm>
              <a:custGeom>
                <a:avLst/>
                <a:gdLst>
                  <a:gd name="textAreaLeft" fmla="*/ 0 w 482760"/>
                  <a:gd name="textAreaRight" fmla="*/ 483840 w 482760"/>
                  <a:gd name="textAreaTop" fmla="*/ 0 h 417960"/>
                  <a:gd name="textAreaBottom" fmla="*/ 419040 h 4179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3" name="Google Shape;774;p19"/>
              <p:cNvSpPr/>
              <p:nvPr/>
            </p:nvSpPr>
            <p:spPr>
              <a:xfrm>
                <a:off x="4696200" y="-267120"/>
                <a:ext cx="482760" cy="417960"/>
              </a:xfrm>
              <a:custGeom>
                <a:avLst/>
                <a:gdLst>
                  <a:gd name="textAreaLeft" fmla="*/ 0 w 482760"/>
                  <a:gd name="textAreaRight" fmla="*/ 483840 w 482760"/>
                  <a:gd name="textAreaTop" fmla="*/ 0 h 417960"/>
                  <a:gd name="textAreaBottom" fmla="*/ 419040 h 4179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4" name="Google Shape;775;p19"/>
              <p:cNvSpPr/>
              <p:nvPr/>
            </p:nvSpPr>
            <p:spPr>
              <a:xfrm>
                <a:off x="5128920" y="-306720"/>
                <a:ext cx="482760" cy="417960"/>
              </a:xfrm>
              <a:custGeom>
                <a:avLst/>
                <a:gdLst>
                  <a:gd name="textAreaLeft" fmla="*/ 0 w 482760"/>
                  <a:gd name="textAreaRight" fmla="*/ 483840 w 482760"/>
                  <a:gd name="textAreaTop" fmla="*/ 0 h 417960"/>
                  <a:gd name="textAreaBottom" fmla="*/ 419040 h 4179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pic>
          <p:nvPicPr>
            <p:cNvPr id="135" name="Google Shape;776;p19"/>
            <p:cNvPicPr/>
            <p:nvPr/>
          </p:nvPicPr>
          <p:blipFill>
            <a:blip r:embed="rId14"/>
            <a:srcRect l="16959" t="24704" r="7122" b="26163"/>
            <a:stretch/>
          </p:blipFill>
          <p:spPr>
            <a:xfrm>
              <a:off x="5980680" y="-1699200"/>
              <a:ext cx="4196160" cy="320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6" name="Google Shape;777;p19"/>
            <p:cNvSpPr/>
            <p:nvPr/>
          </p:nvSpPr>
          <p:spPr>
            <a:xfrm rot="16200000">
              <a:off x="5359320" y="-121032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Google Shape;778;p19"/>
            <p:cNvSpPr/>
            <p:nvPr/>
          </p:nvSpPr>
          <p:spPr>
            <a:xfrm rot="16200000">
              <a:off x="5358600" y="-105084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38" name="Google Shape;779;p19"/>
            <p:cNvGrpSpPr/>
            <p:nvPr/>
          </p:nvGrpSpPr>
          <p:grpSpPr>
            <a:xfrm>
              <a:off x="8399520" y="59400"/>
              <a:ext cx="1492560" cy="87120"/>
              <a:chOff x="8399520" y="59400"/>
              <a:chExt cx="1492560" cy="87120"/>
            </a:xfrm>
          </p:grpSpPr>
          <p:sp>
            <p:nvSpPr>
              <p:cNvPr id="139" name="Google Shape;780;p19"/>
              <p:cNvSpPr/>
              <p:nvPr/>
            </p:nvSpPr>
            <p:spPr>
              <a:xfrm rot="16200000">
                <a:off x="9140040" y="-605160"/>
                <a:ext cx="11520" cy="1492560"/>
              </a:xfrm>
              <a:custGeom>
                <a:avLst/>
                <a:gdLst>
                  <a:gd name="textAreaLeft" fmla="*/ 0 w 11520"/>
                  <a:gd name="textAreaRight" fmla="*/ 12600 w 11520"/>
                  <a:gd name="textAreaTop" fmla="*/ 0 h 1492560"/>
                  <a:gd name="textAreaBottom" fmla="*/ 1493640 h 1492560"/>
                </a:gdLst>
                <a:ahLst/>
                <a:cxn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0" name="Google Shape;781;p19"/>
              <p:cNvSpPr/>
              <p:nvPr/>
            </p:nvSpPr>
            <p:spPr>
              <a:xfrm rot="16200000">
                <a:off x="9140040" y="-680760"/>
                <a:ext cx="11520" cy="1492560"/>
              </a:xfrm>
              <a:custGeom>
                <a:avLst/>
                <a:gdLst>
                  <a:gd name="textAreaLeft" fmla="*/ 0 w 11520"/>
                  <a:gd name="textAreaRight" fmla="*/ 12600 w 11520"/>
                  <a:gd name="textAreaTop" fmla="*/ 0 h 1492560"/>
                  <a:gd name="textAreaBottom" fmla="*/ 1493640 h 1492560"/>
                </a:gdLst>
                <a:ahLst/>
                <a:cxn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1" name="Google Shape;782;p19"/>
            <p:cNvGrpSpPr/>
            <p:nvPr/>
          </p:nvGrpSpPr>
          <p:grpSpPr>
            <a:xfrm>
              <a:off x="4695480" y="-185040"/>
              <a:ext cx="253800" cy="254160"/>
              <a:chOff x="4695480" y="-185040"/>
              <a:chExt cx="253800" cy="254160"/>
            </a:xfrm>
          </p:grpSpPr>
          <p:sp>
            <p:nvSpPr>
              <p:cNvPr id="142" name="Google Shape;783;p19"/>
              <p:cNvSpPr/>
              <p:nvPr/>
            </p:nvSpPr>
            <p:spPr>
              <a:xfrm>
                <a:off x="4695480" y="-18504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" name="Google Shape;784;p19"/>
              <p:cNvSpPr/>
              <p:nvPr/>
            </p:nvSpPr>
            <p:spPr>
              <a:xfrm>
                <a:off x="4722840" y="-15768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" name="Google Shape;785;p19"/>
              <p:cNvSpPr/>
              <p:nvPr/>
            </p:nvSpPr>
            <p:spPr>
              <a:xfrm>
                <a:off x="4750560" y="-1299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" name="Google Shape;786;p19"/>
              <p:cNvSpPr/>
              <p:nvPr/>
            </p:nvSpPr>
            <p:spPr>
              <a:xfrm>
                <a:off x="4777920" y="-10260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6" name="Google Shape;787;p19"/>
              <p:cNvSpPr/>
              <p:nvPr/>
            </p:nvSpPr>
            <p:spPr>
              <a:xfrm>
                <a:off x="4805280" y="-7488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7" name="Google Shape;788;p19"/>
              <p:cNvSpPr/>
              <p:nvPr/>
            </p:nvSpPr>
            <p:spPr>
              <a:xfrm>
                <a:off x="4833000" y="-471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8" name="Google Shape;789;p19"/>
              <p:cNvSpPr/>
              <p:nvPr/>
            </p:nvSpPr>
            <p:spPr>
              <a:xfrm>
                <a:off x="4860360" y="-1980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9" name="Google Shape;790;p19"/>
            <p:cNvGrpSpPr/>
            <p:nvPr/>
          </p:nvGrpSpPr>
          <p:grpSpPr>
            <a:xfrm>
              <a:off x="4597920" y="-25560"/>
              <a:ext cx="254160" cy="253800"/>
              <a:chOff x="4597920" y="-25560"/>
              <a:chExt cx="254160" cy="253800"/>
            </a:xfrm>
          </p:grpSpPr>
          <p:sp>
            <p:nvSpPr>
              <p:cNvPr id="150" name="Google Shape;791;p19"/>
              <p:cNvSpPr/>
              <p:nvPr/>
            </p:nvSpPr>
            <p:spPr>
              <a:xfrm>
                <a:off x="4597920" y="-255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1" name="Google Shape;792;p19"/>
              <p:cNvSpPr/>
              <p:nvPr/>
            </p:nvSpPr>
            <p:spPr>
              <a:xfrm>
                <a:off x="4625280" y="180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2" name="Google Shape;793;p19"/>
              <p:cNvSpPr/>
              <p:nvPr/>
            </p:nvSpPr>
            <p:spPr>
              <a:xfrm>
                <a:off x="4653000" y="291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3" name="Google Shape;794;p19"/>
              <p:cNvSpPr/>
              <p:nvPr/>
            </p:nvSpPr>
            <p:spPr>
              <a:xfrm>
                <a:off x="4680360" y="5688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4" name="Google Shape;795;p19"/>
              <p:cNvSpPr/>
              <p:nvPr/>
            </p:nvSpPr>
            <p:spPr>
              <a:xfrm>
                <a:off x="4708080" y="8460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5" name="Google Shape;796;p19"/>
              <p:cNvSpPr/>
              <p:nvPr/>
            </p:nvSpPr>
            <p:spPr>
              <a:xfrm>
                <a:off x="4735800" y="11196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56" name="Google Shape;797;p19"/>
              <p:cNvSpPr/>
              <p:nvPr/>
            </p:nvSpPr>
            <p:spPr>
              <a:xfrm>
                <a:off x="4763160" y="139320"/>
                <a:ext cx="88920" cy="88920"/>
              </a:xfrm>
              <a:custGeom>
                <a:avLst/>
                <a:gdLst>
                  <a:gd name="textAreaLeft" fmla="*/ 0 w 88920"/>
                  <a:gd name="textAreaRight" fmla="*/ 90000 w 88920"/>
                  <a:gd name="textAreaTop" fmla="*/ 0 h 88920"/>
                  <a:gd name="textAreaBottom" fmla="*/ 90000 h 8892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508;p13"/>
          <p:cNvGrpSpPr/>
          <p:nvPr/>
        </p:nvGrpSpPr>
        <p:grpSpPr>
          <a:xfrm>
            <a:off x="-691560" y="2711880"/>
            <a:ext cx="1978560" cy="3307680"/>
            <a:chOff x="-691560" y="2711880"/>
            <a:chExt cx="1978560" cy="3307680"/>
          </a:xfrm>
        </p:grpSpPr>
        <p:sp>
          <p:nvSpPr>
            <p:cNvPr id="196" name="Google Shape;509;p13"/>
            <p:cNvSpPr/>
            <p:nvPr/>
          </p:nvSpPr>
          <p:spPr>
            <a:xfrm flipH="1">
              <a:off x="-505440" y="4279320"/>
              <a:ext cx="1138320" cy="985680"/>
            </a:xfrm>
            <a:custGeom>
              <a:avLst/>
              <a:gdLst>
                <a:gd name="textAreaLeft" fmla="*/ 720 w 1138320"/>
                <a:gd name="textAreaRight" fmla="*/ 1140120 w 1138320"/>
                <a:gd name="textAreaTop" fmla="*/ 0 h 985680"/>
                <a:gd name="textAreaBottom" fmla="*/ 986760 h 985680"/>
              </a:gdLst>
              <a:ahLst/>
              <a:cxn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97" name="Google Shape;510;p13"/>
            <p:cNvGrpSpPr/>
            <p:nvPr/>
          </p:nvGrpSpPr>
          <p:grpSpPr>
            <a:xfrm>
              <a:off x="171000" y="4682160"/>
              <a:ext cx="327240" cy="327600"/>
              <a:chOff x="171000" y="4682160"/>
              <a:chExt cx="327240" cy="327600"/>
            </a:xfrm>
          </p:grpSpPr>
          <p:sp>
            <p:nvSpPr>
              <p:cNvPr id="198" name="Google Shape;511;p13"/>
              <p:cNvSpPr/>
              <p:nvPr/>
            </p:nvSpPr>
            <p:spPr>
              <a:xfrm>
                <a:off x="171000" y="468216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7960" rIns="90000" bIns="57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99" name="Google Shape;512;p13"/>
              <p:cNvSpPr/>
              <p:nvPr/>
            </p:nvSpPr>
            <p:spPr>
              <a:xfrm>
                <a:off x="206280" y="471780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7960" rIns="90000" bIns="57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0" name="Google Shape;513;p13"/>
              <p:cNvSpPr/>
              <p:nvPr/>
            </p:nvSpPr>
            <p:spPr>
              <a:xfrm>
                <a:off x="241920" y="475308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7960" rIns="90000" bIns="57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1" name="Google Shape;514;p13"/>
              <p:cNvSpPr/>
              <p:nvPr/>
            </p:nvSpPr>
            <p:spPr>
              <a:xfrm>
                <a:off x="277200" y="4788720"/>
                <a:ext cx="114840" cy="11448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480"/>
                  <a:gd name="textAreaBottom" fmla="*/ 115560 h 11448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7600" rIns="90000" bIns="57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2" name="Google Shape;515;p13"/>
              <p:cNvSpPr/>
              <p:nvPr/>
            </p:nvSpPr>
            <p:spPr>
              <a:xfrm>
                <a:off x="312840" y="482400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7960" rIns="90000" bIns="57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3" name="Google Shape;516;p13"/>
              <p:cNvSpPr/>
              <p:nvPr/>
            </p:nvSpPr>
            <p:spPr>
              <a:xfrm>
                <a:off x="348480" y="4859640"/>
                <a:ext cx="114480" cy="114480"/>
              </a:xfrm>
              <a:custGeom>
                <a:avLst/>
                <a:gdLst>
                  <a:gd name="textAreaLeft" fmla="*/ 0 w 114480"/>
                  <a:gd name="textAreaRight" fmla="*/ 115560 w 114480"/>
                  <a:gd name="textAreaTop" fmla="*/ 0 h 114480"/>
                  <a:gd name="textAreaBottom" fmla="*/ 115560 h 11448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7600" rIns="90000" bIns="57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04" name="Google Shape;517;p13"/>
              <p:cNvSpPr/>
              <p:nvPr/>
            </p:nvSpPr>
            <p:spPr>
              <a:xfrm>
                <a:off x="383400" y="4894920"/>
                <a:ext cx="114840" cy="114840"/>
              </a:xfrm>
              <a:custGeom>
                <a:avLst/>
                <a:gdLst>
                  <a:gd name="textAreaLeft" fmla="*/ 0 w 114840"/>
                  <a:gd name="textAreaRight" fmla="*/ 115920 w 114840"/>
                  <a:gd name="textAreaTop" fmla="*/ 0 h 114840"/>
                  <a:gd name="textAreaBottom" fmla="*/ 115920 h 11484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>
                      <a:alpha val="47058"/>
                    </a:srgbClr>
                  </a:gs>
                  <a:gs pos="100000">
                    <a:srgbClr val="EB9109">
                      <a:alpha val="47058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57960" rIns="90000" bIns="57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05" name="Google Shape;518;p13"/>
            <p:cNvGrpSpPr/>
            <p:nvPr/>
          </p:nvGrpSpPr>
          <p:grpSpPr>
            <a:xfrm>
              <a:off x="-691560" y="2711880"/>
              <a:ext cx="1114560" cy="1597320"/>
              <a:chOff x="-691560" y="2711880"/>
              <a:chExt cx="1114560" cy="1597320"/>
            </a:xfrm>
          </p:grpSpPr>
          <p:sp>
            <p:nvSpPr>
              <p:cNvPr id="206" name="Google Shape;519;p13"/>
              <p:cNvSpPr/>
              <p:nvPr/>
            </p:nvSpPr>
            <p:spPr>
              <a:xfrm rot="9000000">
                <a:off x="-282600" y="2659320"/>
                <a:ext cx="245880" cy="170208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702080"/>
                  <a:gd name="textAreaBottom" fmla="*/ 1703160 h 170208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07" name="Google Shape;520;p13"/>
              <p:cNvGrpSpPr/>
              <p:nvPr/>
            </p:nvGrpSpPr>
            <p:grpSpPr>
              <a:xfrm>
                <a:off x="290160" y="4120920"/>
                <a:ext cx="132840" cy="132840"/>
                <a:chOff x="290160" y="4120920"/>
                <a:chExt cx="132840" cy="132840"/>
              </a:xfrm>
            </p:grpSpPr>
            <p:sp>
              <p:nvSpPr>
                <p:cNvPr id="208" name="Google Shape;521;p13"/>
                <p:cNvSpPr/>
                <p:nvPr/>
              </p:nvSpPr>
              <p:spPr>
                <a:xfrm>
                  <a:off x="290160" y="4120920"/>
                  <a:ext cx="132840" cy="132840"/>
                </a:xfrm>
                <a:custGeom>
                  <a:avLst/>
                  <a:gdLst>
                    <a:gd name="textAreaLeft" fmla="*/ 0 w 132840"/>
                    <a:gd name="textAreaRight" fmla="*/ 133920 w 132840"/>
                    <a:gd name="textAreaTop" fmla="*/ 0 h 132840"/>
                    <a:gd name="textAreaBottom" fmla="*/ 133920 h 132840"/>
                  </a:gdLst>
                  <a:ahLst/>
                  <a:cxn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blurRad="42840" dist="9220" dir="2319588" algn="bl" rotWithShape="0">
                    <a:schemeClr val="lt2"/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66960" rIns="90000" bIns="66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09" name="Google Shape;522;p13"/>
                <p:cNvSpPr/>
                <p:nvPr/>
              </p:nvSpPr>
              <p:spPr>
                <a:xfrm>
                  <a:off x="317160" y="4151520"/>
                  <a:ext cx="79200" cy="72000"/>
                </a:xfrm>
                <a:custGeom>
                  <a:avLst/>
                  <a:gdLst>
                    <a:gd name="textAreaLeft" fmla="*/ 0 w 79200"/>
                    <a:gd name="textAreaRight" fmla="*/ 80280 w 79200"/>
                    <a:gd name="textAreaTop" fmla="*/ 0 h 72000"/>
                    <a:gd name="textAreaBottom" fmla="*/ 73080 h 72000"/>
                  </a:gdLst>
                  <a:ahLst/>
                  <a:cxn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blurRad="42840" dist="9220" dir="2319588" algn="bl" rotWithShape="0">
                    <a:schemeClr val="lt2"/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36360" rIns="90000" bIns="363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210" name="Google Shape;523;p13"/>
            <p:cNvGrpSpPr/>
            <p:nvPr/>
          </p:nvGrpSpPr>
          <p:grpSpPr>
            <a:xfrm>
              <a:off x="-131760" y="3610800"/>
              <a:ext cx="362160" cy="1785960"/>
              <a:chOff x="-131760" y="3610800"/>
              <a:chExt cx="362160" cy="1785960"/>
            </a:xfrm>
          </p:grpSpPr>
          <p:sp>
            <p:nvSpPr>
              <p:cNvPr id="211" name="Google Shape;524;p13"/>
              <p:cNvSpPr/>
              <p:nvPr/>
            </p:nvSpPr>
            <p:spPr>
              <a:xfrm rot="21519000">
                <a:off x="-35280" y="3691800"/>
                <a:ext cx="245880" cy="170208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702080"/>
                  <a:gd name="textAreaBottom" fmla="*/ 1703160 h 170208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12" name="Google Shape;525;p13"/>
              <p:cNvGrpSpPr/>
              <p:nvPr/>
            </p:nvGrpSpPr>
            <p:grpSpPr>
              <a:xfrm>
                <a:off x="-131760" y="3610800"/>
                <a:ext cx="180360" cy="180360"/>
                <a:chOff x="-131760" y="3610800"/>
                <a:chExt cx="180360" cy="180360"/>
              </a:xfrm>
            </p:grpSpPr>
            <p:sp>
              <p:nvSpPr>
                <p:cNvPr id="213" name="Google Shape;526;p13"/>
                <p:cNvSpPr/>
                <p:nvPr/>
              </p:nvSpPr>
              <p:spPr>
                <a:xfrm rot="12519000">
                  <a:off x="-107640" y="3634560"/>
                  <a:ext cx="132840" cy="132840"/>
                </a:xfrm>
                <a:custGeom>
                  <a:avLst/>
                  <a:gdLst>
                    <a:gd name="textAreaLeft" fmla="*/ 0 w 132840"/>
                    <a:gd name="textAreaRight" fmla="*/ 133920 w 132840"/>
                    <a:gd name="textAreaTop" fmla="*/ 0 h 132840"/>
                    <a:gd name="textAreaBottom" fmla="*/ 133920 h 132840"/>
                  </a:gdLst>
                  <a:ahLst/>
                  <a:cxn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blurRad="42840" dist="9220" dir="2319588" algn="bl" rotWithShape="0">
                    <a:schemeClr val="lt2"/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66960" rIns="90000" bIns="66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4" name="Google Shape;527;p13"/>
                <p:cNvSpPr/>
                <p:nvPr/>
              </p:nvSpPr>
              <p:spPr>
                <a:xfrm rot="12519000">
                  <a:off x="-81000" y="3665160"/>
                  <a:ext cx="79200" cy="72000"/>
                </a:xfrm>
                <a:custGeom>
                  <a:avLst/>
                  <a:gdLst>
                    <a:gd name="textAreaLeft" fmla="*/ 0 w 79200"/>
                    <a:gd name="textAreaRight" fmla="*/ 80280 w 79200"/>
                    <a:gd name="textAreaTop" fmla="*/ 0 h 72000"/>
                    <a:gd name="textAreaBottom" fmla="*/ 73080 h 72000"/>
                  </a:gdLst>
                  <a:ahLst/>
                  <a:cxn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blurRad="42840" dist="9220" dir="2319588" algn="bl" rotWithShape="0">
                    <a:schemeClr val="lt2"/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36360" rIns="90000" bIns="363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215" name="Google Shape;528;p13"/>
            <p:cNvGrpSpPr/>
            <p:nvPr/>
          </p:nvGrpSpPr>
          <p:grpSpPr>
            <a:xfrm>
              <a:off x="172440" y="4422600"/>
              <a:ext cx="1114560" cy="1596960"/>
              <a:chOff x="172440" y="4422600"/>
              <a:chExt cx="1114560" cy="1596960"/>
            </a:xfrm>
          </p:grpSpPr>
          <p:sp>
            <p:nvSpPr>
              <p:cNvPr id="216" name="Google Shape;529;p13"/>
              <p:cNvSpPr/>
              <p:nvPr/>
            </p:nvSpPr>
            <p:spPr>
              <a:xfrm rot="19800000">
                <a:off x="632160" y="4369680"/>
                <a:ext cx="245880" cy="170208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702080"/>
                  <a:gd name="textAreaBottom" fmla="*/ 1703160 h 170208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217" name="Google Shape;530;p13"/>
              <p:cNvGrpSpPr/>
              <p:nvPr/>
            </p:nvGrpSpPr>
            <p:grpSpPr>
              <a:xfrm>
                <a:off x="172440" y="4478760"/>
                <a:ext cx="132840" cy="132840"/>
                <a:chOff x="172440" y="4478760"/>
                <a:chExt cx="132840" cy="132840"/>
              </a:xfrm>
            </p:grpSpPr>
            <p:sp>
              <p:nvSpPr>
                <p:cNvPr id="218" name="Google Shape;531;p13"/>
                <p:cNvSpPr/>
                <p:nvPr/>
              </p:nvSpPr>
              <p:spPr>
                <a:xfrm rot="10800000">
                  <a:off x="172440" y="4478760"/>
                  <a:ext cx="132840" cy="132840"/>
                </a:xfrm>
                <a:custGeom>
                  <a:avLst/>
                  <a:gdLst>
                    <a:gd name="textAreaLeft" fmla="*/ 0 w 132840"/>
                    <a:gd name="textAreaRight" fmla="*/ 133920 w 132840"/>
                    <a:gd name="textAreaTop" fmla="*/ 0 h 132840"/>
                    <a:gd name="textAreaBottom" fmla="*/ 133920 h 132840"/>
                  </a:gdLst>
                  <a:ahLst/>
                  <a:cxnLst/>
                  <a:rect l="textAreaLeft" t="textAreaTop" r="textAreaRight" b="textAreaBottom"/>
                  <a:pathLst>
                    <a:path w="17568" h="17564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blurRad="42840" dist="9220" dir="2319588" algn="bl" rotWithShape="0">
                    <a:schemeClr val="lt2"/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66960" rIns="90000" bIns="669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219" name="Google Shape;532;p13"/>
                <p:cNvSpPr/>
                <p:nvPr/>
              </p:nvSpPr>
              <p:spPr>
                <a:xfrm rot="10800000">
                  <a:off x="199080" y="4509000"/>
                  <a:ext cx="79200" cy="72000"/>
                </a:xfrm>
                <a:custGeom>
                  <a:avLst/>
                  <a:gdLst>
                    <a:gd name="textAreaLeft" fmla="*/ 0 w 79200"/>
                    <a:gd name="textAreaRight" fmla="*/ 80280 w 79200"/>
                    <a:gd name="textAreaTop" fmla="*/ 0 h 72000"/>
                    <a:gd name="textAreaBottom" fmla="*/ 73080 h 72000"/>
                  </a:gdLst>
                  <a:ahLst/>
                  <a:cxnLst/>
                  <a:rect l="textAreaLeft" t="textAreaTop" r="textAreaRight" b="textAreaBottom"/>
                  <a:pathLst>
                    <a:path w="10514" h="9588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00"/>
                </a:gradFill>
                <a:ln w="0">
                  <a:noFill/>
                </a:ln>
                <a:effectLst>
                  <a:outerShdw blurRad="42840" dist="9220" dir="2319588" algn="bl" rotWithShape="0">
                    <a:schemeClr val="lt2"/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36360" rIns="90000" bIns="3636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grpSp>
        <p:nvGrpSpPr>
          <p:cNvPr id="220" name="Google Shape;533;p13"/>
          <p:cNvGrpSpPr/>
          <p:nvPr/>
        </p:nvGrpSpPr>
        <p:grpSpPr>
          <a:xfrm>
            <a:off x="6471000" y="-1724400"/>
            <a:ext cx="4026600" cy="4160520"/>
            <a:chOff x="6471000" y="-1724400"/>
            <a:chExt cx="4026600" cy="4160520"/>
          </a:xfrm>
        </p:grpSpPr>
        <p:grpSp>
          <p:nvGrpSpPr>
            <p:cNvPr id="221" name="Google Shape;534;p13"/>
            <p:cNvGrpSpPr/>
            <p:nvPr/>
          </p:nvGrpSpPr>
          <p:grpSpPr>
            <a:xfrm>
              <a:off x="6576840" y="-1724400"/>
              <a:ext cx="3920760" cy="4160520"/>
              <a:chOff x="6576840" y="-1724400"/>
              <a:chExt cx="3920760" cy="4160520"/>
            </a:xfrm>
          </p:grpSpPr>
          <p:sp>
            <p:nvSpPr>
              <p:cNvPr id="222" name="Google Shape;535;p13"/>
              <p:cNvSpPr/>
              <p:nvPr/>
            </p:nvSpPr>
            <p:spPr>
              <a:xfrm rot="8100000" flipV="1">
                <a:off x="7268400" y="-1267920"/>
                <a:ext cx="2536920" cy="3007800"/>
              </a:xfrm>
              <a:custGeom>
                <a:avLst/>
                <a:gdLst>
                  <a:gd name="textAreaLeft" fmla="*/ 0 w 2536920"/>
                  <a:gd name="textAreaRight" fmla="*/ 2537640 w 2536920"/>
                  <a:gd name="textAreaTop" fmla="*/ -720 h 3007800"/>
                  <a:gd name="textAreaBottom" fmla="*/ 3008160 h 3007800"/>
                </a:gdLst>
                <a:ahLst/>
                <a:cxn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3" name="Google Shape;536;p13"/>
              <p:cNvSpPr/>
              <p:nvPr/>
            </p:nvSpPr>
            <p:spPr>
              <a:xfrm rot="8100000" flipV="1">
                <a:off x="7035120" y="-932760"/>
                <a:ext cx="1851480" cy="1936080"/>
              </a:xfrm>
              <a:custGeom>
                <a:avLst/>
                <a:gdLst>
                  <a:gd name="textAreaLeft" fmla="*/ 0 w 1851480"/>
                  <a:gd name="textAreaRight" fmla="*/ 1852200 w 1851480"/>
                  <a:gd name="textAreaTop" fmla="*/ 720 h 1936080"/>
                  <a:gd name="textAreaBottom" fmla="*/ 1937880 h 1936080"/>
                </a:gdLst>
                <a:ahLst/>
                <a:cxn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24" name="Google Shape;537;p13"/>
              <p:cNvSpPr/>
              <p:nvPr/>
            </p:nvSpPr>
            <p:spPr>
              <a:xfrm rot="8100000" flipV="1">
                <a:off x="7483680" y="-1037160"/>
                <a:ext cx="1996920" cy="3242160"/>
              </a:xfrm>
              <a:custGeom>
                <a:avLst/>
                <a:gdLst>
                  <a:gd name="textAreaLeft" fmla="*/ 0 w 1996920"/>
                  <a:gd name="textAreaRight" fmla="*/ 1998000 w 1996920"/>
                  <a:gd name="textAreaTop" fmla="*/ 720 h 3242160"/>
                  <a:gd name="textAreaBottom" fmla="*/ 3243960 h 3242160"/>
                </a:gdLst>
                <a:ahLst/>
                <a:cxn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225" name="Google Shape;538;p13"/>
            <p:cNvSpPr/>
            <p:nvPr/>
          </p:nvSpPr>
          <p:spPr>
            <a:xfrm>
              <a:off x="6471000" y="-76320"/>
              <a:ext cx="282960" cy="24480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244800"/>
                <a:gd name="textAreaBottom" fmla="*/ 245880 h 244800"/>
              </a:gdLst>
              <a:ahLst/>
              <a:cxn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Google Shape;539;p13"/>
            <p:cNvSpPr/>
            <p:nvPr/>
          </p:nvSpPr>
          <p:spPr>
            <a:xfrm>
              <a:off x="6703920" y="-125280"/>
              <a:ext cx="569520" cy="492840"/>
            </a:xfrm>
            <a:custGeom>
              <a:avLst/>
              <a:gdLst>
                <a:gd name="textAreaLeft" fmla="*/ 0 w 569520"/>
                <a:gd name="textAreaRight" fmla="*/ 570600 w 569520"/>
                <a:gd name="textAreaTop" fmla="*/ 0 h 492840"/>
                <a:gd name="textAreaBottom" fmla="*/ 493920 h 492840"/>
              </a:gdLst>
              <a:ahLst/>
              <a:cxnLst/>
              <a:rect l="textAreaLeft" t="textAreaTop" r="textAreaRight" b="textAreaBottom"/>
              <a:pathLst>
                <a:path w="51285" h="44413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27" name="Google Shape;540;p13"/>
          <p:cNvGrpSpPr/>
          <p:nvPr/>
        </p:nvGrpSpPr>
        <p:grpSpPr>
          <a:xfrm>
            <a:off x="783360" y="-601200"/>
            <a:ext cx="993240" cy="1795680"/>
            <a:chOff x="783360" y="-601200"/>
            <a:chExt cx="993240" cy="1795680"/>
          </a:xfrm>
        </p:grpSpPr>
        <p:sp>
          <p:nvSpPr>
            <p:cNvPr id="228" name="Google Shape;541;p13"/>
            <p:cNvSpPr/>
            <p:nvPr/>
          </p:nvSpPr>
          <p:spPr>
            <a:xfrm>
              <a:off x="1643400" y="229320"/>
              <a:ext cx="133200" cy="13320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160" rIns="90000" bIns="47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229" name="Google Shape;542;p13"/>
            <p:cNvCxnSpPr/>
            <p:nvPr/>
          </p:nvCxnSpPr>
          <p:spPr>
            <a:xfrm flipV="1">
              <a:off x="783360" y="-601200"/>
              <a:ext cx="1080" cy="179604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230" name="Google Shape;543;p13"/>
            <p:cNvSpPr/>
            <p:nvPr/>
          </p:nvSpPr>
          <p:spPr>
            <a:xfrm>
              <a:off x="1673640" y="259200"/>
              <a:ext cx="72720" cy="727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9;p2"/>
          <p:cNvGrpSpPr/>
          <p:nvPr/>
        </p:nvGrpSpPr>
        <p:grpSpPr>
          <a:xfrm>
            <a:off x="-3254400" y="-2759400"/>
            <a:ext cx="10038240" cy="6730200"/>
            <a:chOff x="-3254400" y="-2759400"/>
            <a:chExt cx="10038240" cy="6730200"/>
          </a:xfrm>
        </p:grpSpPr>
        <p:grpSp>
          <p:nvGrpSpPr>
            <p:cNvPr id="270" name="Google Shape;10;p2"/>
            <p:cNvGrpSpPr/>
            <p:nvPr/>
          </p:nvGrpSpPr>
          <p:grpSpPr>
            <a:xfrm>
              <a:off x="-3254400" y="-2759400"/>
              <a:ext cx="6562800" cy="6730200"/>
              <a:chOff x="-3254400" y="-2759400"/>
              <a:chExt cx="6562800" cy="6730200"/>
            </a:xfrm>
          </p:grpSpPr>
          <p:sp>
            <p:nvSpPr>
              <p:cNvPr id="271" name="Google Shape;11;p2"/>
              <p:cNvSpPr/>
              <p:nvPr/>
            </p:nvSpPr>
            <p:spPr>
              <a:xfrm rot="10221600">
                <a:off x="-1131480" y="-720720"/>
                <a:ext cx="3044520" cy="2636280"/>
              </a:xfrm>
              <a:custGeom>
                <a:avLst/>
                <a:gdLst>
                  <a:gd name="textAreaLeft" fmla="*/ 0 w 3044520"/>
                  <a:gd name="textAreaRight" fmla="*/ 3045600 w 3044520"/>
                  <a:gd name="textAreaTop" fmla="*/ 0 h 2636280"/>
                  <a:gd name="textAreaBottom" fmla="*/ 2637360 h 263628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pic>
            <p:nvPicPr>
              <p:cNvPr id="272" name="Google Shape;12;p2"/>
              <p:cNvPicPr/>
              <p:nvPr/>
            </p:nvPicPr>
            <p:blipFill>
              <a:blip r:embed="rId14"/>
              <a:srcRect t="17653" b="17662"/>
              <a:stretch/>
            </p:blipFill>
            <p:spPr>
              <a:xfrm rot="13821600">
                <a:off x="-2650320" y="-1437480"/>
                <a:ext cx="5354640" cy="40863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73" name="Google Shape;13;p2"/>
            <p:cNvSpPr/>
            <p:nvPr/>
          </p:nvSpPr>
          <p:spPr>
            <a:xfrm>
              <a:off x="-441720" y="-33984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Google Shape;14;p2"/>
            <p:cNvSpPr/>
            <p:nvPr/>
          </p:nvSpPr>
          <p:spPr>
            <a:xfrm rot="2700000">
              <a:off x="765720" y="-237348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22000">
                  <a:srgbClr val="F5F8FF"/>
                </a:gs>
                <a:gs pos="100000">
                  <a:srgbClr val="EB9109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Google Shape;15;p2"/>
            <p:cNvSpPr/>
            <p:nvPr/>
          </p:nvSpPr>
          <p:spPr>
            <a:xfrm>
              <a:off x="-353880" y="-534240"/>
              <a:ext cx="7137720" cy="818280"/>
            </a:xfrm>
            <a:custGeom>
              <a:avLst/>
              <a:gdLst>
                <a:gd name="textAreaLeft" fmla="*/ 0 w 7137720"/>
                <a:gd name="textAreaRight" fmla="*/ 7138800 w 7137720"/>
                <a:gd name="textAreaTop" fmla="*/ 0 h 818280"/>
                <a:gd name="textAreaBottom" fmla="*/ 819360 h 818280"/>
              </a:gdLst>
              <a:ahLst/>
              <a:cxnLst/>
              <a:rect l="textAreaLeft" t="textAreaTop" r="textAreaRight" b="textAreaBottom"/>
              <a:pathLst>
                <a:path w="285545" h="32774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Google Shape;16;p2"/>
            <p:cNvSpPr/>
            <p:nvPr/>
          </p:nvSpPr>
          <p:spPr>
            <a:xfrm rot="5400000">
              <a:off x="959400" y="-1418760"/>
              <a:ext cx="576360" cy="3044520"/>
            </a:xfrm>
            <a:custGeom>
              <a:avLst/>
              <a:gdLst>
                <a:gd name="textAreaLeft" fmla="*/ 0 w 576360"/>
                <a:gd name="textAreaRight" fmla="*/ 577440 w 576360"/>
                <a:gd name="textAreaTop" fmla="*/ 0 h 3044520"/>
                <a:gd name="textAreaBottom" fmla="*/ 3045600 h 3044520"/>
              </a:gdLst>
              <a:ahLst/>
              <a:cxn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Google Shape;17;p2"/>
            <p:cNvSpPr/>
            <p:nvPr/>
          </p:nvSpPr>
          <p:spPr>
            <a:xfrm rot="5400000">
              <a:off x="502920" y="-954360"/>
              <a:ext cx="686160" cy="2730240"/>
            </a:xfrm>
            <a:custGeom>
              <a:avLst/>
              <a:gdLst>
                <a:gd name="textAreaLeft" fmla="*/ 0 w 686160"/>
                <a:gd name="textAreaRight" fmla="*/ 687240 w 686160"/>
                <a:gd name="textAreaTop" fmla="*/ 0 h 2730240"/>
                <a:gd name="textAreaBottom" fmla="*/ 2731320 h 2730240"/>
              </a:gdLst>
              <a:ahLst/>
              <a:cxn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78" name="Google Shape;18;p2"/>
            <p:cNvGrpSpPr/>
            <p:nvPr/>
          </p:nvGrpSpPr>
          <p:grpSpPr>
            <a:xfrm>
              <a:off x="4293360" y="218160"/>
              <a:ext cx="132840" cy="132840"/>
              <a:chOff x="4293360" y="218160"/>
              <a:chExt cx="132840" cy="132840"/>
            </a:xfrm>
          </p:grpSpPr>
          <p:sp>
            <p:nvSpPr>
              <p:cNvPr id="279" name="Google Shape;19;p2"/>
              <p:cNvSpPr/>
              <p:nvPr/>
            </p:nvSpPr>
            <p:spPr>
              <a:xfrm flipH="1">
                <a:off x="4293000" y="21816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0" name="Google Shape;20;p2"/>
              <p:cNvSpPr/>
              <p:nvPr/>
            </p:nvSpPr>
            <p:spPr>
              <a:xfrm flipH="1">
                <a:off x="4320720" y="24876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81" name="Google Shape;21;p2"/>
            <p:cNvGrpSpPr/>
            <p:nvPr/>
          </p:nvGrpSpPr>
          <p:grpSpPr>
            <a:xfrm>
              <a:off x="1220040" y="521640"/>
              <a:ext cx="132840" cy="132840"/>
              <a:chOff x="1220040" y="521640"/>
              <a:chExt cx="132840" cy="132840"/>
            </a:xfrm>
          </p:grpSpPr>
          <p:sp>
            <p:nvSpPr>
              <p:cNvPr id="282" name="Google Shape;22;p2"/>
              <p:cNvSpPr/>
              <p:nvPr/>
            </p:nvSpPr>
            <p:spPr>
              <a:xfrm flipH="1">
                <a:off x="1219680" y="5216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3" name="Google Shape;23;p2"/>
              <p:cNvSpPr/>
              <p:nvPr/>
            </p:nvSpPr>
            <p:spPr>
              <a:xfrm flipH="1">
                <a:off x="1247400" y="55188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84" name="Google Shape;24;p2"/>
            <p:cNvGrpSpPr/>
            <p:nvPr/>
          </p:nvGrpSpPr>
          <p:grpSpPr>
            <a:xfrm>
              <a:off x="933480" y="784440"/>
              <a:ext cx="132840" cy="132840"/>
              <a:chOff x="933480" y="784440"/>
              <a:chExt cx="132840" cy="132840"/>
            </a:xfrm>
          </p:grpSpPr>
          <p:sp>
            <p:nvSpPr>
              <p:cNvPr id="285" name="Google Shape;25;p2"/>
              <p:cNvSpPr/>
              <p:nvPr/>
            </p:nvSpPr>
            <p:spPr>
              <a:xfrm flipH="1">
                <a:off x="933120" y="7844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6" name="Google Shape;26;p2"/>
              <p:cNvSpPr/>
              <p:nvPr/>
            </p:nvSpPr>
            <p:spPr>
              <a:xfrm flipH="1">
                <a:off x="960480" y="8150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87" name="Google Shape;27;p2"/>
            <p:cNvGrpSpPr/>
            <p:nvPr/>
          </p:nvGrpSpPr>
          <p:grpSpPr>
            <a:xfrm>
              <a:off x="124200" y="784440"/>
              <a:ext cx="132840" cy="132840"/>
              <a:chOff x="124200" y="784440"/>
              <a:chExt cx="132840" cy="132840"/>
            </a:xfrm>
          </p:grpSpPr>
          <p:sp>
            <p:nvSpPr>
              <p:cNvPr id="288" name="Google Shape;28;p2"/>
              <p:cNvSpPr/>
              <p:nvPr/>
            </p:nvSpPr>
            <p:spPr>
              <a:xfrm flipH="1">
                <a:off x="123840" y="7844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9" name="Google Shape;29;p2"/>
              <p:cNvSpPr/>
              <p:nvPr/>
            </p:nvSpPr>
            <p:spPr>
              <a:xfrm flipH="1">
                <a:off x="151560" y="8150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290" name="Google Shape;30;p2"/>
            <p:cNvGrpSpPr/>
            <p:nvPr/>
          </p:nvGrpSpPr>
          <p:grpSpPr>
            <a:xfrm>
              <a:off x="124200" y="467640"/>
              <a:ext cx="132840" cy="132840"/>
              <a:chOff x="124200" y="467640"/>
              <a:chExt cx="132840" cy="132840"/>
            </a:xfrm>
          </p:grpSpPr>
          <p:sp>
            <p:nvSpPr>
              <p:cNvPr id="291" name="Google Shape;31;p2"/>
              <p:cNvSpPr/>
              <p:nvPr/>
            </p:nvSpPr>
            <p:spPr>
              <a:xfrm flipH="1">
                <a:off x="123840" y="467640"/>
                <a:ext cx="132840" cy="132840"/>
              </a:xfrm>
              <a:custGeom>
                <a:avLst/>
                <a:gdLst>
                  <a:gd name="textAreaLeft" fmla="*/ -720 w 132840"/>
                  <a:gd name="textAreaRight" fmla="*/ 133200 w 132840"/>
                  <a:gd name="textAreaTop" fmla="*/ 0 h 132840"/>
                  <a:gd name="textAreaBottom" fmla="*/ 133920 h 13284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6960" rIns="90000" bIns="669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2" name="Google Shape;32;p2"/>
              <p:cNvSpPr/>
              <p:nvPr/>
            </p:nvSpPr>
            <p:spPr>
              <a:xfrm flipH="1">
                <a:off x="151560" y="498240"/>
                <a:ext cx="79200" cy="72000"/>
              </a:xfrm>
              <a:custGeom>
                <a:avLst/>
                <a:gdLst>
                  <a:gd name="textAreaLeft" fmla="*/ 720 w 79200"/>
                  <a:gd name="textAreaRight" fmla="*/ 81000 w 79200"/>
                  <a:gd name="textAreaTop" fmla="*/ 0 h 72000"/>
                  <a:gd name="textAreaBottom" fmla="*/ 73080 h 7200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6360" rIns="90000" bIns="363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93" name="Google Shape;33;p2"/>
          <p:cNvGrpSpPr/>
          <p:nvPr/>
        </p:nvGrpSpPr>
        <p:grpSpPr>
          <a:xfrm>
            <a:off x="6385680" y="3039840"/>
            <a:ext cx="3919320" cy="3212640"/>
            <a:chOff x="6385680" y="3039840"/>
            <a:chExt cx="3919320" cy="3212640"/>
          </a:xfrm>
        </p:grpSpPr>
        <p:pic>
          <p:nvPicPr>
            <p:cNvPr id="294" name="Google Shape;34;p2"/>
            <p:cNvPicPr/>
            <p:nvPr/>
          </p:nvPicPr>
          <p:blipFill>
            <a:blip r:embed="rId15"/>
            <a:srcRect l="16959" t="24704" r="7122" b="26163"/>
            <a:stretch/>
          </p:blipFill>
          <p:spPr>
            <a:xfrm>
              <a:off x="6385680" y="3261240"/>
              <a:ext cx="3919320" cy="299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5" name="Google Shape;35;p2"/>
            <p:cNvSpPr/>
            <p:nvPr/>
          </p:nvSpPr>
          <p:spPr>
            <a:xfrm rot="10800000">
              <a:off x="7612920" y="313884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6" name="Google Shape;36;p2"/>
            <p:cNvSpPr/>
            <p:nvPr/>
          </p:nvSpPr>
          <p:spPr>
            <a:xfrm rot="10800000">
              <a:off x="7772040" y="3139560"/>
              <a:ext cx="980640" cy="2306880"/>
            </a:xfrm>
            <a:custGeom>
              <a:avLst/>
              <a:gdLst>
                <a:gd name="textAreaLeft" fmla="*/ 0 w 980640"/>
                <a:gd name="textAreaRight" fmla="*/ 981720 w 980640"/>
                <a:gd name="textAreaTop" fmla="*/ 0 h 2306880"/>
                <a:gd name="textAreaBottom" fmla="*/ 2307960 h 23068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9900">
                    <a:alpha val="4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97" name="Google Shape;37;p2"/>
            <p:cNvGrpSpPr/>
            <p:nvPr/>
          </p:nvGrpSpPr>
          <p:grpSpPr>
            <a:xfrm>
              <a:off x="7356600" y="3916440"/>
              <a:ext cx="581040" cy="581400"/>
              <a:chOff x="7356600" y="3916440"/>
              <a:chExt cx="581040" cy="581400"/>
            </a:xfrm>
          </p:grpSpPr>
          <p:sp>
            <p:nvSpPr>
              <p:cNvPr id="298" name="Google Shape;38;p2"/>
              <p:cNvSpPr/>
              <p:nvPr/>
            </p:nvSpPr>
            <p:spPr>
              <a:xfrm>
                <a:off x="7356600" y="437544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9" name="Google Shape;39;p2"/>
              <p:cNvSpPr/>
              <p:nvPr/>
            </p:nvSpPr>
            <p:spPr>
              <a:xfrm>
                <a:off x="7432920" y="4298760"/>
                <a:ext cx="122400" cy="12276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760"/>
                  <a:gd name="textAreaBottom" fmla="*/ 123840 h 12276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0" name="Google Shape;40;p2"/>
              <p:cNvSpPr/>
              <p:nvPr/>
            </p:nvSpPr>
            <p:spPr>
              <a:xfrm>
                <a:off x="7509240" y="4222440"/>
                <a:ext cx="122760" cy="1224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1" name="Google Shape;41;p2"/>
              <p:cNvSpPr/>
              <p:nvPr/>
            </p:nvSpPr>
            <p:spPr>
              <a:xfrm>
                <a:off x="7585560" y="4146120"/>
                <a:ext cx="122760" cy="122400"/>
              </a:xfrm>
              <a:custGeom>
                <a:avLst/>
                <a:gdLst>
                  <a:gd name="textAreaLeft" fmla="*/ 0 w 122760"/>
                  <a:gd name="textAreaRight" fmla="*/ 123840 w 12276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2" name="Google Shape;42;p2"/>
              <p:cNvSpPr/>
              <p:nvPr/>
            </p:nvSpPr>
            <p:spPr>
              <a:xfrm>
                <a:off x="7662600" y="406980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3" name="Google Shape;43;p2"/>
              <p:cNvSpPr/>
              <p:nvPr/>
            </p:nvSpPr>
            <p:spPr>
              <a:xfrm>
                <a:off x="7738560" y="3993120"/>
                <a:ext cx="122400" cy="12240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400"/>
                  <a:gd name="textAreaBottom" fmla="*/ 123480 h 122400"/>
                </a:gdLst>
                <a:ahLst/>
                <a:cxn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560" rIns="90000" bIns="615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4" name="Google Shape;44;p2"/>
              <p:cNvSpPr/>
              <p:nvPr/>
            </p:nvSpPr>
            <p:spPr>
              <a:xfrm>
                <a:off x="7815240" y="3916440"/>
                <a:ext cx="122400" cy="122760"/>
              </a:xfrm>
              <a:custGeom>
                <a:avLst/>
                <a:gdLst>
                  <a:gd name="textAreaLeft" fmla="*/ 0 w 122400"/>
                  <a:gd name="textAreaRight" fmla="*/ 123480 w 122400"/>
                  <a:gd name="textAreaTop" fmla="*/ 0 h 122760"/>
                  <a:gd name="textAreaBottom" fmla="*/ 123840 h 12276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61920" rIns="90000" bIns="619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305" name="Google Shape;45;p2"/>
            <p:cNvSpPr/>
            <p:nvPr/>
          </p:nvSpPr>
          <p:spPr>
            <a:xfrm>
              <a:off x="8506800" y="3039840"/>
              <a:ext cx="479880" cy="474840"/>
            </a:xfrm>
            <a:custGeom>
              <a:avLst/>
              <a:gdLst>
                <a:gd name="textAreaLeft" fmla="*/ 0 w 479880"/>
                <a:gd name="textAreaRight" fmla="*/ 480960 w 479880"/>
                <a:gd name="textAreaTop" fmla="*/ 0 h 474840"/>
                <a:gd name="textAreaBottom" fmla="*/ 475920 h 474840"/>
              </a:gdLst>
              <a:ahLst/>
              <a:cxn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22000">
                  <a:srgbClr val="F5F8FF">
                    <a:alpha val="47058"/>
                  </a:srgbClr>
                </a:gs>
                <a:gs pos="100000">
                  <a:srgbClr val="EB9109">
                    <a:alpha val="47058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06" name="Google Shape;46;p2"/>
            <p:cNvGrpSpPr/>
            <p:nvPr/>
          </p:nvGrpSpPr>
          <p:grpSpPr>
            <a:xfrm>
              <a:off x="8413920" y="3689280"/>
              <a:ext cx="699120" cy="1649880"/>
              <a:chOff x="8413920" y="3689280"/>
              <a:chExt cx="699120" cy="1649880"/>
            </a:xfrm>
          </p:grpSpPr>
          <p:sp>
            <p:nvSpPr>
              <p:cNvPr id="307" name="Google Shape;47;p2"/>
              <p:cNvSpPr/>
              <p:nvPr/>
            </p:nvSpPr>
            <p:spPr>
              <a:xfrm>
                <a:off x="8413920" y="3689280"/>
                <a:ext cx="482040" cy="1012680"/>
              </a:xfrm>
              <a:custGeom>
                <a:avLst/>
                <a:gdLst>
                  <a:gd name="textAreaLeft" fmla="*/ 0 w 482040"/>
                  <a:gd name="textAreaRight" fmla="*/ 483120 w 482040"/>
                  <a:gd name="textAreaTop" fmla="*/ 0 h 1012680"/>
                  <a:gd name="textAreaBottom" fmla="*/ 1013760 h 1012680"/>
                </a:gdLst>
                <a:ahLst/>
                <a:cxn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8" name="Google Shape;48;p2"/>
              <p:cNvSpPr/>
              <p:nvPr/>
            </p:nvSpPr>
            <p:spPr>
              <a:xfrm>
                <a:off x="8774640" y="4113360"/>
                <a:ext cx="245880" cy="122580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225800"/>
                  <a:gd name="textAreaBottom" fmla="*/ 1226880 h 122580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9" name="Google Shape;49;p2"/>
              <p:cNvSpPr/>
              <p:nvPr/>
            </p:nvSpPr>
            <p:spPr>
              <a:xfrm>
                <a:off x="8867160" y="4020480"/>
                <a:ext cx="245880" cy="1225800"/>
              </a:xfrm>
              <a:custGeom>
                <a:avLst/>
                <a:gdLst>
                  <a:gd name="textAreaLeft" fmla="*/ 0 w 245880"/>
                  <a:gd name="textAreaRight" fmla="*/ 246960 w 245880"/>
                  <a:gd name="textAreaTop" fmla="*/ 0 h 1225800"/>
                  <a:gd name="textAreaBottom" fmla="*/ 1226880 h 122580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10" name="Google Shape;50;p2"/>
            <p:cNvGrpSpPr/>
            <p:nvPr/>
          </p:nvGrpSpPr>
          <p:grpSpPr>
            <a:xfrm>
              <a:off x="8021520" y="4498560"/>
              <a:ext cx="903600" cy="725040"/>
              <a:chOff x="8021520" y="4498560"/>
              <a:chExt cx="903600" cy="725040"/>
            </a:xfrm>
          </p:grpSpPr>
          <p:sp>
            <p:nvSpPr>
              <p:cNvPr id="311" name="Google Shape;51;p2"/>
              <p:cNvSpPr/>
              <p:nvPr/>
            </p:nvSpPr>
            <p:spPr>
              <a:xfrm>
                <a:off x="8253000" y="4641840"/>
                <a:ext cx="672120" cy="581760"/>
              </a:xfrm>
              <a:custGeom>
                <a:avLst/>
                <a:gdLst>
                  <a:gd name="textAreaLeft" fmla="*/ 0 w 672120"/>
                  <a:gd name="textAreaRight" fmla="*/ 673200 w 672120"/>
                  <a:gd name="textAreaTop" fmla="*/ 0 h 581760"/>
                  <a:gd name="textAreaBottom" fmla="*/ 582840 h 5817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2" name="Google Shape;52;p2"/>
              <p:cNvSpPr/>
              <p:nvPr/>
            </p:nvSpPr>
            <p:spPr>
              <a:xfrm>
                <a:off x="8240400" y="4498560"/>
                <a:ext cx="479880" cy="415440"/>
              </a:xfrm>
              <a:custGeom>
                <a:avLst/>
                <a:gdLst>
                  <a:gd name="textAreaLeft" fmla="*/ 0 w 479880"/>
                  <a:gd name="textAreaRight" fmla="*/ 480960 w 479880"/>
                  <a:gd name="textAreaTop" fmla="*/ 0 h 415440"/>
                  <a:gd name="textAreaBottom" fmla="*/ 416520 h 41544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3" name="Google Shape;53;p2"/>
              <p:cNvSpPr/>
              <p:nvPr/>
            </p:nvSpPr>
            <p:spPr>
              <a:xfrm>
                <a:off x="8021520" y="4641840"/>
                <a:ext cx="479880" cy="415440"/>
              </a:xfrm>
              <a:custGeom>
                <a:avLst/>
                <a:gdLst>
                  <a:gd name="textAreaLeft" fmla="*/ 0 w 479880"/>
                  <a:gd name="textAreaRight" fmla="*/ 480960 w 479880"/>
                  <a:gd name="textAreaTop" fmla="*/ 0 h 415440"/>
                  <a:gd name="textAreaBottom" fmla="*/ 416520 h 41544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14" name="Google Shape;56;p2"/>
          <p:cNvGrpSpPr/>
          <p:nvPr/>
        </p:nvGrpSpPr>
        <p:grpSpPr>
          <a:xfrm>
            <a:off x="-308520" y="3618360"/>
            <a:ext cx="1445760" cy="2237760"/>
            <a:chOff x="-308520" y="3618360"/>
            <a:chExt cx="1445760" cy="2237760"/>
          </a:xfrm>
        </p:grpSpPr>
        <p:grpSp>
          <p:nvGrpSpPr>
            <p:cNvPr id="315" name="Google Shape;57;p2"/>
            <p:cNvGrpSpPr/>
            <p:nvPr/>
          </p:nvGrpSpPr>
          <p:grpSpPr>
            <a:xfrm>
              <a:off x="-275040" y="3871440"/>
              <a:ext cx="980640" cy="1984680"/>
              <a:chOff x="-275040" y="3871440"/>
              <a:chExt cx="980640" cy="1984680"/>
            </a:xfrm>
          </p:grpSpPr>
          <p:sp>
            <p:nvSpPr>
              <p:cNvPr id="316" name="Google Shape;58;p2"/>
              <p:cNvSpPr/>
              <p:nvPr/>
            </p:nvSpPr>
            <p:spPr>
              <a:xfrm rot="10800000">
                <a:off x="-274680" y="3871440"/>
                <a:ext cx="843480" cy="1984320"/>
              </a:xfrm>
              <a:custGeom>
                <a:avLst/>
                <a:gdLst>
                  <a:gd name="textAreaLeft" fmla="*/ 0 w 843480"/>
                  <a:gd name="textAreaRight" fmla="*/ 844560 w 843480"/>
                  <a:gd name="textAreaTop" fmla="*/ 0 h 1984320"/>
                  <a:gd name="textAreaBottom" fmla="*/ 1985400 h 198432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7" name="Google Shape;59;p2"/>
              <p:cNvSpPr/>
              <p:nvPr/>
            </p:nvSpPr>
            <p:spPr>
              <a:xfrm rot="10800000">
                <a:off x="-137520" y="3871800"/>
                <a:ext cx="843480" cy="1984320"/>
              </a:xfrm>
              <a:custGeom>
                <a:avLst/>
                <a:gdLst>
                  <a:gd name="textAreaLeft" fmla="*/ 0 w 843480"/>
                  <a:gd name="textAreaRight" fmla="*/ 844560 w 843480"/>
                  <a:gd name="textAreaTop" fmla="*/ 0 h 1984320"/>
                  <a:gd name="textAreaBottom" fmla="*/ 1985400 h 198432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18" name="Google Shape;60;p2"/>
            <p:cNvGrpSpPr/>
            <p:nvPr/>
          </p:nvGrpSpPr>
          <p:grpSpPr>
            <a:xfrm>
              <a:off x="363600" y="4906800"/>
              <a:ext cx="697680" cy="477000"/>
              <a:chOff x="363600" y="4906800"/>
              <a:chExt cx="697680" cy="477000"/>
            </a:xfrm>
          </p:grpSpPr>
          <p:grpSp>
            <p:nvGrpSpPr>
              <p:cNvPr id="319" name="Google Shape;61;p2"/>
              <p:cNvGrpSpPr/>
              <p:nvPr/>
            </p:nvGrpSpPr>
            <p:grpSpPr>
              <a:xfrm>
                <a:off x="363600" y="4906800"/>
                <a:ext cx="477000" cy="477000"/>
                <a:chOff x="363600" y="4906800"/>
                <a:chExt cx="477000" cy="477000"/>
              </a:xfrm>
            </p:grpSpPr>
            <p:sp>
              <p:nvSpPr>
                <p:cNvPr id="320" name="Google Shape;62;p2"/>
                <p:cNvSpPr/>
                <p:nvPr/>
              </p:nvSpPr>
              <p:spPr>
                <a:xfrm rot="2700000">
                  <a:off x="429480" y="498024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321" name="Google Shape;63;p2"/>
                <p:cNvGrpSpPr/>
                <p:nvPr/>
              </p:nvGrpSpPr>
              <p:grpSpPr>
                <a:xfrm>
                  <a:off x="408960" y="5006880"/>
                  <a:ext cx="385920" cy="222480"/>
                  <a:chOff x="408960" y="5006880"/>
                  <a:chExt cx="385920" cy="222480"/>
                </a:xfrm>
              </p:grpSpPr>
              <p:sp>
                <p:nvSpPr>
                  <p:cNvPr id="322" name="Google Shape;64;p2"/>
                  <p:cNvSpPr/>
                  <p:nvPr/>
                </p:nvSpPr>
                <p:spPr>
                  <a:xfrm rot="2700000">
                    <a:off x="44136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23" name="Google Shape;65;p2"/>
                  <p:cNvSpPr/>
                  <p:nvPr/>
                </p:nvSpPr>
                <p:spPr>
                  <a:xfrm rot="2700000">
                    <a:off x="482400" y="503964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24" name="Google Shape;66;p2"/>
                  <p:cNvSpPr/>
                  <p:nvPr/>
                </p:nvSpPr>
                <p:spPr>
                  <a:xfrm rot="2700000">
                    <a:off x="52344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25" name="Google Shape;67;p2"/>
                  <p:cNvSpPr/>
                  <p:nvPr/>
                </p:nvSpPr>
                <p:spPr>
                  <a:xfrm rot="2700000">
                    <a:off x="564480" y="50392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26" name="Google Shape;68;p2"/>
                  <p:cNvSpPr/>
                  <p:nvPr/>
                </p:nvSpPr>
                <p:spPr>
                  <a:xfrm rot="2700000">
                    <a:off x="605520" y="503964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327" name="Google Shape;69;p2"/>
              <p:cNvSpPr/>
              <p:nvPr/>
            </p:nvSpPr>
            <p:spPr>
              <a:xfrm rot="18900000">
                <a:off x="693720" y="498600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28" name="Google Shape;70;p2"/>
            <p:cNvGrpSpPr/>
            <p:nvPr/>
          </p:nvGrpSpPr>
          <p:grpSpPr>
            <a:xfrm>
              <a:off x="-308520" y="3618360"/>
              <a:ext cx="1045080" cy="1350000"/>
              <a:chOff x="-308520" y="3618360"/>
              <a:chExt cx="1045080" cy="1350000"/>
            </a:xfrm>
          </p:grpSpPr>
          <p:sp>
            <p:nvSpPr>
              <p:cNvPr id="329" name="Google Shape;71;p2"/>
              <p:cNvSpPr/>
              <p:nvPr/>
            </p:nvSpPr>
            <p:spPr>
              <a:xfrm rot="13500000">
                <a:off x="37080" y="427212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0" name="Google Shape;72;p2"/>
              <p:cNvSpPr/>
              <p:nvPr/>
            </p:nvSpPr>
            <p:spPr>
              <a:xfrm rot="13500000">
                <a:off x="-38160" y="408780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1" name="Google Shape;73;p2"/>
              <p:cNvSpPr/>
              <p:nvPr/>
            </p:nvSpPr>
            <p:spPr>
              <a:xfrm rot="13500000">
                <a:off x="-114480" y="392400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2" name="Google Shape;74;p2"/>
              <p:cNvSpPr/>
              <p:nvPr/>
            </p:nvSpPr>
            <p:spPr>
              <a:xfrm rot="13500000">
                <a:off x="-190440" y="3739680"/>
                <a:ext cx="581040" cy="574920"/>
              </a:xfrm>
              <a:custGeom>
                <a:avLst/>
                <a:gdLst>
                  <a:gd name="textAreaLeft" fmla="*/ 0 w 581040"/>
                  <a:gd name="textAreaRight" fmla="*/ 582120 w 581040"/>
                  <a:gd name="textAreaTop" fmla="*/ 0 h 574920"/>
                  <a:gd name="textAreaBottom" fmla="*/ 576000 h 57492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47058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33" name="Google Shape;75;p2"/>
            <p:cNvGrpSpPr/>
            <p:nvPr/>
          </p:nvGrpSpPr>
          <p:grpSpPr>
            <a:xfrm>
              <a:off x="439560" y="4567320"/>
              <a:ext cx="697680" cy="477000"/>
              <a:chOff x="439560" y="4567320"/>
              <a:chExt cx="697680" cy="477000"/>
            </a:xfrm>
          </p:grpSpPr>
          <p:grpSp>
            <p:nvGrpSpPr>
              <p:cNvPr id="334" name="Google Shape;76;p2"/>
              <p:cNvGrpSpPr/>
              <p:nvPr/>
            </p:nvGrpSpPr>
            <p:grpSpPr>
              <a:xfrm>
                <a:off x="439560" y="4567320"/>
                <a:ext cx="477000" cy="477000"/>
                <a:chOff x="439560" y="4567320"/>
                <a:chExt cx="477000" cy="477000"/>
              </a:xfrm>
            </p:grpSpPr>
            <p:sp>
              <p:nvSpPr>
                <p:cNvPr id="335" name="Google Shape;77;p2"/>
                <p:cNvSpPr/>
                <p:nvPr/>
              </p:nvSpPr>
              <p:spPr>
                <a:xfrm rot="2700000">
                  <a:off x="505440" y="464076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336" name="Google Shape;78;p2"/>
                <p:cNvGrpSpPr/>
                <p:nvPr/>
              </p:nvGrpSpPr>
              <p:grpSpPr>
                <a:xfrm>
                  <a:off x="484560" y="4667400"/>
                  <a:ext cx="385920" cy="222480"/>
                  <a:chOff x="484560" y="4667400"/>
                  <a:chExt cx="385920" cy="222480"/>
                </a:xfrm>
              </p:grpSpPr>
              <p:sp>
                <p:nvSpPr>
                  <p:cNvPr id="337" name="Google Shape;79;p2"/>
                  <p:cNvSpPr/>
                  <p:nvPr/>
                </p:nvSpPr>
                <p:spPr>
                  <a:xfrm rot="2700000">
                    <a:off x="51696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38" name="Google Shape;80;p2"/>
                  <p:cNvSpPr/>
                  <p:nvPr/>
                </p:nvSpPr>
                <p:spPr>
                  <a:xfrm rot="2700000">
                    <a:off x="558000" y="470016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39" name="Google Shape;81;p2"/>
                  <p:cNvSpPr/>
                  <p:nvPr/>
                </p:nvSpPr>
                <p:spPr>
                  <a:xfrm rot="2700000">
                    <a:off x="59940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40" name="Google Shape;82;p2"/>
                  <p:cNvSpPr/>
                  <p:nvPr/>
                </p:nvSpPr>
                <p:spPr>
                  <a:xfrm rot="2700000">
                    <a:off x="640080" y="469980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41" name="Google Shape;83;p2"/>
                  <p:cNvSpPr/>
                  <p:nvPr/>
                </p:nvSpPr>
                <p:spPr>
                  <a:xfrm rot="2700000">
                    <a:off x="681120" y="470016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342" name="Google Shape;84;p2"/>
              <p:cNvSpPr/>
              <p:nvPr/>
            </p:nvSpPr>
            <p:spPr>
              <a:xfrm rot="18900000">
                <a:off x="769680" y="464652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343" name="Google Shape;85;p2"/>
            <p:cNvGrpSpPr/>
            <p:nvPr/>
          </p:nvGrpSpPr>
          <p:grpSpPr>
            <a:xfrm>
              <a:off x="-64440" y="4623840"/>
              <a:ext cx="697320" cy="477000"/>
              <a:chOff x="-64440" y="4623840"/>
              <a:chExt cx="697320" cy="477000"/>
            </a:xfrm>
          </p:grpSpPr>
          <p:grpSp>
            <p:nvGrpSpPr>
              <p:cNvPr id="344" name="Google Shape;86;p2"/>
              <p:cNvGrpSpPr/>
              <p:nvPr/>
            </p:nvGrpSpPr>
            <p:grpSpPr>
              <a:xfrm>
                <a:off x="-64440" y="4623840"/>
                <a:ext cx="477000" cy="477000"/>
                <a:chOff x="-64440" y="4623840"/>
                <a:chExt cx="477000" cy="477000"/>
              </a:xfrm>
            </p:grpSpPr>
            <p:sp>
              <p:nvSpPr>
                <p:cNvPr id="345" name="Google Shape;87;p2"/>
                <p:cNvSpPr/>
                <p:nvPr/>
              </p:nvSpPr>
              <p:spPr>
                <a:xfrm rot="2700000">
                  <a:off x="1440" y="4697280"/>
                  <a:ext cx="344520" cy="330120"/>
                </a:xfrm>
                <a:custGeom>
                  <a:avLst/>
                  <a:gdLst>
                    <a:gd name="textAreaLeft" fmla="*/ 0 w 344520"/>
                    <a:gd name="textAreaRight" fmla="*/ 345600 w 344520"/>
                    <a:gd name="textAreaTop" fmla="*/ 0 h 330120"/>
                    <a:gd name="textAreaBottom" fmla="*/ 331200 h 33012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19"/>
                      </a:srgbClr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1440" rIns="90000" bIns="914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en-US" sz="14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grpSp>
              <p:nvGrpSpPr>
                <p:cNvPr id="346" name="Google Shape;88;p2"/>
                <p:cNvGrpSpPr/>
                <p:nvPr/>
              </p:nvGrpSpPr>
              <p:grpSpPr>
                <a:xfrm>
                  <a:off x="-19800" y="4723920"/>
                  <a:ext cx="385920" cy="222480"/>
                  <a:chOff x="-19800" y="4723920"/>
                  <a:chExt cx="385920" cy="222480"/>
                </a:xfrm>
              </p:grpSpPr>
              <p:sp>
                <p:nvSpPr>
                  <p:cNvPr id="347" name="Google Shape;89;p2"/>
                  <p:cNvSpPr/>
                  <p:nvPr/>
                </p:nvSpPr>
                <p:spPr>
                  <a:xfrm rot="2700000">
                    <a:off x="1224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48" name="Google Shape;90;p2"/>
                  <p:cNvSpPr/>
                  <p:nvPr/>
                </p:nvSpPr>
                <p:spPr>
                  <a:xfrm rot="2700000">
                    <a:off x="53280" y="47566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49" name="Google Shape;91;p2"/>
                  <p:cNvSpPr/>
                  <p:nvPr/>
                </p:nvSpPr>
                <p:spPr>
                  <a:xfrm rot="2700000">
                    <a:off x="9432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50" name="Google Shape;92;p2"/>
                  <p:cNvSpPr/>
                  <p:nvPr/>
                </p:nvSpPr>
                <p:spPr>
                  <a:xfrm rot="2700000">
                    <a:off x="135360" y="475632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351" name="Google Shape;93;p2"/>
                  <p:cNvSpPr/>
                  <p:nvPr/>
                </p:nvSpPr>
                <p:spPr>
                  <a:xfrm rot="2700000">
                    <a:off x="176400" y="4756680"/>
                    <a:ext cx="156960" cy="156960"/>
                  </a:xfrm>
                  <a:custGeom>
                    <a:avLst/>
                    <a:gdLst>
                      <a:gd name="textAreaLeft" fmla="*/ 0 w 156960"/>
                      <a:gd name="textAreaRight" fmla="*/ 158040 w 156960"/>
                      <a:gd name="textAreaTop" fmla="*/ 0 h 156960"/>
                      <a:gd name="textAreaBottom" fmla="*/ 158040 h 1569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58"/>
                        </a:srgbClr>
                      </a:gs>
                      <a:gs pos="100000">
                        <a:srgbClr val="FFFFFF">
                          <a:alpha val="47058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78840" rIns="90000" bIns="78840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endParaRPr lang="en-US" sz="1400" b="0" strike="noStrike" spc="-1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</p:grpSp>
          <p:sp>
            <p:nvSpPr>
              <p:cNvPr id="352" name="Google Shape;94;p2"/>
              <p:cNvSpPr/>
              <p:nvPr/>
            </p:nvSpPr>
            <p:spPr>
              <a:xfrm rot="18900000">
                <a:off x="265320" y="4703040"/>
                <a:ext cx="323640" cy="257040"/>
              </a:xfrm>
              <a:custGeom>
                <a:avLst/>
                <a:gdLst>
                  <a:gd name="textAreaLeft" fmla="*/ 0 w 323640"/>
                  <a:gd name="textAreaRight" fmla="*/ 324720 w 323640"/>
                  <a:gd name="textAreaTop" fmla="*/ 0 h 257040"/>
                  <a:gd name="textAreaBottom" fmla="*/ 258120 h 25704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096920" y="816480"/>
            <a:ext cx="6973560" cy="2325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4500" b="1" strike="noStrike" spc="-1" dirty="0">
                <a:solidFill>
                  <a:srgbClr val="0C0A9E"/>
                </a:solidFill>
                <a:latin typeface="IBM Plex Mono"/>
                <a:ea typeface="IBM Plex Mono"/>
              </a:rPr>
              <a:t>Presentation</a:t>
            </a:r>
            <a:r>
              <a:rPr lang="en" sz="4500" b="1" strike="noStrike" spc="-1" dirty="0">
                <a:solidFill>
                  <a:srgbClr val="000000"/>
                </a:solidFill>
                <a:latin typeface="IBM Plex Mono"/>
                <a:ea typeface="IBM Plex Mono"/>
              </a:rPr>
              <a:t> of </a:t>
            </a:r>
            <a:r>
              <a:rPr lang="en" sz="4500" b="1" spc="-1" dirty="0">
                <a:solidFill>
                  <a:srgbClr val="000000"/>
                </a:solidFill>
                <a:latin typeface="IBM Plex Mono"/>
                <a:ea typeface="IBM Plex Mono"/>
              </a:rPr>
              <a:t>2nd</a:t>
            </a:r>
            <a:r>
              <a:rPr lang="en" sz="4500" b="1" strike="noStrike" spc="-1" dirty="0">
                <a:solidFill>
                  <a:srgbClr val="000000"/>
                </a:solidFill>
                <a:latin typeface="IBM Plex Mono"/>
                <a:ea typeface="IBM Plex Mono"/>
              </a:rPr>
              <a:t> assignment - </a:t>
            </a:r>
            <a:r>
              <a:rPr lang="en" sz="4500" b="1" strike="noStrike" spc="-1" dirty="0">
                <a:solidFill>
                  <a:srgbClr val="0C0A9E"/>
                </a:solidFill>
                <a:latin typeface="IBM Plex Mono"/>
                <a:ea typeface="IBM Plex Mono"/>
              </a:rPr>
              <a:t>ece437</a:t>
            </a:r>
            <a:endParaRPr lang="en-US" sz="4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2" name="Google Shape;1433;p35"/>
          <p:cNvGrpSpPr/>
          <p:nvPr/>
        </p:nvGrpSpPr>
        <p:grpSpPr>
          <a:xfrm>
            <a:off x="1096560" y="3242880"/>
            <a:ext cx="3935880" cy="132840"/>
            <a:chOff x="1096560" y="3242880"/>
            <a:chExt cx="3935880" cy="132840"/>
          </a:xfrm>
        </p:grpSpPr>
        <p:cxnSp>
          <p:nvCxnSpPr>
            <p:cNvPr id="393" name="Google Shape;1434;p35"/>
            <p:cNvCxnSpPr/>
            <p:nvPr/>
          </p:nvCxnSpPr>
          <p:spPr>
            <a:xfrm>
              <a:off x="1096560" y="3309840"/>
              <a:ext cx="3841920" cy="10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grpSp>
          <p:nvGrpSpPr>
            <p:cNvPr id="394" name="Google Shape;1435;p35"/>
            <p:cNvGrpSpPr/>
            <p:nvPr/>
          </p:nvGrpSpPr>
          <p:grpSpPr>
            <a:xfrm>
              <a:off x="4899600" y="3242880"/>
              <a:ext cx="132840" cy="132840"/>
              <a:chOff x="4899600" y="3242880"/>
              <a:chExt cx="132840" cy="132840"/>
            </a:xfrm>
          </p:grpSpPr>
          <p:sp>
            <p:nvSpPr>
              <p:cNvPr id="395" name="Google Shape;1436;p35"/>
              <p:cNvSpPr/>
              <p:nvPr/>
            </p:nvSpPr>
            <p:spPr>
              <a:xfrm>
                <a:off x="4929480" y="3273120"/>
                <a:ext cx="72720" cy="7272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96" name="Google Shape;1437;p35"/>
              <p:cNvSpPr/>
              <p:nvPr/>
            </p:nvSpPr>
            <p:spPr>
              <a:xfrm>
                <a:off x="4899600" y="324288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97" name="Google Shape;1438;p35"/>
          <p:cNvGrpSpPr/>
          <p:nvPr/>
        </p:nvGrpSpPr>
        <p:grpSpPr>
          <a:xfrm>
            <a:off x="8018640" y="-313560"/>
            <a:ext cx="132840" cy="1889640"/>
            <a:chOff x="8018640" y="-313560"/>
            <a:chExt cx="132840" cy="1889640"/>
          </a:xfrm>
        </p:grpSpPr>
        <p:sp>
          <p:nvSpPr>
            <p:cNvPr id="398" name="Google Shape;1439;p35"/>
            <p:cNvSpPr/>
            <p:nvPr/>
          </p:nvSpPr>
          <p:spPr>
            <a:xfrm rot="5400000">
              <a:off x="8018640" y="1443240"/>
              <a:ext cx="132840" cy="13284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399" name="Google Shape;1440;p35"/>
            <p:cNvCxnSpPr/>
            <p:nvPr/>
          </p:nvCxnSpPr>
          <p:spPr>
            <a:xfrm>
              <a:off x="8084160" y="-313560"/>
              <a:ext cx="1080" cy="17956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400" name="Google Shape;1441;p35"/>
            <p:cNvSpPr/>
            <p:nvPr/>
          </p:nvSpPr>
          <p:spPr>
            <a:xfrm rot="5400000">
              <a:off x="8048520" y="1473480"/>
              <a:ext cx="72720" cy="727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01" name="Google Shape;1442;p35"/>
          <p:cNvGrpSpPr/>
          <p:nvPr/>
        </p:nvGrpSpPr>
        <p:grpSpPr>
          <a:xfrm>
            <a:off x="6309360" y="957600"/>
            <a:ext cx="3504960" cy="5118120"/>
            <a:chOff x="6309360" y="957600"/>
            <a:chExt cx="3504960" cy="5118120"/>
          </a:xfrm>
        </p:grpSpPr>
        <p:sp>
          <p:nvSpPr>
            <p:cNvPr id="402" name="Google Shape;1443;p35"/>
            <p:cNvSpPr/>
            <p:nvPr/>
          </p:nvSpPr>
          <p:spPr>
            <a:xfrm>
              <a:off x="6309360" y="95760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03" name="Google Shape;1444;p35"/>
            <p:cNvGrpSpPr/>
            <p:nvPr/>
          </p:nvGrpSpPr>
          <p:grpSpPr>
            <a:xfrm>
              <a:off x="7728480" y="3644640"/>
              <a:ext cx="132840" cy="132840"/>
              <a:chOff x="7728480" y="3644640"/>
              <a:chExt cx="132840" cy="132840"/>
            </a:xfrm>
          </p:grpSpPr>
          <p:sp>
            <p:nvSpPr>
              <p:cNvPr id="404" name="Google Shape;1445;p35"/>
              <p:cNvSpPr/>
              <p:nvPr/>
            </p:nvSpPr>
            <p:spPr>
              <a:xfrm>
                <a:off x="7728480" y="364464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5" name="Google Shape;1446;p35"/>
              <p:cNvSpPr/>
              <p:nvPr/>
            </p:nvSpPr>
            <p:spPr>
              <a:xfrm>
                <a:off x="7747200" y="366336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06" name="Google Shape;1447;p35"/>
            <p:cNvGrpSpPr/>
            <p:nvPr/>
          </p:nvGrpSpPr>
          <p:grpSpPr>
            <a:xfrm>
              <a:off x="7344360" y="3270960"/>
              <a:ext cx="132840" cy="132840"/>
              <a:chOff x="7344360" y="3270960"/>
              <a:chExt cx="132840" cy="132840"/>
            </a:xfrm>
          </p:grpSpPr>
          <p:sp>
            <p:nvSpPr>
              <p:cNvPr id="407" name="Google Shape;1448;p35"/>
              <p:cNvSpPr/>
              <p:nvPr/>
            </p:nvSpPr>
            <p:spPr>
              <a:xfrm>
                <a:off x="7344360" y="327096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08" name="Google Shape;1449;p35"/>
              <p:cNvSpPr/>
              <p:nvPr/>
            </p:nvSpPr>
            <p:spPr>
              <a:xfrm>
                <a:off x="7363440" y="328968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09" name="Google Shape;1450;p35"/>
            <p:cNvGrpSpPr/>
            <p:nvPr/>
          </p:nvGrpSpPr>
          <p:grpSpPr>
            <a:xfrm>
              <a:off x="8337960" y="2584440"/>
              <a:ext cx="132840" cy="132840"/>
              <a:chOff x="8337960" y="2584440"/>
              <a:chExt cx="132840" cy="132840"/>
            </a:xfrm>
          </p:grpSpPr>
          <p:sp>
            <p:nvSpPr>
              <p:cNvPr id="410" name="Google Shape;1451;p35"/>
              <p:cNvSpPr/>
              <p:nvPr/>
            </p:nvSpPr>
            <p:spPr>
              <a:xfrm>
                <a:off x="8337960" y="258444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11" name="Google Shape;1452;p35"/>
              <p:cNvSpPr/>
              <p:nvPr/>
            </p:nvSpPr>
            <p:spPr>
              <a:xfrm>
                <a:off x="8356680" y="260352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412" name="Google Shape;1453;p35"/>
            <p:cNvSpPr/>
            <p:nvPr/>
          </p:nvSpPr>
          <p:spPr>
            <a:xfrm rot="5400000">
              <a:off x="7688160" y="114336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413" name="Εικόνα 412"/>
          <p:cNvPicPr/>
          <p:nvPr/>
        </p:nvPicPr>
        <p:blipFill>
          <a:blip r:embed="rId2"/>
          <a:stretch/>
        </p:blipFill>
        <p:spPr>
          <a:xfrm>
            <a:off x="2228760" y="3657600"/>
            <a:ext cx="1199880" cy="1199880"/>
          </a:xfrm>
          <a:prstGeom prst="rect">
            <a:avLst/>
          </a:prstGeom>
          <a:ln w="0">
            <a:noFill/>
          </a:ln>
        </p:spPr>
      </p:pic>
      <p:pic>
        <p:nvPicPr>
          <p:cNvPr id="414" name="Εικόνα 413"/>
          <p:cNvPicPr/>
          <p:nvPr/>
        </p:nvPicPr>
        <p:blipFill>
          <a:blip r:embed="rId3"/>
          <a:stretch/>
        </p:blipFill>
        <p:spPr>
          <a:xfrm>
            <a:off x="4343400" y="3657600"/>
            <a:ext cx="1218240" cy="1218240"/>
          </a:xfrm>
          <a:prstGeom prst="rect">
            <a:avLst/>
          </a:prstGeom>
          <a:ln w="0">
            <a:noFill/>
          </a:ln>
        </p:spPr>
      </p:pic>
      <p:sp>
        <p:nvSpPr>
          <p:cNvPr id="415" name="PlaceHolder 5"/>
          <p:cNvSpPr/>
          <p:nvPr/>
        </p:nvSpPr>
        <p:spPr>
          <a:xfrm>
            <a:off x="0" y="4307400"/>
            <a:ext cx="2057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Dimitrios </a:t>
            </a:r>
            <a:r>
              <a:rPr lang="en" sz="1400" b="1" strike="noStrike" spc="-1" dirty="0" err="1">
                <a:solidFill>
                  <a:schemeClr val="dk1"/>
                </a:solidFill>
                <a:latin typeface="Poppins"/>
                <a:ea typeface="Poppins"/>
              </a:rPr>
              <a:t>Tsalapatas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03246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Algorithm cad </a:t>
            </a:r>
            <a:r>
              <a:rPr lang="en" sz="1400" b="1" spc="-1" dirty="0">
                <a:solidFill>
                  <a:schemeClr val="dk1"/>
                </a:solidFill>
                <a:latin typeface="Poppins"/>
                <a:ea typeface="Poppins"/>
              </a:rPr>
              <a:t>1</a:t>
            </a:r>
            <a:endParaRPr lang="en-US" sz="1400" spc="-1" dirty="0">
              <a:solidFill>
                <a:schemeClr val="dk1"/>
              </a:solidFill>
              <a:latin typeface="Arial"/>
              <a:ea typeface="Poppins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6"/>
          <p:cNvSpPr/>
          <p:nvPr/>
        </p:nvSpPr>
        <p:spPr>
          <a:xfrm>
            <a:off x="7772400" y="4800600"/>
            <a:ext cx="137124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500" b="1" spc="-1" dirty="0">
                <a:solidFill>
                  <a:schemeClr val="dk1"/>
                </a:solidFill>
                <a:latin typeface="Poppins"/>
              </a:rPr>
              <a:t>07/01/2023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p15="http://schemas.microsoft.com/office/powerpoint/2012/main">
      <p:transition spd="slow">
        <p:fade thruBlk="true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F5C47-F083-18C4-1C1F-CD4FC7CE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28AD421A-E38B-2C83-9966-580E697D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07" y="712793"/>
            <a:ext cx="7710712" cy="4076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F5B09B-C3DA-8871-85BD-278596656C84}"/>
              </a:ext>
            </a:extLst>
          </p:cNvPr>
          <p:cNvSpPr txBox="1"/>
          <p:nvPr/>
        </p:nvSpPr>
        <p:spPr>
          <a:xfrm>
            <a:off x="2127250" y="68035"/>
            <a:ext cx="47897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l-GR" sz="1200" dirty="0" err="1">
                <a:solidFill>
                  <a:srgbClr val="0070C0"/>
                </a:solidFill>
              </a:rPr>
              <a:t>Second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parse</a:t>
            </a:r>
            <a:r>
              <a:rPr lang="el-GR" sz="1200" dirty="0">
                <a:solidFill>
                  <a:srgbClr val="0070C0"/>
                </a:solidFill>
              </a:rPr>
              <a:t>: FSM </a:t>
            </a:r>
            <a:r>
              <a:rPr lang="el-GR" sz="1200" dirty="0" err="1">
                <a:solidFill>
                  <a:srgbClr val="0070C0"/>
                </a:solidFill>
              </a:rPr>
              <a:t>that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proccess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components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cells</a:t>
            </a:r>
            <a:r>
              <a:rPr lang="el-GR" sz="1200" dirty="0">
                <a:solidFill>
                  <a:srgbClr val="0070C0"/>
                </a:solidFill>
              </a:rPr>
              <a:t> and </a:t>
            </a:r>
            <a:r>
              <a:rPr lang="el-GR" sz="1200" dirty="0" err="1">
                <a:solidFill>
                  <a:srgbClr val="0070C0"/>
                </a:solidFill>
              </a:rPr>
              <a:t>gatepins</a:t>
            </a:r>
            <a:r>
              <a:rPr lang="el-GR" sz="1200" dirty="0">
                <a:solidFill>
                  <a:srgbClr val="0070C0"/>
                </a:solidFill>
              </a:rPr>
              <a:t>. </a:t>
            </a:r>
            <a:r>
              <a:rPr lang="el-GR" sz="1200" dirty="0" err="1">
                <a:solidFill>
                  <a:srgbClr val="0070C0"/>
                </a:solidFill>
              </a:rPr>
              <a:t>It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parses</a:t>
            </a:r>
            <a:r>
              <a:rPr lang="el-GR" sz="1200" dirty="0">
                <a:solidFill>
                  <a:srgbClr val="0070C0"/>
                </a:solidFill>
              </a:rPr>
              <a:t> the 3rd </a:t>
            </a:r>
            <a:r>
              <a:rPr lang="el-GR" sz="1200" dirty="0" err="1">
                <a:solidFill>
                  <a:srgbClr val="0070C0"/>
                </a:solidFill>
              </a:rPr>
              <a:t>part</a:t>
            </a:r>
            <a:r>
              <a:rPr lang="el-GR" sz="1200" dirty="0">
                <a:solidFill>
                  <a:srgbClr val="0070C0"/>
                </a:solidFill>
              </a:rPr>
              <a:t> of </a:t>
            </a:r>
            <a:r>
              <a:rPr lang="el-GR" sz="1200" dirty="0" err="1">
                <a:solidFill>
                  <a:srgbClr val="0070C0"/>
                </a:solidFill>
              </a:rPr>
              <a:t>file</a:t>
            </a:r>
            <a:r>
              <a:rPr lang="el-GR" sz="1200" dirty="0">
                <a:solidFill>
                  <a:srgbClr val="0070C0"/>
                </a:solidFill>
              </a:rPr>
              <a:t> and </a:t>
            </a:r>
            <a:r>
              <a:rPr lang="el-GR" sz="1200" dirty="0" err="1">
                <a:solidFill>
                  <a:srgbClr val="0070C0"/>
                </a:solidFill>
              </a:rPr>
              <a:t>store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gatepins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with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connections</a:t>
            </a:r>
            <a:r>
              <a:rPr lang="el-GR" sz="1200" dirty="0">
                <a:solidFill>
                  <a:srgbClr val="0070C0"/>
                </a:solidFill>
              </a:rPr>
              <a:t>, </a:t>
            </a:r>
            <a:r>
              <a:rPr lang="el-GR" sz="1200" dirty="0" err="1">
                <a:solidFill>
                  <a:srgbClr val="0070C0"/>
                </a:solidFill>
              </a:rPr>
              <a:t>components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with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cell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type</a:t>
            </a:r>
            <a:r>
              <a:rPr lang="el-GR" sz="1200" dirty="0">
                <a:solidFill>
                  <a:srgbClr val="0070C0"/>
                </a:solidFill>
              </a:rPr>
              <a:t> and </a:t>
            </a:r>
            <a:r>
              <a:rPr lang="el-GR" sz="1200" dirty="0" err="1">
                <a:solidFill>
                  <a:srgbClr val="0070C0"/>
                </a:solidFill>
              </a:rPr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51685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8BE1-C36C-1C5B-ECD0-69CADE0A8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708C5507-61B6-BB45-8E5D-445D696D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CEB8A-3E19-2A70-F8A7-9CDC83F3D73C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7F1C1-5450-8133-C238-A14F709057A2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Component</a:t>
            </a:r>
            <a:endParaRPr lang="el-GR" sz="1400" dirty="0"/>
          </a:p>
        </p:txBody>
      </p:sp>
      <p:sp>
        <p:nvSpPr>
          <p:cNvPr id="9" name="Βέλος: Κάτω 8">
            <a:extLst>
              <a:ext uri="{FF2B5EF4-FFF2-40B4-BE49-F238E27FC236}">
                <a16:creationId xmlns:a16="http://schemas.microsoft.com/office/drawing/2014/main" id="{B6046DC9-1CDE-8044-BB66-354457EFED89}"/>
              </a:ext>
            </a:extLst>
          </p:cNvPr>
          <p:cNvSpPr/>
          <p:nvPr/>
        </p:nvSpPr>
        <p:spPr>
          <a:xfrm>
            <a:off x="1646463" y="1229178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661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B6121-8FF4-4A9D-F7C1-314E5B665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8534ED8-3983-BA36-17A9-7BA7521C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C1C5FD-8854-A45F-CEFE-96CDBB6B7BA9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43124-7CC5-F050-4F76-3D426B4DB556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three_counters</a:t>
            </a:r>
            <a:r>
              <a:rPr lang="el-GR" sz="1400" dirty="0"/>
              <a:t>/U29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26289E3D-06FB-E920-E5F6-3E30F0269973}"/>
              </a:ext>
            </a:extLst>
          </p:cNvPr>
          <p:cNvSpPr/>
          <p:nvPr/>
        </p:nvSpPr>
        <p:spPr>
          <a:xfrm>
            <a:off x="3034392" y="1251857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2B472-AB2B-58C7-0F4B-1A52A36FBD50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</p:spTree>
    <p:extLst>
      <p:ext uri="{BB962C8B-B14F-4D97-AF65-F5344CB8AC3E}">
        <p14:creationId xmlns:p14="http://schemas.microsoft.com/office/powerpoint/2010/main" val="330797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992D9-7738-9E23-F842-63096CD39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289DDB5-4E48-DF51-10D3-CAA6BC67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818A54-61A3-5574-8908-A6532C150CE4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6305B-04B1-C074-249E-78DCA277EA55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Cell_Type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F6E18CAD-3AFE-3934-3084-404FB3894B3F}"/>
              </a:ext>
            </a:extLst>
          </p:cNvPr>
          <p:cNvSpPr/>
          <p:nvPr/>
        </p:nvSpPr>
        <p:spPr>
          <a:xfrm>
            <a:off x="4063999" y="1224643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EF586-D611-71DE-E77F-AB8AFF5E2D88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</p:spTree>
    <p:extLst>
      <p:ext uri="{BB962C8B-B14F-4D97-AF65-F5344CB8AC3E}">
        <p14:creationId xmlns:p14="http://schemas.microsoft.com/office/powerpoint/2010/main" val="152262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32A2B-7C86-3DF6-518E-88296FF8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A409484-5FD6-212F-0EE3-2CBCF7DD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4A0EF-F306-7391-6E0E-837FA61E8421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0FD13-9AA1-25A5-6E0B-3BA5106540E8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add2d1</a:t>
            </a:r>
            <a:endParaRPr lang="el-GR" sz="1400" dirty="0" err="1"/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BF29D854-257F-FB46-A2BB-750B8A79FBE1}"/>
              </a:ext>
            </a:extLst>
          </p:cNvPr>
          <p:cNvSpPr/>
          <p:nvPr/>
        </p:nvSpPr>
        <p:spPr>
          <a:xfrm>
            <a:off x="5370285" y="1229179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625C6-39B8-0AA6-4BE6-C067A9423EF4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9DFBC-FDB8-00C4-F034-5532D2C99B6E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531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0DF6C-C018-7D74-CDF5-DFD665D57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A80B50B6-B2F1-7324-3AE5-3D29A4F8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72974-B650-67FD-0D91-5CBA6C5ABFB6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BCA78-D9F5-60CD-076C-BFC954E4ED76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Cell_Timing_Type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EB67900C-C2D1-E323-9A28-E13E60BE703B}"/>
              </a:ext>
            </a:extLst>
          </p:cNvPr>
          <p:cNvSpPr/>
          <p:nvPr/>
        </p:nvSpPr>
        <p:spPr>
          <a:xfrm>
            <a:off x="6685642" y="1233715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65FF0-E97F-32CE-DB48-9D896DAB82D8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A19AF-0229-9DAD-15FC-96BD5D8076B2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5096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07303-E991-316A-B9DC-C2AE55222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8E99A8D-1E15-8922-25FC-D81ECDD1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A740C-88F4-BF87-CCF1-C62B3E61FD00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50040-3A1E-D9CF-8096-302476DCC861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Combinational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A131DAFD-BBBC-4557-573E-D9D3E02AB866}"/>
              </a:ext>
            </a:extLst>
          </p:cNvPr>
          <p:cNvSpPr/>
          <p:nvPr/>
        </p:nvSpPr>
        <p:spPr>
          <a:xfrm rot="5400000">
            <a:off x="7175500" y="2979965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FE017-2EDD-24D7-7233-CF0E1848DE8D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A2AF-234D-6133-DA75-F5B85B908526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BED7D-66DE-BD54-46A1-4B9904EC7343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</p:spTree>
    <p:extLst>
      <p:ext uri="{BB962C8B-B14F-4D97-AF65-F5344CB8AC3E}">
        <p14:creationId xmlns:p14="http://schemas.microsoft.com/office/powerpoint/2010/main" val="108018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AF0A3-D9B4-B302-6898-857F3E4CF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62F96C99-9988-184F-73E8-36266157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0B0DF-BB72-5B16-232B-CBFB65A6DE23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7405A-4021-8023-3BC2-662152FBAD1E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Width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CA132CEA-31E6-D4EF-4201-D680FB9EB90A}"/>
              </a:ext>
            </a:extLst>
          </p:cNvPr>
          <p:cNvSpPr/>
          <p:nvPr/>
        </p:nvSpPr>
        <p:spPr>
          <a:xfrm>
            <a:off x="5397500" y="2494643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F9C49-2B8B-F49D-1C1E-0F6C56C16BC1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EE18A-5CF1-404A-890A-3F127F77A20B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74D2C-9696-4D9A-4BCD-03C289A0703E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</p:spTree>
    <p:extLst>
      <p:ext uri="{BB962C8B-B14F-4D97-AF65-F5344CB8AC3E}">
        <p14:creationId xmlns:p14="http://schemas.microsoft.com/office/powerpoint/2010/main" val="315991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E6595-23F3-0019-85C5-EEB5CF08A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E800523A-56F4-26B9-4589-3009E3CC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0743E5-2BC1-2A7B-4054-CF4FA615C5BF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0403E-4D40-1253-1FB4-2FFFB87B191F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CCs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BF667595-F9AF-AE59-8EC0-BF95CB584FBC}"/>
              </a:ext>
            </a:extLst>
          </p:cNvPr>
          <p:cNvSpPr/>
          <p:nvPr/>
        </p:nvSpPr>
        <p:spPr>
          <a:xfrm>
            <a:off x="5397500" y="2494643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10D9A-AFDE-7B70-5523-AF2FDD391784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FF935-5319-F6A0-9D1E-DDF2B4812A44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96BB-D29F-CAA3-1E13-5B98815D9478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</p:spTree>
    <p:extLst>
      <p:ext uri="{BB962C8B-B14F-4D97-AF65-F5344CB8AC3E}">
        <p14:creationId xmlns:p14="http://schemas.microsoft.com/office/powerpoint/2010/main" val="314318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DE88-83E0-2C92-94AE-04B88A51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695AEAF7-A486-7DAB-DAC3-233D461C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D0BEAC-B2AB-2FF2-7CD5-343B639827DE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9DE82-6A85-C385-5BBD-56B2891211F9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three_counters</a:t>
            </a:r>
            <a:r>
              <a:rPr lang="el-GR" sz="1400" dirty="0"/>
              <a:t>/U29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C7B16FDC-1E12-D5D6-9A4C-47AE12E42F49}"/>
              </a:ext>
            </a:extLst>
          </p:cNvPr>
          <p:cNvSpPr/>
          <p:nvPr/>
        </p:nvSpPr>
        <p:spPr>
          <a:xfrm>
            <a:off x="4077607" y="2485572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78F5A-EC9F-5989-0AD9-6C8CF150B620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8A13-15FF-B969-62CA-B3F37C28AE48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C8EC3-347A-CC0A-B1BC-9CA73F58773A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D1A56-0CB8-3634-276E-FA7657325C42}"/>
              </a:ext>
            </a:extLst>
          </p:cNvPr>
          <p:cNvSpPr txBox="1"/>
          <p:nvPr/>
        </p:nvSpPr>
        <p:spPr>
          <a:xfrm>
            <a:off x="7964711" y="2911924"/>
            <a:ext cx="10250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>
                <a:solidFill>
                  <a:srgbClr val="0070C0"/>
                </a:solidFill>
              </a:rPr>
              <a:t>Three_counters</a:t>
            </a:r>
            <a:r>
              <a:rPr lang="el-GR" sz="1000" dirty="0">
                <a:solidFill>
                  <a:srgbClr val="0070C0"/>
                </a:solidFill>
              </a:rPr>
              <a:t>/U29</a:t>
            </a:r>
            <a:endParaRPr lang="el-G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720000" y="164601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Concept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87049" y="1069792"/>
            <a:ext cx="3657240" cy="1829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Poppins"/>
                <a:ea typeface="Poppins"/>
              </a:rPr>
              <a:t>The main concept of HW_</a:t>
            </a:r>
            <a:r>
              <a:rPr lang="en" sz="1400" spc="-1" dirty="0">
                <a:solidFill>
                  <a:schemeClr val="dk1"/>
                </a:solidFill>
                <a:latin typeface="Poppins"/>
                <a:ea typeface="Poppins"/>
              </a:rPr>
              <a:t>2 is to implement a parser for practical format files. </a:t>
            </a:r>
            <a:endParaRPr lang="en" sz="1400" spc="-1">
              <a:solidFill>
                <a:schemeClr val="dk1"/>
              </a:solidFill>
              <a:latin typeface="Poppins"/>
              <a:ea typeface="Poppins"/>
            </a:endParaRPr>
          </a:p>
          <a:p>
            <a:pPr indent="0">
              <a:lnSpc>
                <a:spcPct val="114999"/>
              </a:lnSpc>
              <a:buNone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latin typeface="Poppins"/>
              </a:rPr>
              <a:t>Also, we need to store information about the design on hash tables.</a:t>
            </a:r>
            <a:endParaRPr lang="en" dirty="0">
              <a:solidFill>
                <a:schemeClr val="dk1"/>
              </a:solidFill>
            </a:endParaRPr>
          </a:p>
          <a:p>
            <a:pPr indent="0">
              <a:lnSpc>
                <a:spcPct val="114999"/>
              </a:lnSpc>
              <a:buNone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latin typeface="Poppins"/>
              </a:rPr>
              <a:t>After this we need to be able to print all necessary information using TCL command</a:t>
            </a:r>
          </a:p>
          <a:p>
            <a:pPr indent="0">
              <a:lnSpc>
                <a:spcPct val="114999"/>
              </a:lnSpc>
              <a:buNone/>
              <a:tabLst>
                <a:tab pos="0" algn="l"/>
              </a:tabLst>
            </a:pPr>
            <a:endParaRPr lang="en" sz="1400" spc="-1" dirty="0">
              <a:solidFill>
                <a:schemeClr val="dk1"/>
              </a:solidFill>
              <a:latin typeface="Poppins"/>
            </a:endParaRPr>
          </a:p>
        </p:txBody>
      </p:sp>
      <p:grpSp>
        <p:nvGrpSpPr>
          <p:cNvPr id="419" name="Google Shape;1534;p39"/>
          <p:cNvGrpSpPr/>
          <p:nvPr/>
        </p:nvGrpSpPr>
        <p:grpSpPr>
          <a:xfrm>
            <a:off x="16339" y="4003044"/>
            <a:ext cx="4557960" cy="1139760"/>
            <a:chOff x="-123840" y="4132440"/>
            <a:chExt cx="4557960" cy="1139760"/>
          </a:xfrm>
        </p:grpSpPr>
        <p:grpSp>
          <p:nvGrpSpPr>
            <p:cNvPr id="420" name="Google Shape;1535;p39"/>
            <p:cNvGrpSpPr/>
            <p:nvPr/>
          </p:nvGrpSpPr>
          <p:grpSpPr>
            <a:xfrm>
              <a:off x="1080" y="4132440"/>
              <a:ext cx="2307240" cy="1139760"/>
              <a:chOff x="1080" y="4132440"/>
              <a:chExt cx="2307240" cy="1139760"/>
            </a:xfrm>
          </p:grpSpPr>
          <p:sp>
            <p:nvSpPr>
              <p:cNvPr id="421" name="Google Shape;1536;p39"/>
              <p:cNvSpPr/>
              <p:nvPr/>
            </p:nvSpPr>
            <p:spPr>
              <a:xfrm rot="5400000">
                <a:off x="664200" y="3628440"/>
                <a:ext cx="980640" cy="2306880"/>
              </a:xfrm>
              <a:custGeom>
                <a:avLst/>
                <a:gdLst>
                  <a:gd name="textAreaLeft" fmla="*/ 0 w 980640"/>
                  <a:gd name="textAreaRight" fmla="*/ 981720 w 980640"/>
                  <a:gd name="textAreaTop" fmla="*/ 0 h 2306880"/>
                  <a:gd name="textAreaBottom" fmla="*/ 2307960 h 230688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22" name="Google Shape;1537;p39"/>
              <p:cNvSpPr/>
              <p:nvPr/>
            </p:nvSpPr>
            <p:spPr>
              <a:xfrm rot="5400000">
                <a:off x="664560" y="3469320"/>
                <a:ext cx="980640" cy="2306880"/>
              </a:xfrm>
              <a:custGeom>
                <a:avLst/>
                <a:gdLst>
                  <a:gd name="textAreaLeft" fmla="*/ 0 w 980640"/>
                  <a:gd name="textAreaRight" fmla="*/ 981720 w 980640"/>
                  <a:gd name="textAreaTop" fmla="*/ 0 h 2306880"/>
                  <a:gd name="textAreaBottom" fmla="*/ 2307960 h 230688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22000">
                    <a:srgbClr val="F5F8FF"/>
                  </a:gs>
                  <a:gs pos="100000">
                    <a:srgbClr val="EB9109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23" name="Google Shape;1538;p39"/>
            <p:cNvGrpSpPr/>
            <p:nvPr/>
          </p:nvGrpSpPr>
          <p:grpSpPr>
            <a:xfrm>
              <a:off x="-123840" y="4386240"/>
              <a:ext cx="4557960" cy="133200"/>
              <a:chOff x="-123840" y="4386240"/>
              <a:chExt cx="4557960" cy="133200"/>
            </a:xfrm>
          </p:grpSpPr>
          <p:sp>
            <p:nvSpPr>
              <p:cNvPr id="424" name="Google Shape;1539;p39"/>
              <p:cNvSpPr/>
              <p:nvPr/>
            </p:nvSpPr>
            <p:spPr>
              <a:xfrm>
                <a:off x="4300920" y="4386240"/>
                <a:ext cx="133200" cy="13320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7160" rIns="90000" bIns="471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cxnSp>
            <p:nvCxnSpPr>
              <p:cNvPr id="425" name="Google Shape;1540;p39"/>
              <p:cNvCxnSpPr/>
              <p:nvPr/>
            </p:nvCxnSpPr>
            <p:spPr>
              <a:xfrm>
                <a:off x="-123840" y="4453200"/>
                <a:ext cx="4463640" cy="108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426" name="Google Shape;1541;p39"/>
              <p:cNvSpPr/>
              <p:nvPr/>
            </p:nvSpPr>
            <p:spPr>
              <a:xfrm>
                <a:off x="4331160" y="4416480"/>
                <a:ext cx="72720" cy="7272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pic>
        <p:nvPicPr>
          <p:cNvPr id="3" name="Εικόνα 2" descr="Εικόνα που περιέχει κείμενο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F662DC4-8960-1C63-47B0-79AB6AC2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12" y="892412"/>
            <a:ext cx="3979878" cy="2956911"/>
          </a:xfrm>
          <a:prstGeom prst="rect">
            <a:avLst/>
          </a:prstGeom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BAC80E81-ED3F-579A-A5A8-3E048BF0EB8F}"/>
              </a:ext>
            </a:extLst>
          </p:cNvPr>
          <p:cNvSpPr txBox="1">
            <a:spLocks/>
          </p:cNvSpPr>
          <p:nvPr/>
        </p:nvSpPr>
        <p:spPr>
          <a:xfrm>
            <a:off x="4870413" y="523692"/>
            <a:ext cx="3453133" cy="3917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4999"/>
              </a:lnSpc>
              <a:buNone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Example of practical format file</a:t>
            </a:r>
            <a:endParaRPr lang="el-GR" sz="1200">
              <a:solidFill>
                <a:srgbClr val="0070C0"/>
              </a:solidFill>
            </a:endParaRPr>
          </a:p>
          <a:p>
            <a:pPr indent="0">
              <a:lnSpc>
                <a:spcPct val="114999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" sz="1400" spc="-1" dirty="0">
              <a:solidFill>
                <a:schemeClr val="dk1"/>
              </a:soli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p15="http://schemas.microsoft.com/office/powerpoint/2012/main">
      <p:transition spd="slow">
        <p:fade thruBlk="true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112FC-0018-D481-5A78-6A7FDF68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E678C625-5491-DC82-6C6E-334E24D9C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4EAAC-A3CD-F82F-17AF-8D04ED4B41D4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94F22-5914-9387-299F-5E825E66C117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(/CO)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24BE47E2-6DAE-05D8-F1EF-FF5C44A2E6D8}"/>
              </a:ext>
            </a:extLst>
          </p:cNvPr>
          <p:cNvSpPr/>
          <p:nvPr/>
        </p:nvSpPr>
        <p:spPr>
          <a:xfrm rot="2040000">
            <a:off x="3243036" y="2626179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A822F-C621-1FEB-AD3B-CAFDB0D69ACE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BC04D-1523-04D4-C986-49983AC3CEE2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85A64-329A-0EE8-DD6C-45EF997C353B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97A3A-65E3-4CF2-448E-C9D56157BF55}"/>
              </a:ext>
            </a:extLst>
          </p:cNvPr>
          <p:cNvSpPr txBox="1"/>
          <p:nvPr/>
        </p:nvSpPr>
        <p:spPr>
          <a:xfrm>
            <a:off x="7964711" y="2911924"/>
            <a:ext cx="10250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/>
              <a:t>/U29</a:t>
            </a:r>
            <a:r>
              <a:rPr lang="el-GR" sz="1000">
                <a:solidFill>
                  <a:srgbClr val="0070C0"/>
                </a:solidFill>
              </a:rPr>
              <a:t>/CO</a:t>
            </a:r>
            <a:endParaRPr lang="el-GR">
              <a:solidFill>
                <a:srgbClr val="1D1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6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D6AFC-EB6E-7FD8-E098-EF9794272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66A4C1DC-5E8B-5059-0139-BA2E062B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9FC43-E8D2-2851-09C6-7CE76CC71BCC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8906B-8C8D-428B-335C-DE82F5340FB5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(/CO)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3E4A11B1-F921-D310-4A56-7726DC569C05}"/>
              </a:ext>
            </a:extLst>
          </p:cNvPr>
          <p:cNvSpPr/>
          <p:nvPr/>
        </p:nvSpPr>
        <p:spPr>
          <a:xfrm rot="2040000">
            <a:off x="3243036" y="2626179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A911-C4C5-14F2-4CD7-3CBD1F3EB31D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BB88-15AB-829D-2581-29D3CF8DDB95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6E104-BD25-3E4E-F4BC-66A0EA1BC556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91EE2-076E-6359-8B46-F7CF7138729D}"/>
              </a:ext>
            </a:extLst>
          </p:cNvPr>
          <p:cNvSpPr txBox="1"/>
          <p:nvPr/>
        </p:nvSpPr>
        <p:spPr>
          <a:xfrm>
            <a:off x="7964711" y="2911924"/>
            <a:ext cx="10976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91546-E621-5655-7BC3-4AA6E5FBA8A7}"/>
              </a:ext>
            </a:extLst>
          </p:cNvPr>
          <p:cNvSpPr txBox="1"/>
          <p:nvPr/>
        </p:nvSpPr>
        <p:spPr>
          <a:xfrm>
            <a:off x="5810244" y="4880421"/>
            <a:ext cx="294821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>
                <a:solidFill>
                  <a:srgbClr val="0070C0"/>
                </a:solidFill>
              </a:rPr>
              <a:t>Add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gatepin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to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gatepinhash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if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it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does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not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exists</a:t>
            </a:r>
          </a:p>
        </p:txBody>
      </p:sp>
      <p:pic>
        <p:nvPicPr>
          <p:cNvPr id="12" name="Γραφικό 11" descr="Σημάδι ελέγχου περίγραμμα">
            <a:extLst>
              <a:ext uri="{FF2B5EF4-FFF2-40B4-BE49-F238E27FC236}">
                <a16:creationId xmlns:a16="http://schemas.microsoft.com/office/drawing/2014/main" id="{577C18CC-C80B-DE6F-BEC4-50C797561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840000">
            <a:off x="7828176" y="2783059"/>
            <a:ext cx="302079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0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442A8-BBBA-A763-3521-9D9E97F9E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836F871-1B76-2C4F-7624-DBD3CF3B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E7D34-5007-1FF0-06DE-1B907E67A782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67817-F6CD-445D-DEC2-0B019ACA54D1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three_counters</a:t>
            </a:r>
            <a:r>
              <a:rPr lang="el-GR" sz="1400" dirty="0"/>
              <a:t>/U30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E1BC4BC7-985C-F021-4676-DDC6670F3AE7}"/>
              </a:ext>
            </a:extLst>
          </p:cNvPr>
          <p:cNvSpPr/>
          <p:nvPr/>
        </p:nvSpPr>
        <p:spPr>
          <a:xfrm>
            <a:off x="1646465" y="2494643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B8646-2BD6-9D71-F706-E38B63A970D1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8F2DE-F750-E64A-795F-86764C37B24B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533A0-F3C7-7BCD-5E92-D800C3BABE22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2E40B-714C-1489-82B7-9FDCFAD3DD23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A16BD-A21D-84E1-15C8-15BD49FE7F50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>
                <a:solidFill>
                  <a:srgbClr val="0070C0"/>
                </a:solidFill>
              </a:rPr>
              <a:t>Three_counters</a:t>
            </a:r>
            <a:r>
              <a:rPr lang="el-GR" sz="1000" dirty="0">
                <a:solidFill>
                  <a:srgbClr val="0070C0"/>
                </a:solidFill>
              </a:rPr>
              <a:t>/U30</a:t>
            </a:r>
            <a:endParaRPr lang="el-GR" sz="1000">
              <a:solidFill>
                <a:srgbClr val="0070C0"/>
              </a:solidFill>
            </a:endParaRPr>
          </a:p>
        </p:txBody>
      </p:sp>
      <p:pic>
        <p:nvPicPr>
          <p:cNvPr id="12" name="Γραφικό 11" descr="Σημάδι ελέγχου περίγραμμα">
            <a:extLst>
              <a:ext uri="{FF2B5EF4-FFF2-40B4-BE49-F238E27FC236}">
                <a16:creationId xmlns:a16="http://schemas.microsoft.com/office/drawing/2014/main" id="{9EC2E087-FE1E-9120-8C18-5C6A76284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840000">
            <a:off x="7828176" y="2783059"/>
            <a:ext cx="302079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D4EA6-37FB-FE22-8C51-891C2A10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64F77D4-AD27-DEC0-8951-37C2F452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4D11D-3743-D755-8BA5-7FD9E44A3E04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A990C-85AA-C362-DF3E-E6651BBDC74E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(/CI)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233B9F82-E35B-8FB3-2377-0E6E9DDBB11E}"/>
              </a:ext>
            </a:extLst>
          </p:cNvPr>
          <p:cNvSpPr/>
          <p:nvPr/>
        </p:nvSpPr>
        <p:spPr>
          <a:xfrm rot="600000">
            <a:off x="1846036" y="3583214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0A60D-DD87-D84A-95FC-4230FA11766C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F6B8E-F92F-0C65-31CB-81CAB058E5C1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9C2B5-7677-1295-976F-086441576EDC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0C337-F320-5670-10B4-A783580809F8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E414E-67FB-C338-5497-2DD8AD01EC97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/U30</a:t>
            </a:r>
            <a:r>
              <a:rPr lang="el-GR" sz="1000" dirty="0">
                <a:solidFill>
                  <a:srgbClr val="0070C0"/>
                </a:solidFill>
              </a:rPr>
              <a:t>/CI</a:t>
            </a:r>
          </a:p>
        </p:txBody>
      </p:sp>
      <p:pic>
        <p:nvPicPr>
          <p:cNvPr id="12" name="Γραφικό 11" descr="Σημάδι ελέγχου περίγραμμα">
            <a:extLst>
              <a:ext uri="{FF2B5EF4-FFF2-40B4-BE49-F238E27FC236}">
                <a16:creationId xmlns:a16="http://schemas.microsoft.com/office/drawing/2014/main" id="{3078CE69-323E-7774-6460-60FFE62B1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840000">
            <a:off x="7828176" y="2783059"/>
            <a:ext cx="302079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6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62ACE-0845-0636-EDF4-74E2BABD5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0B4DEFD-12D2-FB71-2340-7834EB16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7A7CF-5853-7732-E109-1DD09E8EBC1F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0C53F-E4A6-2F67-412D-CAE8EAB1B74E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(/CI)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31205A66-624C-FBE2-FD34-86FE3CF1EFCB}"/>
              </a:ext>
            </a:extLst>
          </p:cNvPr>
          <p:cNvSpPr/>
          <p:nvPr/>
        </p:nvSpPr>
        <p:spPr>
          <a:xfrm rot="600000">
            <a:off x="1846036" y="3583214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4241D-7511-B2E3-B069-940483C66BA3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CCDA4-CCE5-2BF4-F1E7-4855158D01F7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DBC5B-2A8C-8BCE-FF83-6E8B75A20972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59410-5A16-8AEE-1E06-F6396D40D440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598F6-C0EB-B33D-DE67-112D6C275E49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/U30/CI</a:t>
            </a:r>
          </a:p>
        </p:txBody>
      </p:sp>
      <p:pic>
        <p:nvPicPr>
          <p:cNvPr id="12" name="Γραφικό 11" descr="Σημάδι ελέγχου περίγραμμα">
            <a:extLst>
              <a:ext uri="{FF2B5EF4-FFF2-40B4-BE49-F238E27FC236}">
                <a16:creationId xmlns:a16="http://schemas.microsoft.com/office/drawing/2014/main" id="{837A491C-A1DE-1E6A-D38E-03FB4373F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840000">
            <a:off x="7828176" y="2783059"/>
            <a:ext cx="302079" cy="31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FD50DB-05E4-64AD-5E77-36F91E1BA65A}"/>
              </a:ext>
            </a:extLst>
          </p:cNvPr>
          <p:cNvSpPr txBox="1"/>
          <p:nvPr/>
        </p:nvSpPr>
        <p:spPr>
          <a:xfrm>
            <a:off x="5910030" y="4848671"/>
            <a:ext cx="294821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>
                <a:solidFill>
                  <a:srgbClr val="0070C0"/>
                </a:solidFill>
              </a:rPr>
              <a:t>Add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gatepin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to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CCs</a:t>
            </a:r>
            <a:r>
              <a:rPr lang="el-GR" sz="1000" dirty="0">
                <a:solidFill>
                  <a:srgbClr val="0070C0"/>
                </a:solidFill>
              </a:rPr>
              <a:t> of </a:t>
            </a:r>
            <a:r>
              <a:rPr lang="el-GR" sz="1000" dirty="0" err="1">
                <a:solidFill>
                  <a:srgbClr val="0070C0"/>
                </a:solidFill>
              </a:rPr>
              <a:t>Three_counters</a:t>
            </a:r>
            <a:r>
              <a:rPr lang="el-GR" sz="1000" dirty="0">
                <a:solidFill>
                  <a:srgbClr val="0070C0"/>
                </a:solidFill>
              </a:rPr>
              <a:t>/U29/CO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6B328-6D34-92D8-57CC-43F5A4B10275}"/>
              </a:ext>
            </a:extLst>
          </p:cNvPr>
          <p:cNvSpPr txBox="1"/>
          <p:nvPr/>
        </p:nvSpPr>
        <p:spPr>
          <a:xfrm>
            <a:off x="3047994" y="4848671"/>
            <a:ext cx="294821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>
                <a:solidFill>
                  <a:srgbClr val="0070C0"/>
                </a:solidFill>
              </a:rPr>
              <a:t>Add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gatepin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to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gatepinhash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if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it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does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not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exists</a:t>
            </a:r>
          </a:p>
        </p:txBody>
      </p:sp>
      <p:pic>
        <p:nvPicPr>
          <p:cNvPr id="18" name="Γραφικό 17" descr="Σημάδι ελέγχου περίγραμμα">
            <a:extLst>
              <a:ext uri="{FF2B5EF4-FFF2-40B4-BE49-F238E27FC236}">
                <a16:creationId xmlns:a16="http://schemas.microsoft.com/office/drawing/2014/main" id="{E9163C76-AC86-4688-8BB7-3DA9F6578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60000">
            <a:off x="7782818" y="3295594"/>
            <a:ext cx="302079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9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EA81D-C853-695F-3505-D3AC6C8A6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180DD5A-065E-E5CD-7B33-5A716E9C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8297C-EF61-73FC-8718-E5D1B18298D0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5FF1E-76BD-89C7-AA57-9CC42916DD4F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three_counters</a:t>
            </a:r>
            <a:r>
              <a:rPr lang="el-GR" sz="1400" dirty="0"/>
              <a:t>/U29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5B041E40-342F-83F7-1509-2CE4891C5D55}"/>
              </a:ext>
            </a:extLst>
          </p:cNvPr>
          <p:cNvSpPr/>
          <p:nvPr/>
        </p:nvSpPr>
        <p:spPr>
          <a:xfrm>
            <a:off x="1646465" y="2485571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91D83-0795-E762-F489-2044B782974E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7A485-5ECD-E1D8-8BAE-4D4D05B66D12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84E70-5136-A533-0C1B-5213BF58D8B0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AC877-9683-140B-5C18-C931634FAEB3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DA62E-A76A-C465-4ED8-EC126D28E901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1838B-CAFB-32AA-2F85-21D6591EB2D3}"/>
              </a:ext>
            </a:extLst>
          </p:cNvPr>
          <p:cNvSpPr txBox="1"/>
          <p:nvPr/>
        </p:nvSpPr>
        <p:spPr>
          <a:xfrm>
            <a:off x="7964709" y="3882565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rgbClr val="0070C0"/>
                </a:solidFill>
              </a:rPr>
              <a:t>Three_counters</a:t>
            </a:r>
            <a:r>
              <a:rPr lang="el-GR" sz="1000" dirty="0">
                <a:solidFill>
                  <a:srgbClr val="0070C0"/>
                </a:solidFill>
              </a:rPr>
              <a:t>/U29</a:t>
            </a:r>
          </a:p>
        </p:txBody>
      </p:sp>
    </p:spTree>
    <p:extLst>
      <p:ext uri="{BB962C8B-B14F-4D97-AF65-F5344CB8AC3E}">
        <p14:creationId xmlns:p14="http://schemas.microsoft.com/office/powerpoint/2010/main" val="268746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67E4-6781-D2DB-DA1A-31FFCD8C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EC8CB43-677A-F273-22ED-2BBCA391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A2C753-DB61-5454-BD95-FAE6A0EB46C8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47C87-E9C1-AC5C-9C6B-A0E097AAE579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(/SM)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394763E4-6A58-0799-D817-4892757BBC01}"/>
              </a:ext>
            </a:extLst>
          </p:cNvPr>
          <p:cNvSpPr/>
          <p:nvPr/>
        </p:nvSpPr>
        <p:spPr>
          <a:xfrm rot="1680000">
            <a:off x="3224894" y="2608035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FE400-EE17-8AA5-9003-F73E0DAF6B55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B249-805B-F99A-F25C-8E2768446907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66571-3E1B-4681-9BA0-0118AC47C0AB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C1E5E-031E-0E2A-F2F1-8AA7AE7B45A7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E949D-8C2F-6F3D-8201-44B121673276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EEB7F-0DC7-8B61-6D52-A2B952D713DC}"/>
              </a:ext>
            </a:extLst>
          </p:cNvPr>
          <p:cNvSpPr txBox="1"/>
          <p:nvPr/>
        </p:nvSpPr>
        <p:spPr>
          <a:xfrm>
            <a:off x="7964709" y="3882565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/U29</a:t>
            </a:r>
            <a:r>
              <a:rPr lang="el-GR" sz="1000" dirty="0">
                <a:solidFill>
                  <a:srgbClr val="0070C0"/>
                </a:solidFill>
              </a:rPr>
              <a:t>/SM</a:t>
            </a:r>
          </a:p>
        </p:txBody>
      </p:sp>
    </p:spTree>
    <p:extLst>
      <p:ext uri="{BB962C8B-B14F-4D97-AF65-F5344CB8AC3E}">
        <p14:creationId xmlns:p14="http://schemas.microsoft.com/office/powerpoint/2010/main" val="1238344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C7933-C6E4-A4B3-DE3C-D85152C0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2768F92-F72A-0F0F-042D-87A65733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BE56A9-D4A8-E354-7858-9C39CF0E2105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21145-8356-5E43-D7BC-7922A9478B63}"/>
              </a:ext>
            </a:extLst>
          </p:cNvPr>
          <p:cNvSpPr txBox="1"/>
          <p:nvPr/>
        </p:nvSpPr>
        <p:spPr>
          <a:xfrm>
            <a:off x="5433785" y="848178"/>
            <a:ext cx="23358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(/SM)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AA53842A-CB6E-945C-2070-FBD9B63A46D5}"/>
              </a:ext>
            </a:extLst>
          </p:cNvPr>
          <p:cNvSpPr/>
          <p:nvPr/>
        </p:nvSpPr>
        <p:spPr>
          <a:xfrm rot="1680000">
            <a:off x="3224894" y="2608035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E673D-B956-9051-0085-75A5E91F2E27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1EE00-2E06-6F7F-7497-8CF25C72334F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828DE-B923-2B4D-154C-B5261BB899BB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14FE4-13D7-B7ED-42FC-892884602A0A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698D1-E3B9-E912-3388-E234D102C9D2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FC38-103B-7C8F-F13F-8FC6978EAE7E}"/>
              </a:ext>
            </a:extLst>
          </p:cNvPr>
          <p:cNvSpPr txBox="1"/>
          <p:nvPr/>
        </p:nvSpPr>
        <p:spPr>
          <a:xfrm>
            <a:off x="7964709" y="3882565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C203A-EA0E-914D-620B-27EEBCB9F6EC}"/>
              </a:ext>
            </a:extLst>
          </p:cNvPr>
          <p:cNvSpPr txBox="1"/>
          <p:nvPr/>
        </p:nvSpPr>
        <p:spPr>
          <a:xfrm>
            <a:off x="5079995" y="4880421"/>
            <a:ext cx="40413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>
                <a:solidFill>
                  <a:srgbClr val="0070C0"/>
                </a:solidFill>
              </a:rPr>
              <a:t>Add</a:t>
            </a:r>
            <a:r>
              <a:rPr lang="el-GR" sz="1000" dirty="0">
                <a:solidFill>
                  <a:srgbClr val="0070C0"/>
                </a:solidFill>
              </a:rPr>
              <a:t> </a:t>
            </a:r>
            <a:r>
              <a:rPr lang="el-GR" sz="1000" dirty="0" err="1">
                <a:solidFill>
                  <a:srgbClr val="0070C0"/>
                </a:solidFill>
              </a:rPr>
              <a:t>three_counters</a:t>
            </a:r>
            <a:r>
              <a:rPr lang="el-GR" sz="1000" dirty="0">
                <a:solidFill>
                  <a:srgbClr val="0070C0"/>
                </a:solidFill>
              </a:rPr>
              <a:t>/U29/SM </a:t>
            </a:r>
            <a:r>
              <a:rPr lang="el-GR" sz="1000" dirty="0" err="1">
                <a:solidFill>
                  <a:srgbClr val="0070C0"/>
                </a:solidFill>
              </a:rPr>
              <a:t>to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gatepinhash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if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it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does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not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exists</a:t>
            </a:r>
            <a:endParaRPr lang="el-GR" sz="1000" dirty="0">
              <a:solidFill>
                <a:srgbClr val="0070C0"/>
              </a:solidFill>
            </a:endParaRPr>
          </a:p>
        </p:txBody>
      </p:sp>
      <p:pic>
        <p:nvPicPr>
          <p:cNvPr id="14" name="Γραφικό 13" descr="Σημάδι ελέγχου περίγραμμα">
            <a:extLst>
              <a:ext uri="{FF2B5EF4-FFF2-40B4-BE49-F238E27FC236}">
                <a16:creationId xmlns:a16="http://schemas.microsoft.com/office/drawing/2014/main" id="{A648BA12-C82F-2441-FDBC-77FBF70B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60000">
            <a:off x="7828175" y="3799058"/>
            <a:ext cx="302079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11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6BA17-20CB-4404-EBCB-003CADCF6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21FC2F0-0546-B362-05CA-C13D279A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489ED-6C96-E890-537E-52EC1FFB4301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B02C3-F8A0-814D-ECCC-307CB9BEA7B7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three_counters</a:t>
            </a:r>
            <a:r>
              <a:rPr lang="el-GR" sz="1400" dirty="0"/>
              <a:t>/U116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876D9422-882E-323A-CCD8-A05FE033384B}"/>
              </a:ext>
            </a:extLst>
          </p:cNvPr>
          <p:cNvSpPr/>
          <p:nvPr/>
        </p:nvSpPr>
        <p:spPr>
          <a:xfrm>
            <a:off x="1660072" y="2485570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E5315-8A6E-CBBF-02CF-E7AB040A5CBE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98823-10B7-C2FE-66DA-320B19F9D3B3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E3092-A7A8-3A7F-3CA7-A122D3DBB933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60852-BE9D-FAE6-DFC0-21D762750DAA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A29F4-3B9B-B227-F7CF-3DB9BA3EF295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F62D7-429D-BD0A-AC5D-AF4C4501D0D9}"/>
              </a:ext>
            </a:extLst>
          </p:cNvPr>
          <p:cNvSpPr txBox="1"/>
          <p:nvPr/>
        </p:nvSpPr>
        <p:spPr>
          <a:xfrm>
            <a:off x="7964709" y="3882565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C379C-FE1F-83BD-EBC7-E109E1974E11}"/>
              </a:ext>
            </a:extLst>
          </p:cNvPr>
          <p:cNvSpPr txBox="1"/>
          <p:nvPr/>
        </p:nvSpPr>
        <p:spPr>
          <a:xfrm>
            <a:off x="7946565" y="4376957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/U116</a:t>
            </a:r>
            <a:endParaRPr lang="el-GR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80EB4-3B00-7A20-9AE4-79813202C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776081CC-87BD-4EF3-CE4A-EE17A0ED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04B95-DACA-02E6-8D21-84B5B0963C4C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50F64-A12F-05E8-6D00-451F3177AB57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(/I1)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7E345857-5696-E540-423F-4BB11212098A}"/>
              </a:ext>
            </a:extLst>
          </p:cNvPr>
          <p:cNvSpPr/>
          <p:nvPr/>
        </p:nvSpPr>
        <p:spPr>
          <a:xfrm rot="960000">
            <a:off x="1868715" y="3583213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0EFA8-8517-4E6A-C8B2-880BA3E2D562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550A5-0B76-AD02-DCD2-D107728058E8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5CF0B-2FCD-0E86-BBA0-432C1797D347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758AC-BF30-0A07-2EDE-1577A6F79FEC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999B9-07B3-2248-8C96-CD8878AE9BCC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29A5E-1988-8C85-AE55-EBDAC579B6C5}"/>
              </a:ext>
            </a:extLst>
          </p:cNvPr>
          <p:cNvSpPr txBox="1"/>
          <p:nvPr/>
        </p:nvSpPr>
        <p:spPr>
          <a:xfrm>
            <a:off x="7964709" y="3882565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E688C-37C9-2FB6-4119-FA7EC11E90DE}"/>
              </a:ext>
            </a:extLst>
          </p:cNvPr>
          <p:cNvSpPr txBox="1"/>
          <p:nvPr/>
        </p:nvSpPr>
        <p:spPr>
          <a:xfrm>
            <a:off x="7946565" y="4376957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</a:t>
            </a:r>
            <a:r>
              <a:rPr lang="el-GR" sz="1000" dirty="0">
                <a:solidFill>
                  <a:srgbClr val="0070C0"/>
                </a:solidFill>
              </a:rPr>
              <a:t>/I1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7A1B5-0ECD-E5CF-6CD5-B1F8DFBB5E77}"/>
              </a:ext>
            </a:extLst>
          </p:cNvPr>
          <p:cNvSpPr txBox="1"/>
          <p:nvPr/>
        </p:nvSpPr>
        <p:spPr>
          <a:xfrm>
            <a:off x="5910030" y="4848671"/>
            <a:ext cx="294821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>
                <a:solidFill>
                  <a:srgbClr val="0070C0"/>
                </a:solidFill>
              </a:rPr>
              <a:t>Add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gatepin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to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CCs</a:t>
            </a:r>
            <a:r>
              <a:rPr lang="el-GR" sz="1000" dirty="0">
                <a:solidFill>
                  <a:srgbClr val="0070C0"/>
                </a:solidFill>
              </a:rPr>
              <a:t> of </a:t>
            </a:r>
            <a:r>
              <a:rPr lang="el-GR" sz="1000" dirty="0" err="1">
                <a:solidFill>
                  <a:srgbClr val="0070C0"/>
                </a:solidFill>
              </a:rPr>
              <a:t>Three_counters</a:t>
            </a:r>
            <a:r>
              <a:rPr lang="el-GR" sz="1000" dirty="0">
                <a:solidFill>
                  <a:srgbClr val="0070C0"/>
                </a:solidFill>
              </a:rPr>
              <a:t>/U29/SM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B62C90-FB44-9FEC-6DAA-4AD2543A5477}"/>
              </a:ext>
            </a:extLst>
          </p:cNvPr>
          <p:cNvSpPr txBox="1"/>
          <p:nvPr/>
        </p:nvSpPr>
        <p:spPr>
          <a:xfrm>
            <a:off x="3047994" y="4848671"/>
            <a:ext cx="294821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>
                <a:solidFill>
                  <a:srgbClr val="0070C0"/>
                </a:solidFill>
              </a:rPr>
              <a:t>Add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gatepin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to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gatepinhash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if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it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does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not</a:t>
            </a:r>
            <a:r>
              <a:rPr lang="el-GR" sz="1000" dirty="0">
                <a:solidFill>
                  <a:srgbClr val="0070C0"/>
                </a:solidFill>
              </a:rPr>
              <a:t> </a:t>
            </a:r>
            <a:r>
              <a:rPr lang="el-GR" sz="1000" dirty="0" err="1">
                <a:solidFill>
                  <a:srgbClr val="0070C0"/>
                </a:solidFill>
              </a:rPr>
              <a:t>exists</a:t>
            </a:r>
          </a:p>
        </p:txBody>
      </p:sp>
      <p:pic>
        <p:nvPicPr>
          <p:cNvPr id="18" name="Γραφικό 17" descr="Σημάδι ελέγχου περίγραμμα">
            <a:extLst>
              <a:ext uri="{FF2B5EF4-FFF2-40B4-BE49-F238E27FC236}">
                <a16:creationId xmlns:a16="http://schemas.microsoft.com/office/drawing/2014/main" id="{9DE46C14-DE38-3CAD-E20D-0EA23E6D4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60000">
            <a:off x="7760139" y="4275308"/>
            <a:ext cx="302079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8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Structs</a:t>
            </a:r>
            <a:endParaRPr lang="en-US" sz="3200" b="0" strike="noStrike" spc="-1" dirty="0">
              <a:solidFill>
                <a:schemeClr val="dk2"/>
              </a:solidFill>
              <a:latin typeface="Arial"/>
            </a:endParaRPr>
          </a:p>
        </p:txBody>
      </p:sp>
      <p:sp>
        <p:nvSpPr>
          <p:cNvPr id="429" name="PlaceHolder 14"/>
          <p:cNvSpPr/>
          <p:nvPr/>
        </p:nvSpPr>
        <p:spPr>
          <a:xfrm>
            <a:off x="750498" y="1534422"/>
            <a:ext cx="4800240" cy="182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latin typeface="Poppins"/>
              </a:rPr>
              <a:t>There are three main hash tables:</a:t>
            </a:r>
            <a:endParaRPr lang="el-GR" dirty="0">
              <a:solidFill>
                <a:schemeClr val="dk1"/>
              </a:solidFill>
              <a:latin typeface="Arial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chemeClr val="dk1"/>
                </a:solidFill>
                <a:latin typeface="Poppins"/>
              </a:rPr>
              <a:t>Comphash</a:t>
            </a:r>
            <a:r>
              <a:rPr lang="en" sz="1400" spc="-1" dirty="0">
                <a:solidFill>
                  <a:schemeClr val="dk1"/>
                </a:solidFill>
                <a:latin typeface="Poppins"/>
              </a:rPr>
              <a:t>: stores </a:t>
            </a:r>
            <a:r>
              <a:rPr lang="en" sz="1400" spc="-1" dirty="0" err="1">
                <a:solidFill>
                  <a:schemeClr val="dk1"/>
                </a:solidFill>
                <a:latin typeface="Poppins"/>
              </a:rPr>
              <a:t>informations</a:t>
            </a:r>
            <a:r>
              <a:rPr lang="en" sz="1400" spc="-1" dirty="0">
                <a:solidFill>
                  <a:schemeClr val="dk1"/>
                </a:solidFill>
                <a:latin typeface="Poppins"/>
              </a:rPr>
              <a:t> about each component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endParaRPr lang="en" sz="1400" spc="-1" dirty="0">
              <a:solidFill>
                <a:schemeClr val="dk1"/>
              </a:solidFill>
              <a:latin typeface="Poppins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chemeClr val="dk1"/>
                </a:solidFill>
                <a:latin typeface="Poppins"/>
              </a:rPr>
              <a:t>Gatepinhash</a:t>
            </a:r>
            <a:r>
              <a:rPr lang="en" sz="1400" spc="-1" dirty="0">
                <a:solidFill>
                  <a:schemeClr val="dk1"/>
                </a:solidFill>
                <a:latin typeface="Poppins"/>
              </a:rPr>
              <a:t>: stores </a:t>
            </a:r>
            <a:r>
              <a:rPr lang="en" sz="1400" spc="-1" dirty="0" err="1">
                <a:solidFill>
                  <a:schemeClr val="dk1"/>
                </a:solidFill>
                <a:latin typeface="Poppins"/>
              </a:rPr>
              <a:t>informations</a:t>
            </a:r>
            <a:r>
              <a:rPr lang="en" sz="1400" spc="-1" dirty="0">
                <a:solidFill>
                  <a:schemeClr val="dk1"/>
                </a:solidFill>
                <a:latin typeface="Poppins"/>
              </a:rPr>
              <a:t> about each </a:t>
            </a:r>
            <a:r>
              <a:rPr lang="en" sz="1400" spc="-1" dirty="0" err="1">
                <a:solidFill>
                  <a:schemeClr val="dk1"/>
                </a:solidFill>
                <a:latin typeface="Poppins"/>
              </a:rPr>
              <a:t>gatepin</a:t>
            </a:r>
            <a:endParaRPr lang="en" sz="1400" spc="-1" dirty="0">
              <a:solidFill>
                <a:schemeClr val="dk1"/>
              </a:solidFill>
              <a:latin typeface="Poppins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endParaRPr lang="en" sz="1400" spc="-1" dirty="0">
              <a:solidFill>
                <a:schemeClr val="dk1"/>
              </a:solidFill>
              <a:latin typeface="Poppins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chemeClr val="dk1"/>
                </a:solidFill>
                <a:latin typeface="Poppins"/>
              </a:rPr>
              <a:t>Libhash</a:t>
            </a:r>
            <a:r>
              <a:rPr lang="en" sz="1400" spc="-1" dirty="0">
                <a:solidFill>
                  <a:schemeClr val="dk1"/>
                </a:solidFill>
                <a:latin typeface="Poppins"/>
              </a:rPr>
              <a:t>: stores </a:t>
            </a:r>
            <a:r>
              <a:rPr lang="en" sz="1400" spc="-1" dirty="0" err="1">
                <a:solidFill>
                  <a:schemeClr val="dk1"/>
                </a:solidFill>
                <a:latin typeface="Poppins"/>
              </a:rPr>
              <a:t>informations</a:t>
            </a:r>
            <a:r>
              <a:rPr lang="en" sz="1400" spc="-1" dirty="0">
                <a:solidFill>
                  <a:schemeClr val="dk1"/>
                </a:solidFill>
                <a:latin typeface="Poppins"/>
              </a:rPr>
              <a:t> about each different cell</a:t>
            </a:r>
          </a:p>
        </p:txBody>
      </p:sp>
      <p:sp>
        <p:nvSpPr>
          <p:cNvPr id="2" name="PlaceHolder 14">
            <a:extLst>
              <a:ext uri="{FF2B5EF4-FFF2-40B4-BE49-F238E27FC236}">
                <a16:creationId xmlns:a16="http://schemas.microsoft.com/office/drawing/2014/main" id="{710BD4FC-CE28-5005-704A-84A58F31D792}"/>
              </a:ext>
            </a:extLst>
          </p:cNvPr>
          <p:cNvSpPr/>
          <p:nvPr/>
        </p:nvSpPr>
        <p:spPr>
          <a:xfrm>
            <a:off x="6056039" y="1613796"/>
            <a:ext cx="2134183" cy="83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" sz="1400" spc="-1" dirty="0">
                <a:latin typeface="Poppins"/>
              </a:rPr>
              <a:t>Each </a:t>
            </a:r>
            <a:r>
              <a:rPr lang="en" sz="1400" spc="-1" dirty="0" err="1">
                <a:latin typeface="Poppins"/>
              </a:rPr>
              <a:t>hashtable</a:t>
            </a:r>
            <a:r>
              <a:rPr lang="en" sz="1400" spc="-1" dirty="0">
                <a:latin typeface="Poppins"/>
              </a:rPr>
              <a:t> has a static HASHDEPTH that we define it as 20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" sz="1400" spc="-1" dirty="0">
                <a:solidFill>
                  <a:srgbClr val="C00000"/>
                </a:solidFill>
                <a:latin typeface="Poppins"/>
              </a:rPr>
              <a:t>If  it has more than 20 collisions program prints error and exits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p15="http://schemas.microsoft.com/office/powerpoint/2012/main">
      <p:transition spd="slow">
        <p:fade thruBlk="true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20B09-6623-DAE3-6D46-D6AA30AB7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139BDD66-4C52-BBE4-E9B0-BC90CAD2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B5771-F263-174C-EE21-0A061292E787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F7963-6A22-6768-7AC2-E8FBF01C47DA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Component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C36E57C9-3444-D51E-4BFF-B9FC0323154B}"/>
              </a:ext>
            </a:extLst>
          </p:cNvPr>
          <p:cNvSpPr/>
          <p:nvPr/>
        </p:nvSpPr>
        <p:spPr>
          <a:xfrm>
            <a:off x="1669144" y="2508249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9A1E0-BC0B-C397-0A34-E6737832CEF7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582C-6AB6-0B0A-979A-FE2C5F56094D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0DD20-EA75-806A-84DB-3BB294DEA19B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B5444-C0E7-75BF-C9A5-D2B7045C6279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A3ABA-9E49-9E1C-C90C-34A9DE075C15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16A3B-C3E7-B3FD-6BA4-DB911DD9D52A}"/>
              </a:ext>
            </a:extLst>
          </p:cNvPr>
          <p:cNvSpPr txBox="1"/>
          <p:nvPr/>
        </p:nvSpPr>
        <p:spPr>
          <a:xfrm>
            <a:off x="7964709" y="3882565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45713-DD7F-6123-AE1B-7F2535737189}"/>
              </a:ext>
            </a:extLst>
          </p:cNvPr>
          <p:cNvSpPr txBox="1"/>
          <p:nvPr/>
        </p:nvSpPr>
        <p:spPr>
          <a:xfrm>
            <a:off x="7946565" y="4376957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</p:spTree>
    <p:extLst>
      <p:ext uri="{BB962C8B-B14F-4D97-AF65-F5344CB8AC3E}">
        <p14:creationId xmlns:p14="http://schemas.microsoft.com/office/powerpoint/2010/main" val="1927965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96C30-325A-4616-DF7F-5EDD30824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E99176C-A097-C153-9EEA-70E1BE01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B0337-ECE9-953D-89FB-442F25EA35DD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6275D-945A-6C3E-470C-AF2A59EA8C9B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three_counters</a:t>
            </a:r>
            <a:r>
              <a:rPr lang="el-GR" sz="1400" dirty="0"/>
              <a:t>/U29,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1542E817-9057-6580-1A00-9D95CCDE5D0B}"/>
              </a:ext>
            </a:extLst>
          </p:cNvPr>
          <p:cNvSpPr/>
          <p:nvPr/>
        </p:nvSpPr>
        <p:spPr>
          <a:xfrm rot="8940000">
            <a:off x="3179537" y="4426856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104C0-B119-8699-10B6-23D456A8EAE6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0F48C-E9F8-AB4F-4D4E-2AAA74F72581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1CD89-E511-E07B-59B7-B402548592C6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7B581-8B75-3B79-AE77-E272149D324D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65E87-67F9-47AA-12FF-2E5ABEE53EE0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A60C8-26CB-D7FD-7E85-88B0F1C381FF}"/>
              </a:ext>
            </a:extLst>
          </p:cNvPr>
          <p:cNvSpPr txBox="1"/>
          <p:nvPr/>
        </p:nvSpPr>
        <p:spPr>
          <a:xfrm>
            <a:off x="7964709" y="3882565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3D00A-F212-EED6-E6F9-A1EA22A90757}"/>
              </a:ext>
            </a:extLst>
          </p:cNvPr>
          <p:cNvSpPr txBox="1"/>
          <p:nvPr/>
        </p:nvSpPr>
        <p:spPr>
          <a:xfrm>
            <a:off x="7946565" y="4376957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</p:spTree>
    <p:extLst>
      <p:ext uri="{BB962C8B-B14F-4D97-AF65-F5344CB8AC3E}">
        <p14:creationId xmlns:p14="http://schemas.microsoft.com/office/powerpoint/2010/main" val="94936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FD12-17FD-BBDD-A849-6B771D95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8907A56-7B4C-92F1-693B-392D94D0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C9A99-E8C9-460B-F580-8BDF70667077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CB669-143E-221F-F36B-91AE117E3426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Output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1316767D-FBD9-F7F4-F539-522B8375E19A}"/>
              </a:ext>
            </a:extLst>
          </p:cNvPr>
          <p:cNvSpPr/>
          <p:nvPr/>
        </p:nvSpPr>
        <p:spPr>
          <a:xfrm rot="8940000">
            <a:off x="3179537" y="4426856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12343-B357-3287-7E89-2145C864B265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72C77-BAB1-E853-5A18-151DAF3E2A9A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14698-92CF-6E29-E586-7898C72746EB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3E733-63E6-3B44-609A-721986CA7722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E410C-DF11-A118-FC0C-330215E12D58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425D8-C6E7-ACA2-5B17-CA4E12B39068}"/>
              </a:ext>
            </a:extLst>
          </p:cNvPr>
          <p:cNvSpPr txBox="1"/>
          <p:nvPr/>
        </p:nvSpPr>
        <p:spPr>
          <a:xfrm>
            <a:off x="7964709" y="3882565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B8AD1-5F7C-AFFA-2009-F04F8C4C1A98}"/>
              </a:ext>
            </a:extLst>
          </p:cNvPr>
          <p:cNvSpPr txBox="1"/>
          <p:nvPr/>
        </p:nvSpPr>
        <p:spPr>
          <a:xfrm>
            <a:off x="7946565" y="4376957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</p:spTree>
    <p:extLst>
      <p:ext uri="{BB962C8B-B14F-4D97-AF65-F5344CB8AC3E}">
        <p14:creationId xmlns:p14="http://schemas.microsoft.com/office/powerpoint/2010/main" val="3625382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78588-2F86-B610-5DD4-DAA1FB7C0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13210301-BA5A-A644-504F-F16CB923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9C455-0B2C-3975-0273-F256824DCB27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2FFED-69D6-2C7E-7768-4284EB0555BD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Pin</a:t>
            </a:r>
            <a:r>
              <a:rPr lang="el-GR" sz="1400" dirty="0"/>
              <a:t>: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801D8AA1-4A44-EA0B-5243-7D32ACD8AC1D}"/>
              </a:ext>
            </a:extLst>
          </p:cNvPr>
          <p:cNvSpPr/>
          <p:nvPr/>
        </p:nvSpPr>
        <p:spPr>
          <a:xfrm rot="8940000">
            <a:off x="3179537" y="4426856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ECF5-5344-F425-8E3C-B6BAEFEE8011}"/>
              </a:ext>
            </a:extLst>
          </p:cNvPr>
          <p:cNvSpPr txBox="1"/>
          <p:nvPr/>
        </p:nvSpPr>
        <p:spPr>
          <a:xfrm>
            <a:off x="7964714" y="1823356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C61DB-53F0-D8F3-EA29-1ED6CF733237}"/>
              </a:ext>
            </a:extLst>
          </p:cNvPr>
          <p:cNvSpPr txBox="1"/>
          <p:nvPr/>
        </p:nvSpPr>
        <p:spPr>
          <a:xfrm>
            <a:off x="7964713" y="2168069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7B376-2874-C14B-C551-5DE3663486B1}"/>
              </a:ext>
            </a:extLst>
          </p:cNvPr>
          <p:cNvSpPr txBox="1"/>
          <p:nvPr/>
        </p:nvSpPr>
        <p:spPr>
          <a:xfrm>
            <a:off x="7946569" y="2508246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23DAA-F76C-28EF-D95C-169702F3649B}"/>
              </a:ext>
            </a:extLst>
          </p:cNvPr>
          <p:cNvSpPr txBox="1"/>
          <p:nvPr/>
        </p:nvSpPr>
        <p:spPr>
          <a:xfrm>
            <a:off x="7964711" y="2911924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B7426-8F20-C610-A4A5-0FCFCA5CB0F1}"/>
              </a:ext>
            </a:extLst>
          </p:cNvPr>
          <p:cNvSpPr txBox="1"/>
          <p:nvPr/>
        </p:nvSpPr>
        <p:spPr>
          <a:xfrm>
            <a:off x="7964710" y="3406316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14844-B7ED-6D5F-F865-7A1FB87D0471}"/>
              </a:ext>
            </a:extLst>
          </p:cNvPr>
          <p:cNvSpPr txBox="1"/>
          <p:nvPr/>
        </p:nvSpPr>
        <p:spPr>
          <a:xfrm>
            <a:off x="7964709" y="3882565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A33B4-DBF9-CB8D-1EC0-868301FCEE32}"/>
              </a:ext>
            </a:extLst>
          </p:cNvPr>
          <p:cNvSpPr txBox="1"/>
          <p:nvPr/>
        </p:nvSpPr>
        <p:spPr>
          <a:xfrm>
            <a:off x="7946565" y="4376957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</p:spTree>
    <p:extLst>
      <p:ext uri="{BB962C8B-B14F-4D97-AF65-F5344CB8AC3E}">
        <p14:creationId xmlns:p14="http://schemas.microsoft.com/office/powerpoint/2010/main" val="2790009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D6C6B-E51D-EBF7-A658-E273D18F1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22BC33C0-B450-4642-5031-1D7B3AD6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1A0A45-7D03-64DD-8F46-982000962F5B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C7718-BA2B-7BC8-223E-9FC2777E7D7B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CO,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A905A005-07B4-7F13-A69E-2668912D3116}"/>
              </a:ext>
            </a:extLst>
          </p:cNvPr>
          <p:cNvSpPr/>
          <p:nvPr/>
        </p:nvSpPr>
        <p:spPr>
          <a:xfrm>
            <a:off x="4086680" y="3533320"/>
            <a:ext cx="163285" cy="439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B25E4-00E5-88AC-AFE3-202822A55A83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BD9F4-99B5-AC8D-4AA6-57757AAD0D64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A7DAF-2F0E-49C8-7645-B1BFF9A6BE9A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09E9F-C3FC-CA14-094B-76E41CCCD9E2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6BC1E-E196-6AA9-E977-EA96002E9853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0B51-5C44-8097-6B4F-E8C06A62BBF2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3970-7BAC-ED49-152F-9ED426D02961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747BA-F9B9-F013-988C-CAAFCB4000F9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rgbClr val="0070C0"/>
                </a:solidFill>
              </a:rPr>
              <a:t>Cell_pin</a:t>
            </a:r>
            <a:endParaRPr lang="el-GR" sz="1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28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AF619-0222-F84F-B835-749CECDC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253273F2-9EDE-C24C-1E9B-FCCB2BD4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9BF53-485E-53DB-EB39-03F2850A1725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686C3-E4F0-D482-13D9-37BD9DAE3641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Boolean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67F28D82-D6F7-F9C1-3852-499CEACA6210}"/>
              </a:ext>
            </a:extLst>
          </p:cNvPr>
          <p:cNvSpPr/>
          <p:nvPr/>
        </p:nvSpPr>
        <p:spPr>
          <a:xfrm>
            <a:off x="5352144" y="360135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E878A-A024-8353-25D6-8E8BA4BD7657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570D6-6E81-E88E-1D28-867284B9961A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BFF5B-5BBF-2806-0CB6-7A1BADAE323A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7F388-F78E-905C-BA25-9B624687EF28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A0823-3ECF-4907-6319-F580ACDD83A5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C1259-942C-464A-8BB3-EE5B16C9FE32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DDE72-7A40-C38A-796D-3FC554488364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7BEAF-CFA9-9ACA-2D43-EC9F95A08153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rgbClr val="0070C0"/>
                </a:solidFill>
              </a:rPr>
              <a:t>Cell_pin</a:t>
            </a:r>
            <a:endParaRPr lang="el-GR" sz="1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05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11CC-AE58-EF2C-D74C-4E0ABEAE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E91C22F-429B-9905-2F16-5BB79F5F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54043-D657-1259-2F6C-6DB87B8B5579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C523E-C9DB-4971-3D64-F99E299AD5A2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/>
              <a:t>Function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1973AD10-7361-AC51-3CF2-E159FA87022C}"/>
              </a:ext>
            </a:extLst>
          </p:cNvPr>
          <p:cNvSpPr/>
          <p:nvPr/>
        </p:nvSpPr>
        <p:spPr>
          <a:xfrm>
            <a:off x="5352144" y="360135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7FB6-9142-21FD-8D08-63BA49966D12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EBB84-849B-0585-085F-202B8AD2E5BB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E1B56-5C2D-4CC6-A9EC-27752F930E1A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080F1-F71F-2E9F-2651-6EF8E03B2926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01462-163D-9F6C-FB62-6787414A70DC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11797-F729-B6A0-CC40-7006046B865F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52210-5257-3F26-B81C-631F8F6061E4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7D077-FE5A-C136-231A-599944C665FD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rgbClr val="0070C0"/>
                </a:solidFill>
              </a:rPr>
              <a:t>Cell_pin</a:t>
            </a:r>
            <a:endParaRPr lang="el-GR" sz="1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4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185C-8533-1E42-76A0-D732E7666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2CC6ADEF-86F3-72BF-D2B1-DFA42DC4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9B82D-93C9-9188-12AB-49423A70B681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442ED-18A2-8F99-DF16-D0A1BD2C8F2C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>
                <a:cs typeface="Arial"/>
              </a:rPr>
              <a:t>(A*B)+(A*CI)+(B*CI)</a:t>
            </a:r>
            <a:endParaRPr lang="el-GR" sz="1400" dirty="0" err="1"/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DE50E081-C792-BAE2-EAB8-89F099015BB1}"/>
              </a:ext>
            </a:extLst>
          </p:cNvPr>
          <p:cNvSpPr/>
          <p:nvPr/>
        </p:nvSpPr>
        <p:spPr>
          <a:xfrm>
            <a:off x="6649358" y="3587748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47732-C214-A68B-8DB7-18D8843AD096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A582F-7A31-C241-430D-01E8032D8DEF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B4736-1788-EF15-74D0-D48A100ECC83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00617-B4FF-571D-7AD4-F58CB2F09E2D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F9AB2-40D1-5FFB-C574-669B20267DA8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0D7B2-EF81-6E85-F7C5-E74C03C4D3E8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F0622-18E9-486C-AFED-0061A6ADA83F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218B6-9B12-772F-267C-6505B5F2795B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endParaRPr lang="el-GR" sz="100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D4F16-A688-45B1-F476-EED0E2233F71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2D338-850F-D33B-C719-37E282318C46}"/>
              </a:ext>
            </a:extLst>
          </p:cNvPr>
          <p:cNvSpPr txBox="1"/>
          <p:nvPr/>
        </p:nvSpPr>
        <p:spPr>
          <a:xfrm>
            <a:off x="7733385" y="4549314"/>
            <a:ext cx="135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>
                <a:solidFill>
                  <a:srgbClr val="0070C0"/>
                </a:solidFill>
              </a:rPr>
              <a:t>(A*B)+(A*CI)+(B*CI)</a:t>
            </a:r>
          </a:p>
        </p:txBody>
      </p:sp>
    </p:spTree>
    <p:extLst>
      <p:ext uri="{BB962C8B-B14F-4D97-AF65-F5344CB8AC3E}">
        <p14:creationId xmlns:p14="http://schemas.microsoft.com/office/powerpoint/2010/main" val="230300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57C6-54D2-5DC5-5010-26FB21089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EAD89D6F-6A95-FF27-4245-C51234B2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DAAF6-5D73-24E8-6ED3-18A3D812A578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89409-D593-EFA2-AABE-2BAF9E8F189B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>
                <a:cs typeface="Arial"/>
              </a:rPr>
              <a:t>(A*B)+(A*CI)+(B*CI)</a:t>
            </a:r>
            <a:endParaRPr lang="el-GR" sz="1400" dirty="0" err="1"/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26C05209-12C0-078D-51E1-EBE87100FDD3}"/>
              </a:ext>
            </a:extLst>
          </p:cNvPr>
          <p:cNvSpPr/>
          <p:nvPr/>
        </p:nvSpPr>
        <p:spPr>
          <a:xfrm>
            <a:off x="6649358" y="3587748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80356-EB26-EEBD-C623-83DC8EFF8615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B8E8C-6FA2-DEF2-5C46-14BA18C44636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AB65C-4520-C166-3D3C-9440437A75B0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A4326-B04D-DAE8-CD9D-13FC114B6BF3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A3C42-29F9-ACEE-66E2-49E345CE9E52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F487D-EDBA-3F61-F513-C9F1C0695CA9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2E653-39C4-F3B9-1D3F-7DD3E394BD8D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A4F81-93B6-E81A-7106-2D206FA236C0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endParaRPr lang="el-GR" sz="100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A4E48-047E-2950-7F0A-E14B0CBB36AD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D17B3-B209-C737-6DB5-513BA0E9B3EA}"/>
              </a:ext>
            </a:extLst>
          </p:cNvPr>
          <p:cNvSpPr txBox="1"/>
          <p:nvPr/>
        </p:nvSpPr>
        <p:spPr>
          <a:xfrm>
            <a:off x="7733385" y="4549314"/>
            <a:ext cx="135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(A*B)+(A*CI)+(B*CI)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8FC2F-09E4-0EB7-DB4D-57594E9B50F0}"/>
              </a:ext>
            </a:extLst>
          </p:cNvPr>
          <p:cNvSpPr txBox="1"/>
          <p:nvPr/>
        </p:nvSpPr>
        <p:spPr>
          <a:xfrm>
            <a:off x="4712606" y="4821462"/>
            <a:ext cx="403224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100" dirty="0" err="1">
                <a:solidFill>
                  <a:srgbClr val="0070C0"/>
                </a:solidFill>
                <a:cs typeface="Arial"/>
              </a:rPr>
              <a:t>Add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on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hashtables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component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and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cell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with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all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information</a:t>
            </a:r>
            <a:endParaRPr lang="el-GR" sz="1100" dirty="0">
              <a:solidFill>
                <a:srgbClr val="0070C0"/>
              </a:solidFill>
              <a:cs typeface="Arial"/>
            </a:endParaRPr>
          </a:p>
        </p:txBody>
      </p:sp>
      <p:pic>
        <p:nvPicPr>
          <p:cNvPr id="18" name="Γραφικό 17" descr="Σημάδι ελέγχου περίγραμμα">
            <a:extLst>
              <a:ext uri="{FF2B5EF4-FFF2-40B4-BE49-F238E27FC236}">
                <a16:creationId xmlns:a16="http://schemas.microsoft.com/office/drawing/2014/main" id="{F3BD7812-C1A3-62DC-6CE5-5A1BF543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60000">
            <a:off x="7628603" y="4452201"/>
            <a:ext cx="302079" cy="311150"/>
          </a:xfrm>
          <a:prstGeom prst="rect">
            <a:avLst/>
          </a:prstGeom>
        </p:spPr>
      </p:pic>
      <p:pic>
        <p:nvPicPr>
          <p:cNvPr id="20" name="Γραφικό 19" descr="Σημάδι ελέγχου περίγραμμα">
            <a:extLst>
              <a:ext uri="{FF2B5EF4-FFF2-40B4-BE49-F238E27FC236}">
                <a16:creationId xmlns:a16="http://schemas.microsoft.com/office/drawing/2014/main" id="{E5A2DEA9-5789-1D01-1935-FD20CA063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60000">
            <a:off x="7610460" y="4157379"/>
            <a:ext cx="302079" cy="311150"/>
          </a:xfrm>
          <a:prstGeom prst="rect">
            <a:avLst/>
          </a:prstGeom>
        </p:spPr>
      </p:pic>
      <p:pic>
        <p:nvPicPr>
          <p:cNvPr id="22" name="Γραφικό 21" descr="Σημάδι ελέγχου περίγραμμα">
            <a:extLst>
              <a:ext uri="{FF2B5EF4-FFF2-40B4-BE49-F238E27FC236}">
                <a16:creationId xmlns:a16="http://schemas.microsoft.com/office/drawing/2014/main" id="{B323924D-8205-68A6-1C60-BA3344FB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60000">
            <a:off x="7692103" y="1826022"/>
            <a:ext cx="302079" cy="311150"/>
          </a:xfrm>
          <a:prstGeom prst="rect">
            <a:avLst/>
          </a:prstGeom>
        </p:spPr>
      </p:pic>
      <p:pic>
        <p:nvPicPr>
          <p:cNvPr id="24" name="Γραφικό 23" descr="Σημάδι ελέγχου περίγραμμα">
            <a:extLst>
              <a:ext uri="{FF2B5EF4-FFF2-40B4-BE49-F238E27FC236}">
                <a16:creationId xmlns:a16="http://schemas.microsoft.com/office/drawing/2014/main" id="{6B95E9A0-6B11-7F4F-99D7-5F95307B5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60000">
            <a:off x="7692103" y="1499451"/>
            <a:ext cx="302079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9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390C5-697E-3243-4295-7DAA342EA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B4F46D52-5485-AF87-6BA1-2BCE6CBB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CD7B4-51EB-EC3B-8380-361B3E4A8A42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A614C-6675-C0FF-C29D-D2802DB0E774}"/>
              </a:ext>
            </a:extLst>
          </p:cNvPr>
          <p:cNvSpPr txBox="1"/>
          <p:nvPr/>
        </p:nvSpPr>
        <p:spPr>
          <a:xfrm>
            <a:off x="5433785" y="848178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>
                <a:cs typeface="Arial"/>
              </a:rPr>
              <a:t>Component</a:t>
            </a:r>
            <a:r>
              <a:rPr lang="el-GR" sz="1400" dirty="0">
                <a:cs typeface="Arial"/>
              </a:rPr>
              <a:t>:</a:t>
            </a:r>
            <a:endParaRPr lang="el-GR" sz="1400" dirty="0" err="1"/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FC5BA79A-B799-D00B-9EAD-9CA4314ED4A8}"/>
              </a:ext>
            </a:extLst>
          </p:cNvPr>
          <p:cNvSpPr/>
          <p:nvPr/>
        </p:nvSpPr>
        <p:spPr>
          <a:xfrm>
            <a:off x="1660072" y="128360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54931-DF70-567A-C407-E5686657CDED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E41A6-64BB-9BC6-1A68-324725E0F051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C69C8-6AFC-3FD5-7EBD-E6BD5D709210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B4DEA-38C7-BE7A-6745-6EB5A78A1062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B038F-C2E2-80BC-75F2-B708EE6466D9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01317-B6E9-76DC-F527-57AE19CBABF0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C6507-8A7E-9A95-7B00-16B688E9F1ED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CC46E-CD9B-7054-E016-DF42B4883AE8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endParaRPr lang="el-GR" sz="100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8CFEC-7334-04FC-6330-F2BC25196BD3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E8DCF-C31A-8629-3ED9-84CDD4B600A8}"/>
              </a:ext>
            </a:extLst>
          </p:cNvPr>
          <p:cNvSpPr txBox="1"/>
          <p:nvPr/>
        </p:nvSpPr>
        <p:spPr>
          <a:xfrm>
            <a:off x="7733385" y="4549314"/>
            <a:ext cx="135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(A*B)+(A*CI)+(B*CI)</a:t>
            </a:r>
          </a:p>
        </p:txBody>
      </p:sp>
    </p:spTree>
    <p:extLst>
      <p:ext uri="{BB962C8B-B14F-4D97-AF65-F5344CB8AC3E}">
        <p14:creationId xmlns:p14="http://schemas.microsoft.com/office/powerpoint/2010/main" val="7291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B0560-FEA8-F803-A26F-BFD7C5063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>
            <a:extLst>
              <a:ext uri="{FF2B5EF4-FFF2-40B4-BE49-F238E27FC236}">
                <a16:creationId xmlns:a16="http://schemas.microsoft.com/office/drawing/2014/main" id="{DDDF0163-EE3F-7901-8ABE-28B6367F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 err="1">
                <a:solidFill>
                  <a:schemeClr val="dk2"/>
                </a:solidFill>
                <a:latin typeface="IBM Plex Mono"/>
              </a:rPr>
              <a:t>Gatepins</a:t>
            </a: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 </a:t>
            </a:r>
            <a:r>
              <a:rPr lang="en" sz="3200" b="1" spc="-1" dirty="0" err="1">
                <a:solidFill>
                  <a:schemeClr val="dk2"/>
                </a:solidFill>
                <a:latin typeface="IBM Plex Mono"/>
              </a:rPr>
              <a:t>Hashtable</a:t>
            </a:r>
            <a:endParaRPr lang="en-US" sz="3200" b="0" strike="noStrike" spc="-1" dirty="0" err="1">
              <a:solidFill>
                <a:schemeClr val="dk2"/>
              </a:solidFill>
              <a:latin typeface="Arial"/>
            </a:endParaRPr>
          </a:p>
        </p:txBody>
      </p:sp>
      <p:sp>
        <p:nvSpPr>
          <p:cNvPr id="429" name="PlaceHolder 14">
            <a:extLst>
              <a:ext uri="{FF2B5EF4-FFF2-40B4-BE49-F238E27FC236}">
                <a16:creationId xmlns:a16="http://schemas.microsoft.com/office/drawing/2014/main" id="{36372496-3272-D86B-AE4C-066CAA3403AA}"/>
              </a:ext>
            </a:extLst>
          </p:cNvPr>
          <p:cNvSpPr/>
          <p:nvPr/>
        </p:nvSpPr>
        <p:spPr>
          <a:xfrm>
            <a:off x="500851" y="1224937"/>
            <a:ext cx="4747078" cy="32117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" sz="1200" b="1" spc="-1" err="1">
                <a:solidFill>
                  <a:srgbClr val="7030A0"/>
                </a:solidFill>
                <a:latin typeface="Poppins"/>
              </a:rPr>
              <a:t>gatepinhash</a:t>
            </a:r>
            <a:r>
              <a:rPr lang="en" sz="1200" b="1" spc="-1" dirty="0">
                <a:solidFill>
                  <a:srgbClr val="7030A0"/>
                </a:solidFill>
                <a:latin typeface="Poppins"/>
              </a:rPr>
              <a:t>: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Char *name[HASHDEPTH]: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name of pin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*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pinConn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array with hash values of successors of this pin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*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pinConnDepth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array with hash depth of successors of this pin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connections_size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number of connections for each pin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parentComponent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hash value for component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parentComponentDepth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hash depth for component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type[HASHDEPTH]: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Wire or IO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hashpresent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variable to show us if bucket is empty or not</a:t>
            </a:r>
          </a:p>
        </p:txBody>
      </p:sp>
      <p:pic>
        <p:nvPicPr>
          <p:cNvPr id="2" name="Εικόνα 1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0BAC8CF-CD23-1FA7-CF08-D19FD878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20" y="1682128"/>
            <a:ext cx="3394076" cy="25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F247D-575C-B8AC-0342-48970FB4F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C3EAACD5-7488-D9F0-76BC-7750CEEE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55F45-6284-B22B-89EA-9E95B693A87B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93A3C-79DC-A881-83D4-B83FD8586CA1}"/>
              </a:ext>
            </a:extLst>
          </p:cNvPr>
          <p:cNvSpPr txBox="1"/>
          <p:nvPr/>
        </p:nvSpPr>
        <p:spPr>
          <a:xfrm>
            <a:off x="4989285" y="802821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>
                <a:cs typeface="Arial"/>
              </a:rPr>
              <a:t>three_counters</a:t>
            </a:r>
            <a:r>
              <a:rPr lang="el-GR" sz="1400" dirty="0">
                <a:cs typeface="Arial"/>
              </a:rPr>
              <a:t>/U29,</a:t>
            </a:r>
            <a:endParaRPr lang="el-GR" sz="1400" dirty="0" err="1"/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645AEC88-EDA1-B054-488F-A29803F1344D}"/>
              </a:ext>
            </a:extLst>
          </p:cNvPr>
          <p:cNvSpPr/>
          <p:nvPr/>
        </p:nvSpPr>
        <p:spPr>
          <a:xfrm>
            <a:off x="2907393" y="128360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8C696-9ED2-0115-7C7D-72314148F6BE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2EF-DD82-347D-E345-F1AEA815DDE7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EEE22-077B-9269-0332-02B24B84F55C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36947-77D1-0D25-67B2-F31D6C4EE148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2FD26-9592-03E9-EEAC-E811A172D762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F474-E8E6-03FE-B20A-207E8C997829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95B72-6994-48DC-957A-45C675236F17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9D407-82B9-B972-6ACC-C7DC4DA3AEFD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endParaRPr lang="el-GR" sz="100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34301-85EB-29FB-1CEC-3B6C6153D901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CBC-6AF1-E273-74FC-5F9C8FE80AD4}"/>
              </a:ext>
            </a:extLst>
          </p:cNvPr>
          <p:cNvSpPr txBox="1"/>
          <p:nvPr/>
        </p:nvSpPr>
        <p:spPr>
          <a:xfrm>
            <a:off x="7733385" y="4549314"/>
            <a:ext cx="135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(A*B)+(A*CI)+(B*CI)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AC559-B760-A421-CFAE-90CF07F10005}"/>
              </a:ext>
            </a:extLst>
          </p:cNvPr>
          <p:cNvSpPr txBox="1"/>
          <p:nvPr/>
        </p:nvSpPr>
        <p:spPr>
          <a:xfrm>
            <a:off x="7370534" y="820963"/>
            <a:ext cx="12926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 err="1">
                <a:solidFill>
                  <a:srgbClr val="00B050"/>
                </a:solidFill>
                <a:cs typeface="Arial"/>
              </a:rPr>
              <a:t>Already</a:t>
            </a:r>
            <a:r>
              <a:rPr lang="el-GR" sz="1400" dirty="0">
                <a:solidFill>
                  <a:srgbClr val="00B050"/>
                </a:solidFill>
                <a:cs typeface="Arial"/>
              </a:rPr>
              <a:t> </a:t>
            </a:r>
            <a:r>
              <a:rPr lang="el-GR" sz="1400" dirty="0" err="1">
                <a:solidFill>
                  <a:srgbClr val="00B050"/>
                </a:solidFill>
                <a:cs typeface="Arial"/>
              </a:rPr>
              <a:t>exists</a:t>
            </a:r>
          </a:p>
        </p:txBody>
      </p:sp>
    </p:spTree>
    <p:extLst>
      <p:ext uri="{BB962C8B-B14F-4D97-AF65-F5344CB8AC3E}">
        <p14:creationId xmlns:p14="http://schemas.microsoft.com/office/powerpoint/2010/main" val="40327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00274-D958-143C-3F4B-88C90D03A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818997B-E608-3EFA-D16C-84633B5C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BB591-5766-F3DC-169A-83146BF3999A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CB1F9-F26D-48ED-AA66-86CDA2960CC0}"/>
              </a:ext>
            </a:extLst>
          </p:cNvPr>
          <p:cNvSpPr txBox="1"/>
          <p:nvPr/>
        </p:nvSpPr>
        <p:spPr>
          <a:xfrm>
            <a:off x="4989285" y="802821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>
                <a:cs typeface="Arial"/>
              </a:rPr>
              <a:t>Output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8874D531-F5CD-F84D-8278-C6D6593A0CD7}"/>
              </a:ext>
            </a:extLst>
          </p:cNvPr>
          <p:cNvSpPr/>
          <p:nvPr/>
        </p:nvSpPr>
        <p:spPr>
          <a:xfrm>
            <a:off x="2939143" y="360135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219EA-A715-A336-4F31-64E92909A7E7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58C97-CA96-CAD6-4296-5D0F42218CF3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B84F0-00F5-5DF8-75D4-39A09B457CCC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A5571-2E63-A9B9-7865-65980C87C87C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B2059-0EB9-7C40-92DF-DD2ECDD5D69A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34F3-A863-E42E-E55F-44650375015B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2D897-37BF-0D25-7DF8-7E40F86C6569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3DEEB-2CF0-D8BB-DEE9-2E90F15E270E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endParaRPr lang="el-GR" sz="100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48ECF-171B-F638-6141-1D3A275BF7D4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1C004-5745-F879-8408-14B1763D9305}"/>
              </a:ext>
            </a:extLst>
          </p:cNvPr>
          <p:cNvSpPr txBox="1"/>
          <p:nvPr/>
        </p:nvSpPr>
        <p:spPr>
          <a:xfrm>
            <a:off x="7733385" y="4549314"/>
            <a:ext cx="135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(A*B)+(A*CI)+(B*CI)</a:t>
            </a:r>
          </a:p>
        </p:txBody>
      </p:sp>
    </p:spTree>
    <p:extLst>
      <p:ext uri="{BB962C8B-B14F-4D97-AF65-F5344CB8AC3E}">
        <p14:creationId xmlns:p14="http://schemas.microsoft.com/office/powerpoint/2010/main" val="225489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C8E49-2915-B77D-B92D-E3BFC366A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02FA0CA-5C04-5021-946E-8BEBDE17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0A271-3042-DDE6-D195-2BD569C81494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45A08-8E98-D66A-66AB-90B37E02D4BA}"/>
              </a:ext>
            </a:extLst>
          </p:cNvPr>
          <p:cNvSpPr txBox="1"/>
          <p:nvPr/>
        </p:nvSpPr>
        <p:spPr>
          <a:xfrm>
            <a:off x="4989285" y="802821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>
                <a:cs typeface="Arial"/>
              </a:rPr>
              <a:t>Pin</a:t>
            </a:r>
            <a:r>
              <a:rPr lang="el-GR" sz="1400" dirty="0">
                <a:cs typeface="Arial"/>
              </a:rPr>
              <a:t>: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8576C276-806C-36DF-D709-CF274C6108B4}"/>
              </a:ext>
            </a:extLst>
          </p:cNvPr>
          <p:cNvSpPr/>
          <p:nvPr/>
        </p:nvSpPr>
        <p:spPr>
          <a:xfrm>
            <a:off x="2939143" y="360135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00403-FEDD-0049-C71B-CA03D27E5EFC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371C9-94FC-5750-7F5D-01B007E1C8C4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E1499-9F96-55BA-0C7A-6ED9F371C609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04C97-FE99-F41C-57AD-0756FAF757CF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79F24-5D9C-2EBD-28A0-C1CED2CE6A7C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9F6D6-24A2-6702-FFC7-673A3117D9F4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2FCE-6C5A-EA85-00C4-685D21DF5BED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1D1DC-1165-8FC2-9ACF-FBE73D962C36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endParaRPr lang="el-GR" sz="100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05D29-38E2-59C4-8DC0-E16C32785241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18B97-9591-6DB6-D2AC-E0816B05B35D}"/>
              </a:ext>
            </a:extLst>
          </p:cNvPr>
          <p:cNvSpPr txBox="1"/>
          <p:nvPr/>
        </p:nvSpPr>
        <p:spPr>
          <a:xfrm>
            <a:off x="7733385" y="4549314"/>
            <a:ext cx="135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(A*B)+(A*CI)+(B*CI)</a:t>
            </a:r>
          </a:p>
        </p:txBody>
      </p:sp>
    </p:spTree>
    <p:extLst>
      <p:ext uri="{BB962C8B-B14F-4D97-AF65-F5344CB8AC3E}">
        <p14:creationId xmlns:p14="http://schemas.microsoft.com/office/powerpoint/2010/main" val="3212735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F1497-5BA5-CA37-67DB-39106A402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C849B57-7E3B-2DD1-48FA-ED79599A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585F3F-B556-69B0-534A-B65C54F9122B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EFF12-1B8B-3A56-327D-1B320C56A2B4}"/>
              </a:ext>
            </a:extLst>
          </p:cNvPr>
          <p:cNvSpPr txBox="1"/>
          <p:nvPr/>
        </p:nvSpPr>
        <p:spPr>
          <a:xfrm>
            <a:off x="4989285" y="802821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>
                <a:cs typeface="Arial"/>
              </a:rPr>
              <a:t>SM,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1FDA48CA-6900-C8B2-44AD-6326320C32A5}"/>
              </a:ext>
            </a:extLst>
          </p:cNvPr>
          <p:cNvSpPr/>
          <p:nvPr/>
        </p:nvSpPr>
        <p:spPr>
          <a:xfrm>
            <a:off x="5352143" y="360135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BBA6A-DD44-AEE5-ECFE-576752333D9C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0A6F9-9507-5F59-3B61-593A064CA77C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094F1-2B2D-DB95-27C1-3E7380692333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34551-10C7-29AE-75D5-8A0E8E0E135D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F5589-6747-E46E-310F-42C4ABBFFC1E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F10D0-1083-A8BB-BB78-597AADE074B5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FEDB2-019F-F8E5-D52B-C7A415CB36A5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8D8EE-39A8-C987-5375-D29032F1F755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l-GR" sz="1000" dirty="0">
                <a:solidFill>
                  <a:srgbClr val="0070C0"/>
                </a:solidFill>
              </a:rPr>
              <a:t>(SM)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F5720-A222-0017-B573-1950224F901E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4A6D8-E7C2-B466-35D5-95FBB767B2ED}"/>
              </a:ext>
            </a:extLst>
          </p:cNvPr>
          <p:cNvSpPr txBox="1"/>
          <p:nvPr/>
        </p:nvSpPr>
        <p:spPr>
          <a:xfrm>
            <a:off x="7733385" y="4549314"/>
            <a:ext cx="135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(A*B)+(A*CI)+(B*CI)</a:t>
            </a:r>
          </a:p>
        </p:txBody>
      </p:sp>
    </p:spTree>
    <p:extLst>
      <p:ext uri="{BB962C8B-B14F-4D97-AF65-F5344CB8AC3E}">
        <p14:creationId xmlns:p14="http://schemas.microsoft.com/office/powerpoint/2010/main" val="1586755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7519C-E0E8-F6D8-5BD6-CC4AA9E2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2EFD243-11C1-A2F3-A156-977F3963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14CC5-3F33-9157-4C04-CDD5D75F3380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5D0FB-23E3-F11E-CA2F-17F9A52EA6AE}"/>
              </a:ext>
            </a:extLst>
          </p:cNvPr>
          <p:cNvSpPr txBox="1"/>
          <p:nvPr/>
        </p:nvSpPr>
        <p:spPr>
          <a:xfrm>
            <a:off x="4989285" y="802821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 err="1">
                <a:cs typeface="Arial"/>
              </a:rPr>
              <a:t>Function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DD1D42CF-B9A5-9AC3-D591-1654E052B4DD}"/>
              </a:ext>
            </a:extLst>
          </p:cNvPr>
          <p:cNvSpPr/>
          <p:nvPr/>
        </p:nvSpPr>
        <p:spPr>
          <a:xfrm>
            <a:off x="6644821" y="360135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42E14-A810-3AA5-EEA1-024CD305784E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C05AC-3EB6-8C8C-A5D1-77116AC43038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B4332-6947-125E-9076-2D102D717049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01092-E443-7167-2717-B4FA2C0015EB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068DF-86DA-A4EF-8E99-257500996446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0A724-26CB-9FEC-8FCE-A1981E95EA93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44E8E-7B11-6F44-EF4F-0DD3A518586E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EB017-7628-C2BF-0935-80F0E5AAED8E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l-GR" sz="1000" dirty="0">
                <a:solidFill>
                  <a:srgbClr val="0070C0"/>
                </a:solidFill>
              </a:rPr>
              <a:t>(SM)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656D2-A8E1-1B23-C3DA-55CA777E4FA7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AF3F9-C41B-9B39-86FA-427DBF50AC09}"/>
              </a:ext>
            </a:extLst>
          </p:cNvPr>
          <p:cNvSpPr txBox="1"/>
          <p:nvPr/>
        </p:nvSpPr>
        <p:spPr>
          <a:xfrm>
            <a:off x="7733385" y="4549314"/>
            <a:ext cx="135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(A*B)+(A*CI)+(B*CI)</a:t>
            </a:r>
          </a:p>
        </p:txBody>
      </p:sp>
    </p:spTree>
    <p:extLst>
      <p:ext uri="{BB962C8B-B14F-4D97-AF65-F5344CB8AC3E}">
        <p14:creationId xmlns:p14="http://schemas.microsoft.com/office/powerpoint/2010/main" val="2948324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5602-2051-1E9C-D505-C5BF80D3B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F15373DB-E156-F7B4-E744-BA15DDCD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17720-94AF-1777-E16C-93164E482874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ABB86-5619-BB1C-B643-17218B86F75D}"/>
              </a:ext>
            </a:extLst>
          </p:cNvPr>
          <p:cNvSpPr txBox="1"/>
          <p:nvPr/>
        </p:nvSpPr>
        <p:spPr>
          <a:xfrm>
            <a:off x="4989285" y="802821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>
                <a:cs typeface="Arial"/>
              </a:rPr>
              <a:t>A^B^CI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8C07935F-4562-4664-F93E-AC50005E11CA}"/>
              </a:ext>
            </a:extLst>
          </p:cNvPr>
          <p:cNvSpPr/>
          <p:nvPr/>
        </p:nvSpPr>
        <p:spPr>
          <a:xfrm>
            <a:off x="6644821" y="360135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D2B8-3F1B-BE3E-5DA6-F639DE3EBED4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DE08F-D75F-8AA1-A933-B6C812BD7F8E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89210-CA92-D097-7B4E-E41F680A498F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D2829-D4C7-107D-1382-0F1ABCD63AFA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D7FEA-7F57-52A7-C041-989B4BB019D6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608A5-D4AC-E981-B138-A4E0A80216F1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8C69A-9883-60D7-31C4-7DFE85E519B7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16193-2C64-0EDC-1D92-B8CDEAC41A2B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l-GR" sz="1000" dirty="0"/>
              <a:t>(SM)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6868D-9626-AA18-C503-EB691DD1B83B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59D68-1EFF-C72F-BC07-FAB9A64FBA53}"/>
              </a:ext>
            </a:extLst>
          </p:cNvPr>
          <p:cNvSpPr txBox="1"/>
          <p:nvPr/>
        </p:nvSpPr>
        <p:spPr>
          <a:xfrm>
            <a:off x="8014599" y="4549314"/>
            <a:ext cx="7302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>
                <a:solidFill>
                  <a:srgbClr val="0070C0"/>
                </a:solidFill>
              </a:rPr>
              <a:t>A^B^CI</a:t>
            </a:r>
          </a:p>
        </p:txBody>
      </p:sp>
    </p:spTree>
    <p:extLst>
      <p:ext uri="{BB962C8B-B14F-4D97-AF65-F5344CB8AC3E}">
        <p14:creationId xmlns:p14="http://schemas.microsoft.com/office/powerpoint/2010/main" val="3391910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C953-34F5-41CA-6961-72ED9E1FB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κύκλο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8913EB2-35BA-ED42-CD3F-60DC7808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8" y="1325114"/>
            <a:ext cx="6930570" cy="3663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59519-9EB0-ADBB-8A88-A55608D9F02F}"/>
              </a:ext>
            </a:extLst>
          </p:cNvPr>
          <p:cNvSpPr txBox="1"/>
          <p:nvPr/>
        </p:nvSpPr>
        <p:spPr>
          <a:xfrm>
            <a:off x="791936" y="16328"/>
            <a:ext cx="6476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 </a:t>
            </a:r>
            <a:r>
              <a:rPr lang="en-US" sz="800" err="1"/>
              <a:t>Cell_Type</a:t>
            </a:r>
            <a:r>
              <a:rPr lang="en-US" sz="800" dirty="0"/>
              <a:t>: add2d1 </a:t>
            </a:r>
            <a:r>
              <a:rPr lang="en-US" sz="800" err="1"/>
              <a:t>Cell_Timing_Type</a:t>
            </a:r>
            <a:r>
              <a:rPr lang="en-US" sz="800" dirty="0"/>
              <a:t>: Combinational Width: 15.120 Height: 8.400 CCs: </a:t>
            </a:r>
            <a:r>
              <a:rPr lang="en-US" sz="800" err="1"/>
              <a:t>three_counters</a:t>
            </a:r>
            <a:r>
              <a:rPr lang="en-US" sz="800" dirty="0"/>
              <a:t>/U29 (/CO) </a:t>
            </a:r>
            <a:r>
              <a:rPr lang="en-US" sz="800" err="1"/>
              <a:t>three_counters</a:t>
            </a:r>
            <a:r>
              <a:rPr lang="en-US" sz="800" dirty="0"/>
              <a:t>/U30 (/CI) </a:t>
            </a:r>
            <a:r>
              <a:rPr lang="en-US" sz="800" err="1"/>
              <a:t>three_counters</a:t>
            </a:r>
            <a:r>
              <a:rPr lang="en-US" sz="800" dirty="0"/>
              <a:t>/U29 (/SM) </a:t>
            </a:r>
            <a:r>
              <a:rPr lang="en-US" sz="800" err="1"/>
              <a:t>three_counters</a:t>
            </a:r>
            <a:r>
              <a:rPr lang="en-US" sz="800" dirty="0"/>
              <a:t>/U116 (/I1) </a:t>
            </a:r>
            <a:endParaRPr lang="el-GR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CO, Boolean Function: (A*B)+(A*CI)+(B*CI) </a:t>
            </a:r>
            <a:endParaRPr lang="en-US" sz="800"/>
          </a:p>
          <a:p>
            <a:endParaRPr lang="en-US" sz="800" dirty="0"/>
          </a:p>
          <a:p>
            <a:r>
              <a:rPr lang="en-US" sz="800" dirty="0"/>
              <a:t>Component: </a:t>
            </a:r>
            <a:r>
              <a:rPr lang="en-US" sz="800" err="1"/>
              <a:t>three_counters</a:t>
            </a:r>
            <a:r>
              <a:rPr lang="en-US" sz="800" dirty="0"/>
              <a:t>/U29, Output Pin: SM, Boolean Function: A^B^CI</a:t>
            </a:r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0FC54-82B3-BB89-8990-DB1DB3038A2D}"/>
              </a:ext>
            </a:extLst>
          </p:cNvPr>
          <p:cNvSpPr txBox="1"/>
          <p:nvPr/>
        </p:nvSpPr>
        <p:spPr>
          <a:xfrm>
            <a:off x="4989285" y="802821"/>
            <a:ext cx="24311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400" dirty="0"/>
              <a:t>Word: </a:t>
            </a:r>
            <a:r>
              <a:rPr lang="el-GR" sz="1400" dirty="0">
                <a:cs typeface="Arial"/>
              </a:rPr>
              <a:t>A^B^CI</a:t>
            </a:r>
          </a:p>
        </p:txBody>
      </p:sp>
      <p:sp>
        <p:nvSpPr>
          <p:cNvPr id="2" name="Βέλος: Κάτω 1">
            <a:extLst>
              <a:ext uri="{FF2B5EF4-FFF2-40B4-BE49-F238E27FC236}">
                <a16:creationId xmlns:a16="http://schemas.microsoft.com/office/drawing/2014/main" id="{694A916E-A6D4-8442-9C2D-896773876C83}"/>
              </a:ext>
            </a:extLst>
          </p:cNvPr>
          <p:cNvSpPr/>
          <p:nvPr/>
        </p:nvSpPr>
        <p:spPr>
          <a:xfrm>
            <a:off x="6644821" y="3601355"/>
            <a:ext cx="158750" cy="376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98AA0-2470-A679-F2CA-8A851CACDEE6}"/>
              </a:ext>
            </a:extLst>
          </p:cNvPr>
          <p:cNvSpPr txBox="1"/>
          <p:nvPr/>
        </p:nvSpPr>
        <p:spPr>
          <a:xfrm>
            <a:off x="7883071" y="1224642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Comp_name</a:t>
            </a:r>
            <a:endParaRPr lang="el-G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21EC4-250E-544F-D00E-1FC4C346857D}"/>
              </a:ext>
            </a:extLst>
          </p:cNvPr>
          <p:cNvSpPr txBox="1"/>
          <p:nvPr/>
        </p:nvSpPr>
        <p:spPr>
          <a:xfrm>
            <a:off x="7883070" y="1569355"/>
            <a:ext cx="9887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add2d1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4F1BE-F852-5955-6B8C-74B030DAA2CA}"/>
              </a:ext>
            </a:extLst>
          </p:cNvPr>
          <p:cNvSpPr txBox="1"/>
          <p:nvPr/>
        </p:nvSpPr>
        <p:spPr>
          <a:xfrm>
            <a:off x="7864926" y="1909532"/>
            <a:ext cx="10250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Combinational</a:t>
            </a:r>
            <a:endParaRPr lang="el-G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0CF03-9F00-76BA-FAA6-6CD363B22FBF}"/>
              </a:ext>
            </a:extLst>
          </p:cNvPr>
          <p:cNvSpPr txBox="1"/>
          <p:nvPr/>
        </p:nvSpPr>
        <p:spPr>
          <a:xfrm>
            <a:off x="7883068" y="2313210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/U29/CO</a:t>
            </a:r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0BF16-AE6B-4ADA-2326-95EC6BCE0D9D}"/>
              </a:ext>
            </a:extLst>
          </p:cNvPr>
          <p:cNvSpPr txBox="1"/>
          <p:nvPr/>
        </p:nvSpPr>
        <p:spPr>
          <a:xfrm>
            <a:off x="7883067" y="2807602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/U30/CI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846DE-FF80-7C78-333D-4C2A04BC6856}"/>
              </a:ext>
            </a:extLst>
          </p:cNvPr>
          <p:cNvSpPr txBox="1"/>
          <p:nvPr/>
        </p:nvSpPr>
        <p:spPr>
          <a:xfrm>
            <a:off x="7883066" y="3283851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 err="1"/>
              <a:t>Three_counters</a:t>
            </a:r>
            <a:r>
              <a:rPr lang="el-GR" sz="1000" dirty="0"/>
              <a:t>/U29/SM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E66C8-7741-070E-CED1-F03ADB46A071}"/>
              </a:ext>
            </a:extLst>
          </p:cNvPr>
          <p:cNvSpPr txBox="1"/>
          <p:nvPr/>
        </p:nvSpPr>
        <p:spPr>
          <a:xfrm>
            <a:off x="7864922" y="3778243"/>
            <a:ext cx="10840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/>
              <a:t>Three_counters</a:t>
            </a:r>
            <a:r>
              <a:rPr lang="el-GR" sz="1000" dirty="0"/>
              <a:t>/U116/I1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0AD77-0CEA-3383-31DC-144937A7887D}"/>
              </a:ext>
            </a:extLst>
          </p:cNvPr>
          <p:cNvSpPr txBox="1"/>
          <p:nvPr/>
        </p:nvSpPr>
        <p:spPr>
          <a:xfrm>
            <a:off x="7883064" y="4236350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err="1">
                <a:solidFill>
                  <a:schemeClr val="bg1">
                    <a:lumMod val="10000"/>
                  </a:schemeClr>
                </a:solidFill>
              </a:rPr>
              <a:t>Cell_pin</a:t>
            </a:r>
            <a:r>
              <a:rPr lang="el-GR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l-GR" sz="1000" dirty="0"/>
              <a:t>(SM)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47DE9-D815-3EE9-0096-8B26B7EFB671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D3F89-E388-4FB9-978E-AA43B7F8C77E}"/>
              </a:ext>
            </a:extLst>
          </p:cNvPr>
          <p:cNvSpPr txBox="1"/>
          <p:nvPr/>
        </p:nvSpPr>
        <p:spPr>
          <a:xfrm>
            <a:off x="8014599" y="4549314"/>
            <a:ext cx="7302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000" dirty="0"/>
              <a:t>A^B^CI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1E28A-5A59-A6F7-E5D7-13C5B05C610D}"/>
              </a:ext>
            </a:extLst>
          </p:cNvPr>
          <p:cNvSpPr txBox="1"/>
          <p:nvPr/>
        </p:nvSpPr>
        <p:spPr>
          <a:xfrm>
            <a:off x="4712606" y="4821462"/>
            <a:ext cx="403224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100" dirty="0" err="1">
                <a:solidFill>
                  <a:srgbClr val="0070C0"/>
                </a:solidFill>
                <a:cs typeface="Arial"/>
              </a:rPr>
              <a:t>Add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on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hashtables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cell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with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all</a:t>
            </a:r>
            <a:r>
              <a:rPr lang="el-GR" sz="1100" dirty="0">
                <a:solidFill>
                  <a:srgbClr val="0070C0"/>
                </a:solidFill>
                <a:cs typeface="Arial"/>
              </a:rPr>
              <a:t> </a:t>
            </a:r>
            <a:r>
              <a:rPr lang="el-GR" sz="1100" dirty="0" err="1">
                <a:solidFill>
                  <a:srgbClr val="0070C0"/>
                </a:solidFill>
                <a:cs typeface="Arial"/>
              </a:rPr>
              <a:t>informations</a:t>
            </a:r>
          </a:p>
        </p:txBody>
      </p:sp>
      <p:pic>
        <p:nvPicPr>
          <p:cNvPr id="18" name="Γραφικό 17" descr="Σημάδι ελέγχου περίγραμμα">
            <a:extLst>
              <a:ext uri="{FF2B5EF4-FFF2-40B4-BE49-F238E27FC236}">
                <a16:creationId xmlns:a16="http://schemas.microsoft.com/office/drawing/2014/main" id="{B7487111-FB25-85C4-E0DA-C7C94E0E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60000">
            <a:off x="7714782" y="4497558"/>
            <a:ext cx="302079" cy="311150"/>
          </a:xfrm>
          <a:prstGeom prst="rect">
            <a:avLst/>
          </a:prstGeom>
        </p:spPr>
      </p:pic>
      <p:pic>
        <p:nvPicPr>
          <p:cNvPr id="20" name="Γραφικό 19" descr="Σημάδι ελέγχου περίγραμμα">
            <a:extLst>
              <a:ext uri="{FF2B5EF4-FFF2-40B4-BE49-F238E27FC236}">
                <a16:creationId xmlns:a16="http://schemas.microsoft.com/office/drawing/2014/main" id="{CE0FB348-6C4E-1413-37FD-891143E0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760000">
            <a:off x="7692103" y="4161915"/>
            <a:ext cx="302079" cy="3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49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C6BE2-2108-67FB-BFDB-D98C7A7D2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86C447D-936B-2DCB-4440-EBEB0047807C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pic>
        <p:nvPicPr>
          <p:cNvPr id="16" name="Εικόνα 15" descr="Εικόνα που περιέχει κείμενο, στιγμιότυπο οθόνης, κύκλο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D37D799-BCBC-CA06-0D47-0E12C571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95" y="1505696"/>
            <a:ext cx="5781453" cy="26637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35C49B-C0B9-F315-8BD9-57EE94341103}"/>
              </a:ext>
            </a:extLst>
          </p:cNvPr>
          <p:cNvSpPr txBox="1"/>
          <p:nvPr/>
        </p:nvSpPr>
        <p:spPr>
          <a:xfrm>
            <a:off x="2040860" y="593018"/>
            <a:ext cx="47897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l-GR" sz="1200" dirty="0" err="1">
                <a:solidFill>
                  <a:srgbClr val="0070C0"/>
                </a:solidFill>
              </a:rPr>
              <a:t>Third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parse</a:t>
            </a:r>
            <a:r>
              <a:rPr lang="el-GR" sz="1200" dirty="0">
                <a:solidFill>
                  <a:srgbClr val="0070C0"/>
                </a:solidFill>
              </a:rPr>
              <a:t>: FSM </a:t>
            </a:r>
            <a:r>
              <a:rPr lang="el-GR" sz="1200" dirty="0" err="1">
                <a:solidFill>
                  <a:srgbClr val="0070C0"/>
                </a:solidFill>
              </a:rPr>
              <a:t>that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proccess</a:t>
            </a:r>
            <a:r>
              <a:rPr lang="el-GR" sz="1200" dirty="0">
                <a:solidFill>
                  <a:srgbClr val="0070C0"/>
                </a:solidFill>
              </a:rPr>
              <a:t> 3rd </a:t>
            </a:r>
            <a:r>
              <a:rPr lang="el-GR" sz="1200" dirty="0" err="1">
                <a:solidFill>
                  <a:srgbClr val="0070C0"/>
                </a:solidFill>
              </a:rPr>
              <a:t>part</a:t>
            </a:r>
            <a:r>
              <a:rPr lang="el-GR" sz="1200" dirty="0">
                <a:solidFill>
                  <a:srgbClr val="0070C0"/>
                </a:solidFill>
              </a:rPr>
              <a:t> of </a:t>
            </a:r>
            <a:r>
              <a:rPr lang="el-GR" sz="1200" dirty="0" err="1">
                <a:solidFill>
                  <a:srgbClr val="0070C0"/>
                </a:solidFill>
              </a:rPr>
              <a:t>file</a:t>
            </a:r>
            <a:r>
              <a:rPr lang="el-GR" sz="1200" dirty="0">
                <a:solidFill>
                  <a:srgbClr val="0070C0"/>
                </a:solidFill>
              </a:rPr>
              <a:t> and </a:t>
            </a:r>
            <a:r>
              <a:rPr lang="el-GR" sz="1200" dirty="0" err="1">
                <a:solidFill>
                  <a:srgbClr val="0070C0"/>
                </a:solidFill>
              </a:rPr>
              <a:t>search</a:t>
            </a:r>
            <a:r>
              <a:rPr lang="el-GR" sz="1200" dirty="0">
                <a:solidFill>
                  <a:srgbClr val="0070C0"/>
                </a:solidFill>
              </a:rPr>
              <a:t> on </a:t>
            </a:r>
            <a:r>
              <a:rPr lang="el-GR" sz="1200" dirty="0" err="1">
                <a:solidFill>
                  <a:srgbClr val="0070C0"/>
                </a:solidFill>
              </a:rPr>
              <a:t>gatepins</a:t>
            </a:r>
            <a:r>
              <a:rPr lang="el-GR" sz="1200" dirty="0">
                <a:solidFill>
                  <a:srgbClr val="0070C0"/>
                </a:solidFill>
              </a:rPr>
              <a:t> for </a:t>
            </a:r>
            <a:r>
              <a:rPr lang="el-GR" sz="1200" dirty="0" err="1">
                <a:solidFill>
                  <a:srgbClr val="0070C0"/>
                </a:solidFill>
              </a:rPr>
              <a:t>pins</a:t>
            </a:r>
            <a:r>
              <a:rPr lang="el-GR" sz="1200" dirty="0">
                <a:solidFill>
                  <a:srgbClr val="0070C0"/>
                </a:solidFill>
              </a:rPr>
              <a:t> (</a:t>
            </a:r>
            <a:r>
              <a:rPr lang="el-GR" sz="1200" dirty="0" err="1">
                <a:solidFill>
                  <a:srgbClr val="0070C0"/>
                </a:solidFill>
              </a:rPr>
              <a:t>input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pins</a:t>
            </a:r>
            <a:r>
              <a:rPr lang="el-GR" sz="1200" dirty="0">
                <a:solidFill>
                  <a:srgbClr val="0070C0"/>
                </a:solidFill>
              </a:rPr>
              <a:t>) </a:t>
            </a:r>
            <a:r>
              <a:rPr lang="el-GR" sz="1200" dirty="0" err="1">
                <a:solidFill>
                  <a:srgbClr val="0070C0"/>
                </a:solidFill>
              </a:rPr>
              <a:t>to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add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them</a:t>
            </a:r>
            <a:r>
              <a:rPr lang="el-GR" sz="1200" dirty="0">
                <a:solidFill>
                  <a:srgbClr val="0070C0"/>
                </a:solidFill>
              </a:rPr>
              <a:t> in </a:t>
            </a:r>
            <a:r>
              <a:rPr lang="el-GR" sz="1200" dirty="0" err="1">
                <a:solidFill>
                  <a:srgbClr val="0070C0"/>
                </a:solidFill>
              </a:rPr>
              <a:t>libhash</a:t>
            </a:r>
            <a:r>
              <a:rPr lang="el-GR" sz="1200" dirty="0">
                <a:solidFill>
                  <a:srgbClr val="0070C0"/>
                </a:solidFill>
              </a:rPr>
              <a:t> for </a:t>
            </a:r>
            <a:r>
              <a:rPr lang="el-GR" sz="1200" dirty="0" err="1">
                <a:solidFill>
                  <a:srgbClr val="0070C0"/>
                </a:solidFill>
              </a:rPr>
              <a:t>current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cell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if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they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are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not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already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exists</a:t>
            </a:r>
          </a:p>
        </p:txBody>
      </p:sp>
    </p:spTree>
    <p:extLst>
      <p:ext uri="{BB962C8B-B14F-4D97-AF65-F5344CB8AC3E}">
        <p14:creationId xmlns:p14="http://schemas.microsoft.com/office/powerpoint/2010/main" val="2790264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938AF-B7AC-C132-F936-F729A96B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158B4B-FAA0-573A-FF56-ED48EDFD8FC5}"/>
              </a:ext>
            </a:extLst>
          </p:cNvPr>
          <p:cNvSpPr txBox="1"/>
          <p:nvPr/>
        </p:nvSpPr>
        <p:spPr>
          <a:xfrm>
            <a:off x="7883063" y="4549313"/>
            <a:ext cx="10840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l-GR" sz="10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E9A35-EB13-CF81-EEFA-8977C00C2BD4}"/>
              </a:ext>
            </a:extLst>
          </p:cNvPr>
          <p:cNvSpPr txBox="1"/>
          <p:nvPr/>
        </p:nvSpPr>
        <p:spPr>
          <a:xfrm>
            <a:off x="-318" y="1211034"/>
            <a:ext cx="51751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200" err="1"/>
              <a:t>Now</a:t>
            </a:r>
            <a:r>
              <a:rPr lang="el-GR" sz="1200" dirty="0"/>
              <a:t> </a:t>
            </a:r>
            <a:r>
              <a:rPr lang="el-GR" sz="1200" err="1"/>
              <a:t>there</a:t>
            </a:r>
            <a:r>
              <a:rPr lang="el-GR" sz="1200" dirty="0"/>
              <a:t> </a:t>
            </a:r>
            <a:r>
              <a:rPr lang="el-GR" sz="1200" err="1"/>
              <a:t>are</a:t>
            </a:r>
            <a:r>
              <a:rPr lang="el-GR" sz="1200" dirty="0"/>
              <a:t> </a:t>
            </a:r>
            <a:r>
              <a:rPr lang="el-GR" sz="1200" err="1"/>
              <a:t>two</a:t>
            </a:r>
            <a:r>
              <a:rPr lang="el-GR" sz="1200" dirty="0"/>
              <a:t> </a:t>
            </a:r>
            <a:r>
              <a:rPr lang="el-GR" sz="1200" err="1"/>
              <a:t>fields</a:t>
            </a:r>
            <a:r>
              <a:rPr lang="el-GR" sz="1200" dirty="0"/>
              <a:t> </a:t>
            </a:r>
            <a:r>
              <a:rPr lang="el-GR" sz="1200" err="1"/>
              <a:t>that</a:t>
            </a:r>
            <a:r>
              <a:rPr lang="el-GR" sz="1200" dirty="0"/>
              <a:t> </a:t>
            </a:r>
            <a:r>
              <a:rPr lang="el-GR" sz="1200" err="1"/>
              <a:t>are</a:t>
            </a:r>
            <a:r>
              <a:rPr lang="el-GR" sz="1200" dirty="0"/>
              <a:t> </a:t>
            </a:r>
            <a:r>
              <a:rPr lang="el-GR" sz="1200" err="1"/>
              <a:t>empty</a:t>
            </a:r>
            <a:r>
              <a:rPr lang="el-GR" sz="1200" dirty="0"/>
              <a:t>: </a:t>
            </a:r>
          </a:p>
          <a:p>
            <a:pPr marL="171450" indent="-171450">
              <a:buFont typeface="Arial"/>
              <a:buChar char="•"/>
            </a:pPr>
            <a:r>
              <a:rPr lang="el-GR" sz="1200" dirty="0">
                <a:solidFill>
                  <a:srgbClr val="0070C0"/>
                </a:solidFill>
              </a:rPr>
              <a:t>On </a:t>
            </a:r>
            <a:r>
              <a:rPr lang="el-GR" sz="1200" dirty="0" err="1">
                <a:solidFill>
                  <a:srgbClr val="0070C0"/>
                </a:solidFill>
              </a:rPr>
              <a:t>gatepinsh</a:t>
            </a:r>
            <a:r>
              <a:rPr lang="el-GR" sz="1200" dirty="0">
                <a:solidFill>
                  <a:srgbClr val="0070C0"/>
                </a:solidFill>
              </a:rPr>
              <a:t> the </a:t>
            </a:r>
            <a:r>
              <a:rPr lang="el-GR" sz="1200" dirty="0" err="1">
                <a:solidFill>
                  <a:srgbClr val="0070C0"/>
                </a:solidFill>
              </a:rPr>
              <a:t>field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that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specifies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which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component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they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belong</a:t>
            </a:r>
            <a:endParaRPr lang="el-GR" sz="1200" dirty="0">
              <a:solidFill>
                <a:srgbClr val="0070C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l-GR" sz="1200" err="1">
                <a:solidFill>
                  <a:srgbClr val="0070C0"/>
                </a:solidFill>
              </a:rPr>
              <a:t>IOs</a:t>
            </a:r>
            <a:r>
              <a:rPr lang="el-GR" sz="1200" dirty="0">
                <a:solidFill>
                  <a:srgbClr val="0070C0"/>
                </a:solidFill>
              </a:rPr>
              <a:t> </a:t>
            </a:r>
            <a:r>
              <a:rPr lang="el-GR" sz="1200" err="1">
                <a:solidFill>
                  <a:srgbClr val="0070C0"/>
                </a:solidFill>
              </a:rPr>
              <a:t>type</a:t>
            </a:r>
            <a:r>
              <a:rPr lang="el-GR" sz="1200" dirty="0">
                <a:solidFill>
                  <a:srgbClr val="0070C0"/>
                </a:solidFill>
              </a:rPr>
              <a:t> (</a:t>
            </a:r>
            <a:r>
              <a:rPr lang="el-GR" sz="1200" err="1">
                <a:solidFill>
                  <a:srgbClr val="0070C0"/>
                </a:solidFill>
              </a:rPr>
              <a:t>if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they</a:t>
            </a:r>
            <a:r>
              <a:rPr lang="el-GR" sz="1200" dirty="0">
                <a:solidFill>
                  <a:srgbClr val="0070C0"/>
                </a:solidFill>
              </a:rPr>
              <a:t> </a:t>
            </a:r>
            <a:r>
              <a:rPr lang="el-GR" sz="1200" err="1">
                <a:solidFill>
                  <a:srgbClr val="0070C0"/>
                </a:solidFill>
              </a:rPr>
              <a:t>are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Input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or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Output</a:t>
            </a:r>
            <a:r>
              <a:rPr lang="el-GR" sz="1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B7FE2-A9C1-8214-8ED2-946B5D910794}"/>
              </a:ext>
            </a:extLst>
          </p:cNvPr>
          <p:cNvSpPr txBox="1"/>
          <p:nvPr/>
        </p:nvSpPr>
        <p:spPr>
          <a:xfrm>
            <a:off x="525" y="2165117"/>
            <a:ext cx="517514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200" dirty="0" err="1"/>
              <a:t>We</a:t>
            </a:r>
            <a:r>
              <a:rPr lang="el-GR" sz="1200" dirty="0"/>
              <a:t> </a:t>
            </a:r>
            <a:r>
              <a:rPr lang="el-GR" sz="1200" dirty="0" err="1"/>
              <a:t>don't</a:t>
            </a:r>
            <a:r>
              <a:rPr lang="el-GR" sz="1200" dirty="0"/>
              <a:t> </a:t>
            </a:r>
            <a:r>
              <a:rPr lang="el-GR" sz="1200" dirty="0" err="1"/>
              <a:t>parse</a:t>
            </a:r>
            <a:r>
              <a:rPr lang="el-GR" sz="1200" dirty="0"/>
              <a:t> </a:t>
            </a:r>
            <a:r>
              <a:rPr lang="el-GR" sz="1200" dirty="0" err="1"/>
              <a:t>file</a:t>
            </a:r>
            <a:r>
              <a:rPr lang="el-GR" sz="1200" dirty="0"/>
              <a:t> </a:t>
            </a:r>
            <a:r>
              <a:rPr lang="el-GR" sz="1200" dirty="0" err="1"/>
              <a:t>again</a:t>
            </a:r>
            <a:r>
              <a:rPr lang="el-GR" sz="1200" dirty="0"/>
              <a:t> </a:t>
            </a:r>
            <a:r>
              <a:rPr lang="el-GR" sz="1200" dirty="0" err="1"/>
              <a:t>to</a:t>
            </a:r>
            <a:r>
              <a:rPr lang="el-GR" sz="1200" dirty="0"/>
              <a:t> </a:t>
            </a:r>
            <a:r>
              <a:rPr lang="el-GR" sz="1200" dirty="0" err="1"/>
              <a:t>fill</a:t>
            </a:r>
            <a:r>
              <a:rPr lang="el-GR" sz="1200" dirty="0"/>
              <a:t> </a:t>
            </a:r>
            <a:r>
              <a:rPr lang="el-GR" sz="1200" dirty="0" err="1"/>
              <a:t>these</a:t>
            </a:r>
            <a:r>
              <a:rPr lang="el-GR" sz="1200" dirty="0"/>
              <a:t> </a:t>
            </a:r>
            <a:r>
              <a:rPr lang="el-GR" sz="1200" dirty="0" err="1"/>
              <a:t>fields</a:t>
            </a:r>
            <a:r>
              <a:rPr lang="el-GR" sz="1200" dirty="0"/>
              <a:t>. </a:t>
            </a:r>
            <a:r>
              <a:rPr lang="el-GR" sz="1200" dirty="0" err="1"/>
              <a:t>We</a:t>
            </a:r>
            <a:r>
              <a:rPr lang="el-GR" sz="1200" dirty="0"/>
              <a:t> </a:t>
            </a:r>
            <a:r>
              <a:rPr lang="el-GR" sz="1200" dirty="0" err="1"/>
              <a:t>have</a:t>
            </a:r>
            <a:r>
              <a:rPr lang="el-GR" sz="1200" dirty="0"/>
              <a:t> </a:t>
            </a:r>
            <a:r>
              <a:rPr lang="el-GR" sz="1200" dirty="0" err="1"/>
              <a:t>already</a:t>
            </a:r>
            <a:r>
              <a:rPr lang="el-GR" sz="1200" dirty="0"/>
              <a:t> the </a:t>
            </a:r>
            <a:r>
              <a:rPr lang="el-GR" sz="1200" dirty="0" err="1"/>
              <a:t>hashtables</a:t>
            </a:r>
            <a:r>
              <a:rPr lang="el-GR" sz="1200" dirty="0"/>
              <a:t> </a:t>
            </a:r>
            <a:r>
              <a:rPr lang="el-GR" sz="1200" dirty="0" err="1"/>
              <a:t>with</a:t>
            </a:r>
            <a:r>
              <a:rPr lang="el-GR" sz="1200" dirty="0"/>
              <a:t> </a:t>
            </a:r>
            <a:r>
              <a:rPr lang="el-GR" sz="1200" dirty="0" err="1"/>
              <a:t>components</a:t>
            </a:r>
            <a:r>
              <a:rPr lang="el-GR" sz="1200" dirty="0"/>
              <a:t> and </a:t>
            </a:r>
            <a:r>
              <a:rPr lang="el-GR" sz="1200" dirty="0" err="1"/>
              <a:t>gatepins</a:t>
            </a:r>
            <a:r>
              <a:rPr lang="el-GR" sz="1200" dirty="0"/>
              <a:t>, </a:t>
            </a:r>
            <a:r>
              <a:rPr lang="el-GR" sz="1200" dirty="0" err="1"/>
              <a:t>so</a:t>
            </a:r>
            <a:r>
              <a:rPr lang="el-GR" sz="1200" dirty="0"/>
              <a:t> </a:t>
            </a:r>
            <a:r>
              <a:rPr lang="el-GR" sz="1200" dirty="0" err="1"/>
              <a:t>we</a:t>
            </a:r>
            <a:r>
              <a:rPr lang="el-GR" sz="1200" dirty="0"/>
              <a:t> </a:t>
            </a:r>
            <a:r>
              <a:rPr lang="el-GR" sz="1200" dirty="0" err="1"/>
              <a:t>take</a:t>
            </a:r>
            <a:r>
              <a:rPr lang="el-GR" sz="1200" dirty="0"/>
              <a:t> </a:t>
            </a:r>
            <a:r>
              <a:rPr lang="el-GR" sz="1200" dirty="0" err="1"/>
              <a:t>first</a:t>
            </a:r>
            <a:r>
              <a:rPr lang="el-GR" sz="1200" dirty="0"/>
              <a:t> </a:t>
            </a:r>
            <a:r>
              <a:rPr lang="el-GR" sz="1200" dirty="0" err="1"/>
              <a:t>part</a:t>
            </a:r>
            <a:r>
              <a:rPr lang="el-GR" sz="1200" dirty="0"/>
              <a:t> of </a:t>
            </a:r>
            <a:r>
              <a:rPr lang="el-GR" sz="1200" dirty="0" err="1"/>
              <a:t>gatepin</a:t>
            </a:r>
            <a:r>
              <a:rPr lang="el-GR" sz="1200" dirty="0"/>
              <a:t> </a:t>
            </a:r>
            <a:r>
              <a:rPr lang="el-GR" sz="1200" dirty="0" err="1"/>
              <a:t>name</a:t>
            </a:r>
            <a:r>
              <a:rPr lang="el-GR" sz="1200" dirty="0"/>
              <a:t> (</a:t>
            </a:r>
            <a:r>
              <a:rPr lang="el-GR" sz="1200" dirty="0" err="1"/>
              <a:t>which</a:t>
            </a:r>
            <a:r>
              <a:rPr lang="el-GR" sz="1200" dirty="0"/>
              <a:t> </a:t>
            </a:r>
            <a:r>
              <a:rPr lang="el-GR" sz="1200" dirty="0" err="1"/>
              <a:t>is</a:t>
            </a:r>
            <a:r>
              <a:rPr lang="el-GR" sz="1200" dirty="0"/>
              <a:t> </a:t>
            </a:r>
            <a:r>
              <a:rPr lang="el-GR" sz="1200" dirty="0" err="1"/>
              <a:t>component</a:t>
            </a:r>
            <a:r>
              <a:rPr lang="el-GR" sz="1200" dirty="0"/>
              <a:t> </a:t>
            </a:r>
            <a:r>
              <a:rPr lang="el-GR" sz="1200" dirty="0" err="1"/>
              <a:t>name</a:t>
            </a:r>
            <a:r>
              <a:rPr lang="el-GR" sz="1200" dirty="0"/>
              <a:t>) and </a:t>
            </a:r>
            <a:r>
              <a:rPr lang="el-GR" sz="1200" dirty="0" err="1"/>
              <a:t>we</a:t>
            </a:r>
            <a:r>
              <a:rPr lang="el-GR" sz="1200" dirty="0"/>
              <a:t> </a:t>
            </a:r>
            <a:r>
              <a:rPr lang="el-GR" sz="1200" dirty="0" err="1"/>
              <a:t>find</a:t>
            </a:r>
            <a:r>
              <a:rPr lang="el-GR" sz="1200" dirty="0"/>
              <a:t> </a:t>
            </a:r>
            <a:r>
              <a:rPr lang="el-GR" sz="1200" dirty="0" err="1"/>
              <a:t>hash</a:t>
            </a:r>
            <a:r>
              <a:rPr lang="el-GR" sz="1200" dirty="0"/>
              <a:t> and </a:t>
            </a:r>
            <a:r>
              <a:rPr lang="el-GR" sz="1200" dirty="0" err="1"/>
              <a:t>depth</a:t>
            </a:r>
            <a:r>
              <a:rPr lang="el-GR" sz="1200" dirty="0"/>
              <a:t> on </a:t>
            </a:r>
            <a:r>
              <a:rPr lang="el-GR" sz="1200" dirty="0" err="1"/>
              <a:t>comphash</a:t>
            </a:r>
            <a:r>
              <a:rPr lang="el-GR" sz="1200" dirty="0"/>
              <a:t> and </a:t>
            </a:r>
            <a:r>
              <a:rPr lang="el-GR" sz="1200" dirty="0" err="1"/>
              <a:t>pass</a:t>
            </a:r>
            <a:r>
              <a:rPr lang="el-GR" sz="1200" dirty="0"/>
              <a:t> </a:t>
            </a:r>
            <a:r>
              <a:rPr lang="el-GR" sz="1200" dirty="0" err="1"/>
              <a:t>them</a:t>
            </a:r>
            <a:r>
              <a:rPr lang="el-GR" sz="1200" dirty="0"/>
              <a:t> on </a:t>
            </a:r>
            <a:r>
              <a:rPr lang="el-GR" sz="1200" dirty="0" err="1"/>
              <a:t>gatepin</a:t>
            </a:r>
            <a:endParaRPr lang="el-GR" sz="1200" dirty="0"/>
          </a:p>
          <a:p>
            <a:endParaRPr lang="el-GR" sz="1200" dirty="0"/>
          </a:p>
          <a:p>
            <a:r>
              <a:rPr lang="el-GR" sz="1200" dirty="0"/>
              <a:t>For </a:t>
            </a:r>
            <a:r>
              <a:rPr lang="el-GR" sz="1200" dirty="0" err="1"/>
              <a:t>IOs</a:t>
            </a:r>
            <a:r>
              <a:rPr lang="el-GR" sz="1200" dirty="0"/>
              <a:t> </a:t>
            </a:r>
            <a:r>
              <a:rPr lang="el-GR" sz="1200" dirty="0" err="1"/>
              <a:t>type</a:t>
            </a:r>
            <a:r>
              <a:rPr lang="el-GR" sz="1200" dirty="0"/>
              <a:t>, </a:t>
            </a:r>
            <a:r>
              <a:rPr lang="el-GR" sz="1200" dirty="0" err="1"/>
              <a:t>we</a:t>
            </a:r>
            <a:r>
              <a:rPr lang="el-GR" sz="1200" dirty="0"/>
              <a:t> </a:t>
            </a:r>
            <a:r>
              <a:rPr lang="el-GR" sz="1200" dirty="0" err="1"/>
              <a:t>get</a:t>
            </a:r>
            <a:r>
              <a:rPr lang="el-GR" sz="1200" dirty="0"/>
              <a:t> the </a:t>
            </a:r>
            <a:r>
              <a:rPr lang="el-GR" sz="1200" dirty="0" err="1"/>
              <a:t>from</a:t>
            </a:r>
            <a:r>
              <a:rPr lang="el-GR" sz="1200" dirty="0"/>
              <a:t> </a:t>
            </a:r>
            <a:r>
              <a:rPr lang="el-GR" sz="1200" dirty="0" err="1"/>
              <a:t>gatepinhash</a:t>
            </a:r>
            <a:r>
              <a:rPr lang="el-GR" sz="1200" dirty="0"/>
              <a:t> </a:t>
            </a:r>
            <a:r>
              <a:rPr lang="el-GR" sz="1200" dirty="0" err="1"/>
              <a:t>all</a:t>
            </a:r>
            <a:r>
              <a:rPr lang="el-GR" sz="1200" dirty="0"/>
              <a:t> </a:t>
            </a:r>
            <a:r>
              <a:rPr lang="el-GR" sz="1200" dirty="0" err="1"/>
              <a:t>IOs</a:t>
            </a:r>
            <a:r>
              <a:rPr lang="el-GR" sz="1200" dirty="0"/>
              <a:t> and </a:t>
            </a:r>
            <a:r>
              <a:rPr lang="el-GR" sz="1200" dirty="0" err="1"/>
              <a:t>check</a:t>
            </a:r>
            <a:r>
              <a:rPr lang="el-GR" sz="1200" dirty="0"/>
              <a:t> </a:t>
            </a:r>
            <a:r>
              <a:rPr lang="el-GR" sz="1200" dirty="0" err="1"/>
              <a:t>if</a:t>
            </a:r>
            <a:r>
              <a:rPr lang="el-GR" sz="1200" dirty="0"/>
              <a:t> </a:t>
            </a:r>
            <a:r>
              <a:rPr lang="el-GR" sz="1200" dirty="0" err="1"/>
              <a:t>first</a:t>
            </a:r>
            <a:r>
              <a:rPr lang="el-GR" sz="1200" dirty="0"/>
              <a:t> </a:t>
            </a:r>
            <a:r>
              <a:rPr lang="el-GR" sz="1200" dirty="0" err="1"/>
              <a:t>connection</a:t>
            </a:r>
            <a:r>
              <a:rPr lang="el-GR" sz="1200" dirty="0"/>
              <a:t> </a:t>
            </a:r>
            <a:r>
              <a:rPr lang="el-GR" sz="1200" dirty="0" err="1"/>
              <a:t>is</a:t>
            </a:r>
            <a:r>
              <a:rPr lang="el-GR" sz="1200" dirty="0"/>
              <a:t> </a:t>
            </a:r>
            <a:r>
              <a:rPr lang="el-GR" sz="1200" dirty="0" err="1"/>
              <a:t>Output</a:t>
            </a:r>
            <a:r>
              <a:rPr lang="el-GR" sz="1200" dirty="0"/>
              <a:t> </a:t>
            </a:r>
            <a:r>
              <a:rPr lang="el-GR" sz="1200" dirty="0" err="1"/>
              <a:t>or</a:t>
            </a:r>
            <a:r>
              <a:rPr lang="el-GR" sz="1200" dirty="0"/>
              <a:t> </a:t>
            </a:r>
            <a:r>
              <a:rPr lang="el-GR" sz="1200" dirty="0" err="1"/>
              <a:t>input</a:t>
            </a:r>
            <a:r>
              <a:rPr lang="el-GR" sz="1200" dirty="0"/>
              <a:t>. In </a:t>
            </a:r>
            <a:r>
              <a:rPr lang="el-GR" sz="1200" dirty="0" err="1"/>
              <a:t>case</a:t>
            </a:r>
            <a:r>
              <a:rPr lang="el-GR" sz="1200" dirty="0"/>
              <a:t> </a:t>
            </a:r>
            <a:r>
              <a:rPr lang="el-GR" sz="1200" dirty="0" err="1"/>
              <a:t>it</a:t>
            </a:r>
            <a:r>
              <a:rPr lang="el-GR" sz="1200" dirty="0"/>
              <a:t> </a:t>
            </a:r>
            <a:r>
              <a:rPr lang="el-GR" sz="1200" dirty="0" err="1"/>
              <a:t>has</a:t>
            </a:r>
            <a:r>
              <a:rPr lang="el-GR" sz="1200" dirty="0"/>
              <a:t> </a:t>
            </a:r>
            <a:r>
              <a:rPr lang="el-GR" sz="1200" dirty="0" err="1"/>
              <a:t>not</a:t>
            </a:r>
            <a:r>
              <a:rPr lang="el-GR" sz="1200" dirty="0"/>
              <a:t> </a:t>
            </a:r>
            <a:r>
              <a:rPr lang="el-GR" sz="1200" dirty="0" err="1"/>
              <a:t>connections</a:t>
            </a:r>
            <a:r>
              <a:rPr lang="el-GR" sz="1200" dirty="0"/>
              <a:t> </a:t>
            </a:r>
            <a:r>
              <a:rPr lang="el-GR" sz="1200" dirty="0" err="1"/>
              <a:t>we</a:t>
            </a:r>
            <a:r>
              <a:rPr lang="el-GR" sz="1200" dirty="0"/>
              <a:t> </a:t>
            </a:r>
            <a:r>
              <a:rPr lang="el-GR" sz="1200" dirty="0" err="1"/>
              <a:t>suppose</a:t>
            </a:r>
            <a:r>
              <a:rPr lang="el-GR" sz="1200" dirty="0"/>
              <a:t> </a:t>
            </a:r>
            <a:r>
              <a:rPr lang="el-GR" sz="1200" dirty="0" err="1"/>
              <a:t>that</a:t>
            </a:r>
            <a:r>
              <a:rPr lang="el-GR" sz="1200" dirty="0"/>
              <a:t> </a:t>
            </a:r>
            <a:r>
              <a:rPr lang="el-GR" sz="1200" dirty="0" err="1"/>
              <a:t>it</a:t>
            </a:r>
            <a:r>
              <a:rPr lang="el-GR" sz="1200" dirty="0"/>
              <a:t> </a:t>
            </a:r>
            <a:r>
              <a:rPr lang="el-GR" sz="1200" dirty="0" err="1"/>
              <a:t>is</a:t>
            </a:r>
            <a:r>
              <a:rPr lang="el-GR" sz="1200" dirty="0"/>
              <a:t> </a:t>
            </a:r>
            <a:r>
              <a:rPr lang="el-GR" sz="1200" dirty="0" err="1"/>
              <a:t>Input</a:t>
            </a:r>
            <a:r>
              <a:rPr lang="el-GR" sz="1200" dirty="0"/>
              <a:t>. In </a:t>
            </a:r>
            <a:r>
              <a:rPr lang="el-GR" sz="1200" dirty="0" err="1"/>
              <a:t>this</a:t>
            </a:r>
            <a:r>
              <a:rPr lang="el-GR" sz="1200" dirty="0"/>
              <a:t> </a:t>
            </a:r>
            <a:r>
              <a:rPr lang="el-GR" sz="1200" dirty="0" err="1"/>
              <a:t>way</a:t>
            </a:r>
            <a:r>
              <a:rPr lang="el-GR" sz="1200" dirty="0"/>
              <a:t> </a:t>
            </a:r>
            <a:r>
              <a:rPr lang="el-GR" sz="1200" dirty="0" err="1"/>
              <a:t>we</a:t>
            </a:r>
            <a:r>
              <a:rPr lang="el-GR" sz="1200" dirty="0"/>
              <a:t> </a:t>
            </a:r>
            <a:r>
              <a:rPr lang="el-GR" sz="1200" dirty="0" err="1"/>
              <a:t>fill</a:t>
            </a:r>
            <a:r>
              <a:rPr lang="el-GR" sz="1200" dirty="0"/>
              <a:t> </a:t>
            </a:r>
            <a:r>
              <a:rPr lang="el-GR" sz="1200" dirty="0" err="1"/>
              <a:t>this</a:t>
            </a:r>
            <a:r>
              <a:rPr lang="el-GR" sz="1200" dirty="0"/>
              <a:t> </a:t>
            </a:r>
            <a:r>
              <a:rPr lang="el-GR" sz="1200" dirty="0" err="1"/>
              <a:t>field</a:t>
            </a:r>
            <a:r>
              <a:rPr lang="el-GR" sz="1200" dirty="0"/>
              <a:t>.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4487984B-473C-4634-3588-A818DB5200FD}"/>
              </a:ext>
            </a:extLst>
          </p:cNvPr>
          <p:cNvSpPr txBox="1">
            <a:spLocks/>
          </p:cNvSpPr>
          <p:nvPr/>
        </p:nvSpPr>
        <p:spPr>
          <a:xfrm>
            <a:off x="824321" y="37238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After Parsing </a:t>
            </a:r>
          </a:p>
        </p:txBody>
      </p:sp>
      <p:pic>
        <p:nvPicPr>
          <p:cNvPr id="6" name="Εικόνα 5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D885F4E3-7CFC-B08F-1965-70915726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86" y="1010093"/>
            <a:ext cx="3786786" cy="32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F0B76-79C6-A78D-CA24-4EAF2C03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CFD5643F-8524-1E36-3DA9-4EAC4541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1" y="37238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Hash Function</a:t>
            </a:r>
            <a:endParaRPr lang="en" sz="32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pic>
        <p:nvPicPr>
          <p:cNvPr id="5" name="Εικόνα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6C5256A7-B430-8EED-FB78-672AF677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88" y="2060436"/>
            <a:ext cx="5258254" cy="2433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096BB7-DA6B-460F-DEC9-55D68F7FE60F}"/>
              </a:ext>
            </a:extLst>
          </p:cNvPr>
          <p:cNvSpPr txBox="1"/>
          <p:nvPr/>
        </p:nvSpPr>
        <p:spPr>
          <a:xfrm>
            <a:off x="2305618" y="1370522"/>
            <a:ext cx="35805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200" dirty="0" err="1"/>
              <a:t>Hash</a:t>
            </a:r>
            <a:r>
              <a:rPr lang="el-GR" sz="1200" dirty="0">
                <a:solidFill>
                  <a:srgbClr val="1D1D1D"/>
                </a:solidFill>
              </a:rPr>
              <a:t> </a:t>
            </a:r>
            <a:r>
              <a:rPr lang="el-GR" sz="1200" dirty="0" err="1">
                <a:solidFill>
                  <a:srgbClr val="1D1D1D"/>
                </a:solidFill>
              </a:rPr>
              <a:t>Function</a:t>
            </a:r>
            <a:r>
              <a:rPr lang="el-GR" sz="1200" dirty="0">
                <a:solidFill>
                  <a:srgbClr val="1D1D1D"/>
                </a:solidFill>
              </a:rPr>
              <a:t> </a:t>
            </a:r>
            <a:r>
              <a:rPr lang="el-GR" sz="1200" dirty="0" err="1">
                <a:solidFill>
                  <a:srgbClr val="1D1D1D"/>
                </a:solidFill>
              </a:rPr>
              <a:t>that</a:t>
            </a:r>
            <a:r>
              <a:rPr lang="el-GR" sz="1200" dirty="0">
                <a:solidFill>
                  <a:srgbClr val="1D1D1D"/>
                </a:solidFill>
              </a:rPr>
              <a:t> </a:t>
            </a:r>
            <a:r>
              <a:rPr lang="el-GR" sz="1200" dirty="0" err="1">
                <a:solidFill>
                  <a:srgbClr val="1D1D1D"/>
                </a:solidFill>
              </a:rPr>
              <a:t>returns</a:t>
            </a:r>
            <a:r>
              <a:rPr lang="el-GR" sz="1200">
                <a:solidFill>
                  <a:srgbClr val="1D1D1D"/>
                </a:solidFill>
              </a:rPr>
              <a:t> the position of bucket according to size of hash table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558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3C8DB-F31D-7FA6-C52C-96D42DACD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>
            <a:extLst>
              <a:ext uri="{FF2B5EF4-FFF2-40B4-BE49-F238E27FC236}">
                <a16:creationId xmlns:a16="http://schemas.microsoft.com/office/drawing/2014/main" id="{C1F06D36-B630-C66E-01A9-C4C0CE1B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Components </a:t>
            </a:r>
            <a:r>
              <a:rPr lang="en" sz="3200" b="1" spc="-1" dirty="0" err="1">
                <a:solidFill>
                  <a:schemeClr val="dk2"/>
                </a:solidFill>
                <a:latin typeface="IBM Plex Mono"/>
              </a:rPr>
              <a:t>Hashtable</a:t>
            </a:r>
            <a:endParaRPr lang="en-US" sz="3200" b="0" strike="noStrike" spc="-1" dirty="0" err="1">
              <a:solidFill>
                <a:schemeClr val="dk2"/>
              </a:solidFill>
              <a:latin typeface="Arial"/>
            </a:endParaRPr>
          </a:p>
        </p:txBody>
      </p:sp>
      <p:sp>
        <p:nvSpPr>
          <p:cNvPr id="429" name="PlaceHolder 14">
            <a:extLst>
              <a:ext uri="{FF2B5EF4-FFF2-40B4-BE49-F238E27FC236}">
                <a16:creationId xmlns:a16="http://schemas.microsoft.com/office/drawing/2014/main" id="{F52DB4D9-57C0-5FD7-5554-9F0A601C4C82}"/>
              </a:ext>
            </a:extLst>
          </p:cNvPr>
          <p:cNvSpPr/>
          <p:nvPr/>
        </p:nvSpPr>
        <p:spPr>
          <a:xfrm>
            <a:off x="491405" y="1952301"/>
            <a:ext cx="4747078" cy="1733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" sz="1200" b="1" spc="-1" dirty="0" err="1">
                <a:solidFill>
                  <a:srgbClr val="7030A0"/>
                </a:solidFill>
                <a:latin typeface="Poppins"/>
              </a:rPr>
              <a:t>Comphash</a:t>
            </a:r>
            <a:r>
              <a:rPr lang="en" sz="1200" b="1" spc="-1" dirty="0">
                <a:solidFill>
                  <a:srgbClr val="7030A0"/>
                </a:solidFill>
                <a:latin typeface="Poppins"/>
              </a:rPr>
              <a:t>: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Char *name[HASHDEPTH]: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name of component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lib_type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array with hash values of cell type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lib_type_depth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array with hash depth of cell type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hashpresent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variable to show us if bucket is empty or not</a:t>
            </a:r>
          </a:p>
        </p:txBody>
      </p:sp>
      <p:pic>
        <p:nvPicPr>
          <p:cNvPr id="3" name="Εικόνα 2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A4B26BA3-2451-9176-4483-05711C08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77" y="1953648"/>
            <a:ext cx="3391609" cy="17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9B9E2-CF7E-E1D4-704C-CC7DEFAB7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19726255-05B1-920E-8C4D-8F5C770D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16" y="24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  <a:ea typeface="+mj-lt"/>
                <a:cs typeface="+mj-lt"/>
              </a:rPr>
              <a:t>Structs </a:t>
            </a:r>
            <a:r>
              <a:rPr lang="en" sz="3200" b="1" spc="-1" dirty="0" err="1">
                <a:solidFill>
                  <a:schemeClr val="dk2"/>
                </a:solidFill>
                <a:latin typeface="IBM Plex Mono"/>
                <a:ea typeface="+mj-lt"/>
                <a:cs typeface="+mj-lt"/>
              </a:rPr>
              <a:t>Initialazation</a:t>
            </a:r>
            <a:endParaRPr lang="en" sz="3200" strike="noStrike" spc="-1" dirty="0" err="1">
              <a:solidFill>
                <a:schemeClr val="dk2"/>
              </a:solidFill>
              <a:latin typeface="Arial"/>
              <a:ea typeface="+mj-lt"/>
              <a:cs typeface="+mj-lt"/>
            </a:endParaRPr>
          </a:p>
        </p:txBody>
      </p:sp>
      <p:pic>
        <p:nvPicPr>
          <p:cNvPr id="3" name="Εικόνα 2" descr="Εικόνα που περιέχει κείμενο, στιγμιότυπο οθόνης, οθόνη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12B947DF-0572-045B-927B-1FA655A7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" y="619652"/>
            <a:ext cx="4272960" cy="2189696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γραμματοσειρά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748FF0A1-D033-9CD5-BB43-2C7F04AB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27" y="622891"/>
            <a:ext cx="3580736" cy="2196510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οθόνη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45DC99B3-D176-D8DD-2020-1C5DE876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669" y="2862705"/>
            <a:ext cx="3018983" cy="22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35971-283C-7A9E-4775-9738A56F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D39A52D0-D87C-B239-4F18-296EA2CB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1" y="37238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Functions for </a:t>
            </a:r>
            <a:r>
              <a:rPr lang="en" sz="3200" b="1" spc="-1" dirty="0" err="1">
                <a:solidFill>
                  <a:schemeClr val="dk2"/>
                </a:solidFill>
                <a:latin typeface="IBM Plex Mono"/>
              </a:rPr>
              <a:t>gatepinhash</a:t>
            </a:r>
            <a:endParaRPr lang="en" sz="3200" b="1" strike="noStrike" spc="-1" dirty="0" err="1">
              <a:solidFill>
                <a:schemeClr val="dk2"/>
              </a:solidFill>
              <a:latin typeface="IBM Plex Mono"/>
            </a:endParaRPr>
          </a:p>
        </p:txBody>
      </p:sp>
      <p:pic>
        <p:nvPicPr>
          <p:cNvPr id="2" name="Εικόνα 1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65C2B02B-9051-5E90-FB2C-2334C32A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2" y="1809750"/>
            <a:ext cx="4008247" cy="3084286"/>
          </a:xfrm>
          <a:prstGeom prst="rect">
            <a:avLst/>
          </a:prstGeom>
        </p:spPr>
      </p:pic>
      <p:pic>
        <p:nvPicPr>
          <p:cNvPr id="3" name="Εικόνα 2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CFDD9700-8C25-8032-43E5-6F9010FE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657" y="2018393"/>
            <a:ext cx="4024365" cy="2667001"/>
          </a:xfrm>
          <a:prstGeom prst="rect">
            <a:avLst/>
          </a:prstGeom>
        </p:spPr>
      </p:pic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B2C604C7-43E5-1204-C9C9-E5317DC89AF2}"/>
              </a:ext>
            </a:extLst>
          </p:cNvPr>
          <p:cNvCxnSpPr/>
          <p:nvPr/>
        </p:nvCxnSpPr>
        <p:spPr>
          <a:xfrm>
            <a:off x="4550227" y="1651908"/>
            <a:ext cx="29936" cy="3286575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ceHolder 18">
            <a:extLst>
              <a:ext uri="{FF2B5EF4-FFF2-40B4-BE49-F238E27FC236}">
                <a16:creationId xmlns:a16="http://schemas.microsoft.com/office/drawing/2014/main" id="{7150191D-5C0A-32A7-4594-E2D02FEF3D23}"/>
              </a:ext>
            </a:extLst>
          </p:cNvPr>
          <p:cNvSpPr/>
          <p:nvPr/>
        </p:nvSpPr>
        <p:spPr>
          <a:xfrm>
            <a:off x="517979" y="1261663"/>
            <a:ext cx="3346999" cy="349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85750" indent="-285750">
              <a:lnSpc>
                <a:spcPct val="115000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err="1">
                <a:solidFill>
                  <a:srgbClr val="0070C0"/>
                </a:solidFill>
                <a:latin typeface="Poppins"/>
              </a:rPr>
              <a:t>Gatepins_add</a:t>
            </a:r>
            <a:endParaRPr lang="en" sz="1400" b="0" strike="noStrike" spc="-1">
              <a:solidFill>
                <a:srgbClr val="0070C0"/>
              </a:solidFill>
              <a:latin typeface="Poppins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8">
            <a:extLst>
              <a:ext uri="{FF2B5EF4-FFF2-40B4-BE49-F238E27FC236}">
                <a16:creationId xmlns:a16="http://schemas.microsoft.com/office/drawing/2014/main" id="{45A849C5-E959-D63F-6AB6-2425B701B1C4}"/>
              </a:ext>
            </a:extLst>
          </p:cNvPr>
          <p:cNvSpPr/>
          <p:nvPr/>
        </p:nvSpPr>
        <p:spPr>
          <a:xfrm>
            <a:off x="5774871" y="1261662"/>
            <a:ext cx="3346999" cy="349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85750" indent="-285750">
              <a:lnSpc>
                <a:spcPct val="115000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rgbClr val="0070C0"/>
                </a:solidFill>
                <a:latin typeface="Poppins"/>
              </a:rPr>
              <a:t>Get_gatepin_indices</a:t>
            </a:r>
            <a:endParaRPr lang="en" sz="1400" b="0" strike="noStrike" spc="-1" dirty="0" err="1">
              <a:solidFill>
                <a:srgbClr val="0070C0"/>
              </a:solidFill>
              <a:latin typeface="Poppins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35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CA9BC-494E-40DB-EA3F-1A64BF048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AD64420E-79FD-26D9-3BA0-4671C217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1" y="37238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Functions for </a:t>
            </a:r>
            <a:r>
              <a:rPr lang="en" sz="3200" b="1" spc="-1" dirty="0" err="1">
                <a:solidFill>
                  <a:schemeClr val="dk2"/>
                </a:solidFill>
                <a:latin typeface="IBM Plex Mono"/>
              </a:rPr>
              <a:t>gatepinhash</a:t>
            </a:r>
            <a:endParaRPr lang="en" sz="3200" b="1" strike="noStrike" spc="-1" dirty="0" err="1">
              <a:solidFill>
                <a:schemeClr val="dk2"/>
              </a:solidFill>
              <a:latin typeface="IBM Plex Mono"/>
            </a:endParaRPr>
          </a:p>
        </p:txBody>
      </p: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F4CF33B2-C776-2F4A-68BA-3FDBC7DDBA78}"/>
              </a:ext>
            </a:extLst>
          </p:cNvPr>
          <p:cNvCxnSpPr/>
          <p:nvPr/>
        </p:nvCxnSpPr>
        <p:spPr>
          <a:xfrm>
            <a:off x="4740727" y="1606552"/>
            <a:ext cx="20865" cy="3495217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ceHolder 18">
            <a:extLst>
              <a:ext uri="{FF2B5EF4-FFF2-40B4-BE49-F238E27FC236}">
                <a16:creationId xmlns:a16="http://schemas.microsoft.com/office/drawing/2014/main" id="{39A05933-F2C4-FDBF-6820-56335D0A6262}"/>
              </a:ext>
            </a:extLst>
          </p:cNvPr>
          <p:cNvSpPr/>
          <p:nvPr/>
        </p:nvSpPr>
        <p:spPr>
          <a:xfrm>
            <a:off x="1152979" y="1284342"/>
            <a:ext cx="3346999" cy="349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85750" indent="-285750">
              <a:lnSpc>
                <a:spcPct val="115000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rgbClr val="0070C0"/>
                </a:solidFill>
                <a:latin typeface="Poppins"/>
              </a:rPr>
              <a:t>gatepin_add_CCs</a:t>
            </a:r>
            <a:endParaRPr lang="en" sz="1400" b="0" strike="noStrike" spc="-1" dirty="0" err="1">
              <a:solidFill>
                <a:srgbClr val="0070C0"/>
              </a:solidFill>
              <a:latin typeface="Poppins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8">
            <a:extLst>
              <a:ext uri="{FF2B5EF4-FFF2-40B4-BE49-F238E27FC236}">
                <a16:creationId xmlns:a16="http://schemas.microsoft.com/office/drawing/2014/main" id="{E5222E8B-084B-0B48-6C47-FAF68CFE911F}"/>
              </a:ext>
            </a:extLst>
          </p:cNvPr>
          <p:cNvSpPr/>
          <p:nvPr/>
        </p:nvSpPr>
        <p:spPr>
          <a:xfrm>
            <a:off x="5520871" y="1284341"/>
            <a:ext cx="3346999" cy="349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85750" indent="-285750">
              <a:lnSpc>
                <a:spcPct val="115000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rgbClr val="0070C0"/>
                </a:solidFill>
                <a:latin typeface="Poppins"/>
              </a:rPr>
              <a:t>gatepins_complete_parent</a:t>
            </a:r>
            <a:endParaRPr lang="en" sz="1400" b="0" strike="noStrike" spc="-1" dirty="0" err="1">
              <a:solidFill>
                <a:srgbClr val="0070C0"/>
              </a:solidFill>
              <a:latin typeface="Poppins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Εικόνα 4" descr="Εικόνα που περιέχει κείμενο, στιγμιότυπο οθόνη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8B760079-3437-08B8-8F23-D458D6FF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6" y="1827892"/>
            <a:ext cx="4462710" cy="2866570"/>
          </a:xfrm>
          <a:prstGeom prst="rect">
            <a:avLst/>
          </a:prstGeom>
        </p:spPr>
      </p:pic>
      <p:pic>
        <p:nvPicPr>
          <p:cNvPr id="8" name="Εικόνα 7" descr="Εικόνα που περιέχει κείμενο, στιγμιότυπο οθόνης, οθόνη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DA07AEB7-3B3E-D4F2-EE61-60E6A730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73" y="1732643"/>
            <a:ext cx="3825155" cy="33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6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3BA15-F3A5-6A00-8ECE-F57FFE09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4B6C8D00-E54B-7765-C846-45191B35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1" y="37238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Functions for </a:t>
            </a:r>
            <a:r>
              <a:rPr lang="en" sz="3200" b="1" spc="-1" dirty="0" err="1">
                <a:solidFill>
                  <a:schemeClr val="dk2"/>
                </a:solidFill>
                <a:latin typeface="IBM Plex Mono"/>
              </a:rPr>
              <a:t>Libhash</a:t>
            </a:r>
            <a:endParaRPr lang="en" sz="3200" b="1" strike="noStrike" spc="-1" dirty="0" err="1">
              <a:solidFill>
                <a:schemeClr val="dk2"/>
              </a:solidFill>
              <a:latin typeface="IBM Plex Mono"/>
            </a:endParaRPr>
          </a:p>
        </p:txBody>
      </p: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B8F7E8F4-2956-1A6F-2411-4E364B1514B2}"/>
              </a:ext>
            </a:extLst>
          </p:cNvPr>
          <p:cNvCxnSpPr/>
          <p:nvPr/>
        </p:nvCxnSpPr>
        <p:spPr>
          <a:xfrm flipH="1">
            <a:off x="4761592" y="1307195"/>
            <a:ext cx="10884" cy="3794574"/>
          </a:xfrm>
          <a:prstGeom prst="straightConnector1">
            <a:avLst/>
          </a:prstGeom>
          <a:ln w="28575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ceHolder 18">
            <a:extLst>
              <a:ext uri="{FF2B5EF4-FFF2-40B4-BE49-F238E27FC236}">
                <a16:creationId xmlns:a16="http://schemas.microsoft.com/office/drawing/2014/main" id="{1ACF0140-B087-71C6-C1AE-025C7CFC6DE8}"/>
              </a:ext>
            </a:extLst>
          </p:cNvPr>
          <p:cNvSpPr/>
          <p:nvPr/>
        </p:nvSpPr>
        <p:spPr>
          <a:xfrm>
            <a:off x="1134836" y="935092"/>
            <a:ext cx="3346999" cy="349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85750" indent="-285750">
              <a:lnSpc>
                <a:spcPct val="115000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rgbClr val="0070C0"/>
                </a:solidFill>
                <a:latin typeface="Poppins"/>
              </a:rPr>
              <a:t>Lib_add</a:t>
            </a:r>
            <a:endParaRPr lang="en" sz="1400" b="0" strike="noStrike" spc="-1" dirty="0" err="1">
              <a:solidFill>
                <a:srgbClr val="0070C0"/>
              </a:solidFill>
              <a:latin typeface="Poppins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8">
            <a:extLst>
              <a:ext uri="{FF2B5EF4-FFF2-40B4-BE49-F238E27FC236}">
                <a16:creationId xmlns:a16="http://schemas.microsoft.com/office/drawing/2014/main" id="{80C1899F-5DDC-78D8-D577-C19AA40FFCD9}"/>
              </a:ext>
            </a:extLst>
          </p:cNvPr>
          <p:cNvSpPr/>
          <p:nvPr/>
        </p:nvSpPr>
        <p:spPr>
          <a:xfrm>
            <a:off x="5543550" y="984984"/>
            <a:ext cx="3346999" cy="349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85750" indent="-285750">
              <a:lnSpc>
                <a:spcPct val="115000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rgbClr val="0070C0"/>
                </a:solidFill>
                <a:latin typeface="Poppins"/>
              </a:rPr>
              <a:t>get_libhash_indices</a:t>
            </a:r>
            <a:endParaRPr lang="en" sz="1400" b="0" strike="noStrike" spc="-1" dirty="0" err="1">
              <a:solidFill>
                <a:srgbClr val="0070C0"/>
              </a:solidFill>
              <a:latin typeface="Poppins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Εικόνα 2" descr="Εικόνα που περιέχει κείμενο, στιγμιότυπο οθόνης, οθόνη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8D1B3E1C-D365-61AB-EAAA-89BBC9AC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6" y="1632857"/>
            <a:ext cx="4465176" cy="3333751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4E5949F-511E-175B-0757-E4ADCF2A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85" y="1854052"/>
            <a:ext cx="4185848" cy="27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8295C-8E11-4CCC-02E2-9AFFA8C97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1917E7C9-3E00-B4D6-CE66-9F2074A9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1" y="37238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Functions for </a:t>
            </a:r>
            <a:r>
              <a:rPr lang="en" sz="3200" b="1" spc="-1" dirty="0" err="1">
                <a:solidFill>
                  <a:schemeClr val="dk2"/>
                </a:solidFill>
                <a:latin typeface="IBM Plex Mono"/>
              </a:rPr>
              <a:t>Libhash</a:t>
            </a:r>
            <a:endParaRPr lang="en" sz="3200" b="1" strike="noStrike" spc="-1" dirty="0" err="1">
              <a:solidFill>
                <a:schemeClr val="dk2"/>
              </a:solidFill>
              <a:latin typeface="IBM Plex Mono"/>
            </a:endParaRPr>
          </a:p>
        </p:txBody>
      </p:sp>
      <p:sp>
        <p:nvSpPr>
          <p:cNvPr id="6" name="PlaceHolder 18">
            <a:extLst>
              <a:ext uri="{FF2B5EF4-FFF2-40B4-BE49-F238E27FC236}">
                <a16:creationId xmlns:a16="http://schemas.microsoft.com/office/drawing/2014/main" id="{83F8D53D-7FA9-0870-6593-76065C0FB79D}"/>
              </a:ext>
            </a:extLst>
          </p:cNvPr>
          <p:cNvSpPr/>
          <p:nvPr/>
        </p:nvSpPr>
        <p:spPr>
          <a:xfrm>
            <a:off x="1134836" y="935092"/>
            <a:ext cx="3346999" cy="349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85750" indent="-285750">
              <a:lnSpc>
                <a:spcPct val="115000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rgbClr val="0070C0"/>
                </a:solidFill>
                <a:latin typeface="Poppins"/>
              </a:rPr>
              <a:t>Lib_add</a:t>
            </a:r>
            <a:endParaRPr lang="en" sz="1400" b="0" strike="noStrike" spc="-1" dirty="0" err="1">
              <a:solidFill>
                <a:srgbClr val="0070C0"/>
              </a:solidFill>
              <a:latin typeface="Poppins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Εικόνα 1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2A341D73-9A30-3704-EB81-02DFDC34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55" y="1329070"/>
            <a:ext cx="5410785" cy="37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4883-D826-4363-4488-EAF71CD29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029C6AFA-D2D3-709A-3C66-4011CC78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1" y="24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Functions for </a:t>
            </a:r>
            <a:r>
              <a:rPr lang="en" sz="3200" b="1" spc="-1" dirty="0" err="1">
                <a:solidFill>
                  <a:schemeClr val="dk2"/>
                </a:solidFill>
                <a:latin typeface="IBM Plex Mono"/>
              </a:rPr>
              <a:t>Comphash</a:t>
            </a:r>
            <a:endParaRPr lang="en" sz="3200" b="1" strike="noStrike" spc="-1" dirty="0" err="1">
              <a:solidFill>
                <a:schemeClr val="dk2"/>
              </a:solidFill>
              <a:latin typeface="IBM Plex Mono"/>
            </a:endParaRPr>
          </a:p>
        </p:txBody>
      </p:sp>
      <p:sp>
        <p:nvSpPr>
          <p:cNvPr id="6" name="PlaceHolder 18">
            <a:extLst>
              <a:ext uri="{FF2B5EF4-FFF2-40B4-BE49-F238E27FC236}">
                <a16:creationId xmlns:a16="http://schemas.microsoft.com/office/drawing/2014/main" id="{ABF8CBB2-B315-1483-1BD4-E2A2B8E23BBD}"/>
              </a:ext>
            </a:extLst>
          </p:cNvPr>
          <p:cNvSpPr/>
          <p:nvPr/>
        </p:nvSpPr>
        <p:spPr>
          <a:xfrm>
            <a:off x="962057" y="649342"/>
            <a:ext cx="3346999" cy="349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85750" indent="-285750">
              <a:lnSpc>
                <a:spcPct val="115000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spc="-1" dirty="0" err="1">
                <a:solidFill>
                  <a:srgbClr val="0070C0"/>
                </a:solidFill>
                <a:latin typeface="Poppins"/>
              </a:rPr>
              <a:t>Comphash_add</a:t>
            </a:r>
            <a:endParaRPr lang="en" sz="1400" b="0" strike="noStrike" spc="-1" dirty="0" err="1">
              <a:solidFill>
                <a:srgbClr val="0070C0"/>
              </a:solidFill>
              <a:latin typeface="Poppins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Εικόνα 2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2EEF2BC-60B4-5585-D4AC-E67109F3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0" y="1049965"/>
            <a:ext cx="4079517" cy="3973920"/>
          </a:xfrm>
          <a:prstGeom prst="rect">
            <a:avLst/>
          </a:prstGeom>
        </p:spPr>
      </p:pic>
      <p:pic>
        <p:nvPicPr>
          <p:cNvPr id="4" name="Εικόνα 3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437463ED-7A83-8E03-E6E4-C792EC54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10" y="1720924"/>
            <a:ext cx="4350489" cy="23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7756C-0484-8209-CB0E-C0BBE7FF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E7D723F9-4230-10DF-10CE-2A57332F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04" y="24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Structs Free</a:t>
            </a:r>
            <a:endParaRPr lang="en" sz="32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pic>
        <p:nvPicPr>
          <p:cNvPr id="2" name="Εικόνα 1" descr="Εικόνα που περιέχει κείμενο, στιγμιότυπο οθόνης, οθόνη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780D194-0427-96D4-24E6-81DBDC36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2" y="667082"/>
            <a:ext cx="3726491" cy="2068255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F8BCC4B0-A96D-34F0-8546-1BAEA2E7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718" y="259169"/>
            <a:ext cx="4122686" cy="2571751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λογισμικό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0D0B4C3D-6A43-FB2F-6F23-915EFEC6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774" y="2906232"/>
            <a:ext cx="3181572" cy="21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CE263-C933-4D9D-1265-F25ADD868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CC6A88B3-CFF7-34C7-CF9D-1C16C4FD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1" y="37238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Supported TCL commands</a:t>
            </a:r>
            <a:endParaRPr lang="en" sz="3200" b="1" strike="noStrike" spc="-1" dirty="0">
              <a:solidFill>
                <a:schemeClr val="dk2"/>
              </a:solidFill>
              <a:latin typeface="IBM Plex Mono"/>
            </a:endParaRPr>
          </a:p>
        </p:txBody>
      </p:sp>
      <p:sp>
        <p:nvSpPr>
          <p:cNvPr id="6" name="PlaceHolder 18">
            <a:extLst>
              <a:ext uri="{FF2B5EF4-FFF2-40B4-BE49-F238E27FC236}">
                <a16:creationId xmlns:a16="http://schemas.microsoft.com/office/drawing/2014/main" id="{6967623B-323A-36D9-8E0C-ED0025648913}"/>
              </a:ext>
            </a:extLst>
          </p:cNvPr>
          <p:cNvSpPr/>
          <p:nvPr/>
        </p:nvSpPr>
        <p:spPr>
          <a:xfrm>
            <a:off x="1041801" y="1234133"/>
            <a:ext cx="7380725" cy="349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285750" indent="-285750">
              <a:lnSpc>
                <a:spcPct val="115000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Read_design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 </a:t>
            </a:r>
            <a:r>
              <a:rPr lang="en" sz="1400" spc="-1" dirty="0">
                <a:latin typeface="Poppins"/>
              </a:rPr>
              <a:t>Read current file</a:t>
            </a:r>
            <a:endParaRPr lang="en" sz="1400" b="0" strike="noStrike" spc="-1" dirty="0">
              <a:latin typeface="Poppins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List_IOs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</a:t>
            </a:r>
            <a:r>
              <a:rPr lang="en" sz="1400" spc="-1" dirty="0">
                <a:solidFill>
                  <a:srgbClr val="0070C0"/>
                </a:solidFill>
                <a:latin typeface="Poppins"/>
              </a:rPr>
              <a:t> </a:t>
            </a:r>
            <a:r>
              <a:rPr lang="en" sz="1400" spc="-1" dirty="0">
                <a:latin typeface="Poppins"/>
              </a:rPr>
              <a:t>List all IOs of design and their connections</a:t>
            </a:r>
            <a:endParaRPr lang="en" sz="1400" b="0" strike="noStrike" spc="-1" dirty="0">
              <a:latin typeface="Poppins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List_components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</a:t>
            </a:r>
            <a:r>
              <a:rPr lang="en" sz="1400" spc="-1" dirty="0">
                <a:solidFill>
                  <a:srgbClr val="0070C0"/>
                </a:solidFill>
                <a:latin typeface="Poppins"/>
              </a:rPr>
              <a:t> </a:t>
            </a:r>
            <a:r>
              <a:rPr lang="en" sz="1400" spc="-1" dirty="0">
                <a:latin typeface="Poppins"/>
              </a:rPr>
              <a:t>print a TCL list with all components of design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Report_component_function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</a:t>
            </a:r>
            <a:r>
              <a:rPr lang="en" sz="1400" spc="-1" dirty="0">
                <a:solidFill>
                  <a:srgbClr val="0070C0"/>
                </a:solidFill>
                <a:latin typeface="Poppins"/>
              </a:rPr>
              <a:t> </a:t>
            </a:r>
            <a:r>
              <a:rPr lang="en" sz="1400" spc="-1" dirty="0">
                <a:latin typeface="Poppins"/>
              </a:rPr>
              <a:t>Print functions for each output pin of given component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Report_component_type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 </a:t>
            </a:r>
            <a:r>
              <a:rPr lang="en" sz="1400" spc="-1" dirty="0">
                <a:latin typeface="Poppins"/>
              </a:rPr>
              <a:t>Print type of component (Combinational or Sequential)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List_component_CCS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</a:t>
            </a:r>
            <a:r>
              <a:rPr lang="en" sz="1400" spc="-1" dirty="0">
                <a:solidFill>
                  <a:srgbClr val="0070C0"/>
                </a:solidFill>
                <a:latin typeface="Poppins"/>
              </a:rPr>
              <a:t> </a:t>
            </a:r>
            <a:r>
              <a:rPr lang="en" sz="1400" spc="-1" dirty="0">
                <a:latin typeface="Poppins"/>
              </a:rPr>
              <a:t>Print connections of current component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List_IO_CCS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</a:t>
            </a:r>
            <a:r>
              <a:rPr lang="en" sz="1400" spc="-1" dirty="0">
                <a:latin typeface="Poppins"/>
              </a:rPr>
              <a:t> Print connections of current IO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List_cell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</a:t>
            </a:r>
            <a:r>
              <a:rPr lang="en" sz="1400" spc="-1" dirty="0">
                <a:solidFill>
                  <a:srgbClr val="0070C0"/>
                </a:solidFill>
                <a:latin typeface="Poppins"/>
              </a:rPr>
              <a:t> </a:t>
            </a:r>
            <a:r>
              <a:rPr lang="en" sz="1400" spc="-1" dirty="0">
                <a:latin typeface="Poppins"/>
              </a:rPr>
              <a:t>Print all fields of given cell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List_cells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</a:t>
            </a:r>
            <a:r>
              <a:rPr lang="en" sz="1400" spc="-1" dirty="0">
                <a:solidFill>
                  <a:srgbClr val="0070C0"/>
                </a:solidFill>
                <a:latin typeface="Poppins"/>
              </a:rPr>
              <a:t> </a:t>
            </a:r>
            <a:r>
              <a:rPr lang="en" sz="1400" spc="-1" dirty="0">
                <a:latin typeface="Poppins"/>
              </a:rPr>
              <a:t>Print all fields of all cells of design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Poppins"/>
              </a:rPr>
              <a:t>List_component_info</a:t>
            </a:r>
            <a:r>
              <a:rPr lang="en" sz="1400" b="1" spc="-1" dirty="0">
                <a:solidFill>
                  <a:srgbClr val="0070C0"/>
                </a:solidFill>
                <a:latin typeface="Poppins"/>
              </a:rPr>
              <a:t>:</a:t>
            </a:r>
            <a:r>
              <a:rPr lang="en" sz="1400" spc="-1" dirty="0">
                <a:solidFill>
                  <a:srgbClr val="0070C0"/>
                </a:solidFill>
                <a:latin typeface="Poppins"/>
              </a:rPr>
              <a:t> </a:t>
            </a:r>
            <a:r>
              <a:rPr lang="en" sz="1400" spc="-1" dirty="0">
                <a:latin typeface="Poppins"/>
              </a:rPr>
              <a:t>Print cell type and connections of given component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ea typeface="+mn-lt"/>
                <a:cs typeface="+mn-lt"/>
              </a:rPr>
              <a:t>List_components_info</a:t>
            </a:r>
            <a:r>
              <a:rPr lang="en" sz="1400" b="1" spc="-1" dirty="0">
                <a:solidFill>
                  <a:srgbClr val="0070C0"/>
                </a:solidFill>
                <a:ea typeface="+mn-lt"/>
                <a:cs typeface="+mn-lt"/>
              </a:rPr>
              <a:t>:</a:t>
            </a:r>
            <a:r>
              <a:rPr lang="en" sz="1400" spc="-1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en" sz="1400" spc="-1" dirty="0">
                <a:ea typeface="+mn-lt"/>
                <a:cs typeface="+mn-lt"/>
              </a:rPr>
              <a:t>Print cell type and connections of all components</a:t>
            </a:r>
            <a:endParaRPr lang="en" sz="1400" spc="-1">
              <a:latin typeface="Poppins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400" b="1" spc="-1" err="1">
                <a:solidFill>
                  <a:srgbClr val="0070C0"/>
                </a:solidFill>
                <a:latin typeface="Arial"/>
                <a:cs typeface="Arial"/>
              </a:rPr>
              <a:t>Clear_design</a:t>
            </a:r>
            <a:r>
              <a:rPr lang="en" sz="1400" b="1" spc="-1" dirty="0">
                <a:solidFill>
                  <a:srgbClr val="0070C0"/>
                </a:solidFill>
                <a:latin typeface="Arial"/>
                <a:cs typeface="Arial"/>
              </a:rPr>
              <a:t>:</a:t>
            </a:r>
            <a:r>
              <a:rPr lang="en" sz="1400" spc="-1" dirty="0">
                <a:latin typeface="Arial"/>
                <a:cs typeface="Arial"/>
              </a:rPr>
              <a:t> Clear and free all structures 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1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4DE9-1BAB-BA19-55BC-A563D80DD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>
            <a:extLst>
              <a:ext uri="{FF2B5EF4-FFF2-40B4-BE49-F238E27FC236}">
                <a16:creationId xmlns:a16="http://schemas.microsoft.com/office/drawing/2014/main" id="{421B998C-1F97-32C7-A39B-9576C0A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1" y="372389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  <a:cs typeface="Arial"/>
              </a:rPr>
              <a:t>Some Examples</a:t>
            </a:r>
          </a:p>
        </p:txBody>
      </p:sp>
      <p:pic>
        <p:nvPicPr>
          <p:cNvPr id="2" name="Εικόνα 1" descr="Εικόνα που περιέχει κείμενο, στιγμιότυπο οθόνη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86057F73-3729-46E1-A6C6-77C9A67D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" y="1289197"/>
            <a:ext cx="4639706" cy="3143251"/>
          </a:xfrm>
          <a:prstGeom prst="rect">
            <a:avLst/>
          </a:prstGeom>
        </p:spPr>
      </p:pic>
      <p:pic>
        <p:nvPicPr>
          <p:cNvPr id="3" name="Εικόνα 2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4E1780DF-7F1D-6D0B-7E9E-39713ECB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59" y="1481913"/>
            <a:ext cx="4319798" cy="26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804B2-48A1-20D9-5BE2-1166E3126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FE134640-995A-6665-2007-31ACA60A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36" y="478465"/>
            <a:ext cx="5128308" cy="4665035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B883E330-C6EA-E5B4-FBEF-E3F9FC3DDD3D}"/>
              </a:ext>
            </a:extLst>
          </p:cNvPr>
          <p:cNvSpPr txBox="1">
            <a:spLocks/>
          </p:cNvSpPr>
          <p:nvPr/>
        </p:nvSpPr>
        <p:spPr>
          <a:xfrm>
            <a:off x="2412559" y="-92785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  <a:cs typeface="Arial"/>
              </a:rPr>
              <a:t>Some Examples</a:t>
            </a:r>
          </a:p>
        </p:txBody>
      </p:sp>
    </p:spTree>
    <p:extLst>
      <p:ext uri="{BB962C8B-B14F-4D97-AF65-F5344CB8AC3E}">
        <p14:creationId xmlns:p14="http://schemas.microsoft.com/office/powerpoint/2010/main" val="28017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94A0-D35C-C31E-49EA-FD3D7E11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>
            <a:extLst>
              <a:ext uri="{FF2B5EF4-FFF2-40B4-BE49-F238E27FC236}">
                <a16:creationId xmlns:a16="http://schemas.microsoft.com/office/drawing/2014/main" id="{8C56F047-D442-1B11-030C-F960ECD4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Library </a:t>
            </a:r>
            <a:r>
              <a:rPr lang="en" sz="3200" b="1" spc="-1" dirty="0" err="1">
                <a:solidFill>
                  <a:schemeClr val="dk2"/>
                </a:solidFill>
                <a:latin typeface="IBM Plex Mono"/>
              </a:rPr>
              <a:t>Hashtable</a:t>
            </a:r>
            <a:endParaRPr lang="en-US" sz="3200" b="0" strike="noStrike" spc="-1" dirty="0" err="1">
              <a:solidFill>
                <a:schemeClr val="dk2"/>
              </a:solidFill>
              <a:latin typeface="Arial"/>
            </a:endParaRPr>
          </a:p>
        </p:txBody>
      </p:sp>
      <p:sp>
        <p:nvSpPr>
          <p:cNvPr id="429" name="PlaceHolder 14">
            <a:extLst>
              <a:ext uri="{FF2B5EF4-FFF2-40B4-BE49-F238E27FC236}">
                <a16:creationId xmlns:a16="http://schemas.microsoft.com/office/drawing/2014/main" id="{13DDE0FB-FDCE-2FB0-1CA1-75CFDC8713DE}"/>
              </a:ext>
            </a:extLst>
          </p:cNvPr>
          <p:cNvSpPr/>
          <p:nvPr/>
        </p:nvSpPr>
        <p:spPr>
          <a:xfrm>
            <a:off x="425280" y="1470541"/>
            <a:ext cx="4747078" cy="32117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" sz="1200" b="1" spc="-1" err="1">
                <a:solidFill>
                  <a:srgbClr val="7030A0"/>
                </a:solidFill>
                <a:latin typeface="Poppins"/>
              </a:rPr>
              <a:t>libhash</a:t>
            </a:r>
            <a:r>
              <a:rPr lang="en" sz="1200" spc="-1" dirty="0">
                <a:solidFill>
                  <a:srgbClr val="7030A0"/>
                </a:solidFill>
                <a:latin typeface="Poppins"/>
              </a:rPr>
              <a:t>: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Char *name[HASHDEPTH]: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name of cell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cell_type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</a:t>
            </a:r>
            <a:r>
              <a:rPr lang="en" sz="1200" spc="-1" dirty="0">
                <a:solidFill>
                  <a:schemeClr val="dk1"/>
                </a:solidFill>
                <a:latin typeface="Poppins"/>
                <a:ea typeface="+mn-lt"/>
                <a:cs typeface="+mn-lt"/>
              </a:rPr>
              <a:t>type of each cell (Combinational or Sequential)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*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pin_names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</a:t>
            </a:r>
            <a:r>
              <a:rPr lang="en" sz="1200" spc="-1" dirty="0">
                <a:solidFill>
                  <a:schemeClr val="dk1"/>
                </a:solidFill>
                <a:latin typeface="Poppins"/>
                <a:ea typeface="+mn-lt"/>
                <a:cs typeface="+mn-lt"/>
              </a:rPr>
              <a:t>names of pins for each cell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pin_count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</a:t>
            </a:r>
            <a:r>
              <a:rPr lang="en" sz="1200" spc="-1" dirty="0">
                <a:solidFill>
                  <a:schemeClr val="dk1"/>
                </a:solidFill>
                <a:latin typeface="Poppins"/>
                <a:ea typeface="+mn-lt"/>
                <a:cs typeface="+mn-lt"/>
              </a:rPr>
              <a:t>number of pins current cell has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Char **function[HASHDEPTH]: </a:t>
            </a:r>
            <a:r>
              <a:rPr lang="en" sz="1200" spc="-1" err="1">
                <a:solidFill>
                  <a:schemeClr val="dk1"/>
                </a:solidFill>
                <a:latin typeface="Poppins"/>
                <a:ea typeface="+mn-lt"/>
                <a:cs typeface="+mn-lt"/>
              </a:rPr>
              <a:t>boolean</a:t>
            </a:r>
            <a:r>
              <a:rPr lang="en" sz="1200" spc="-1" dirty="0">
                <a:solidFill>
                  <a:schemeClr val="dk1"/>
                </a:solidFill>
                <a:latin typeface="Poppins"/>
                <a:ea typeface="+mn-lt"/>
                <a:cs typeface="+mn-lt"/>
              </a:rPr>
              <a:t> function for each cell (it can have more than one outputs)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out_pins_count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 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number of output pins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*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pin_type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Input or Output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  <a:tabLst>
                <a:tab pos="0" algn="l"/>
              </a:tabLst>
            </a:pPr>
            <a:r>
              <a:rPr lang="en" sz="1200" spc="-1" dirty="0">
                <a:solidFill>
                  <a:srgbClr val="0070C0"/>
                </a:solidFill>
                <a:latin typeface="Poppins"/>
              </a:rPr>
              <a:t>Int </a:t>
            </a:r>
            <a:r>
              <a:rPr lang="en" sz="1200" spc="-1" err="1">
                <a:solidFill>
                  <a:srgbClr val="0070C0"/>
                </a:solidFill>
                <a:latin typeface="Poppins"/>
              </a:rPr>
              <a:t>hashpresent</a:t>
            </a:r>
            <a:r>
              <a:rPr lang="en" sz="1200" spc="-1" dirty="0">
                <a:solidFill>
                  <a:srgbClr val="0070C0"/>
                </a:solidFill>
                <a:latin typeface="Poppins"/>
              </a:rPr>
              <a:t>[HASHDEPTH]:</a:t>
            </a:r>
            <a:r>
              <a:rPr lang="en" sz="1200" spc="-1" dirty="0">
                <a:solidFill>
                  <a:schemeClr val="dk1"/>
                </a:solidFill>
                <a:latin typeface="Poppins"/>
              </a:rPr>
              <a:t> variable to show us if bucket is empty or not</a:t>
            </a:r>
          </a:p>
        </p:txBody>
      </p:sp>
      <p:pic>
        <p:nvPicPr>
          <p:cNvPr id="3" name="Εικόνα 2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3F8C93E4-5404-72DB-A756-6E394D0B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35" y="1685925"/>
            <a:ext cx="3433645" cy="25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F272B-EEFF-3165-18DF-044495471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32EAE02B-842A-C224-4ECE-C60CCF851495}"/>
              </a:ext>
            </a:extLst>
          </p:cNvPr>
          <p:cNvSpPr txBox="1">
            <a:spLocks/>
          </p:cNvSpPr>
          <p:nvPr/>
        </p:nvSpPr>
        <p:spPr>
          <a:xfrm>
            <a:off x="810152" y="225972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Extras</a:t>
            </a:r>
          </a:p>
        </p:txBody>
      </p:sp>
      <p:pic>
        <p:nvPicPr>
          <p:cNvPr id="5" name="Εικόνα 4" descr="Εικόνα που περιέχει κείμενο, στιγμιότυπο οθόνης, λογισμικό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78B5484D-895B-1313-3A7B-5280EAE9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3" y="1446893"/>
            <a:ext cx="2992401" cy="3651251"/>
          </a:xfrm>
          <a:prstGeom prst="rect">
            <a:avLst/>
          </a:prstGeom>
        </p:spPr>
      </p:pic>
      <p:sp>
        <p:nvSpPr>
          <p:cNvPr id="8" name="PlaceHolder 18">
            <a:extLst>
              <a:ext uri="{FF2B5EF4-FFF2-40B4-BE49-F238E27FC236}">
                <a16:creationId xmlns:a16="http://schemas.microsoft.com/office/drawing/2014/main" id="{6C1821DA-EFD4-D7E8-9D9B-E639741C89D2}"/>
              </a:ext>
            </a:extLst>
          </p:cNvPr>
          <p:cNvSpPr/>
          <p:nvPr/>
        </p:nvSpPr>
        <p:spPr>
          <a:xfrm>
            <a:off x="894443" y="935841"/>
            <a:ext cx="2809909" cy="3823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200" dirty="0">
                <a:solidFill>
                  <a:srgbClr val="0070C0"/>
                </a:solidFill>
              </a:rPr>
              <a:t>Custom functions for </a:t>
            </a:r>
            <a:r>
              <a:rPr lang="en" sz="1200" dirty="0" err="1">
                <a:solidFill>
                  <a:srgbClr val="0070C0"/>
                </a:solidFill>
              </a:rPr>
              <a:t>realloc</a:t>
            </a:r>
            <a:r>
              <a:rPr lang="en" sz="1200" dirty="0">
                <a:solidFill>
                  <a:srgbClr val="0070C0"/>
                </a:solidFill>
              </a:rPr>
              <a:t> and </a:t>
            </a:r>
            <a:r>
              <a:rPr lang="en" sz="1200" dirty="0" err="1">
                <a:solidFill>
                  <a:srgbClr val="0070C0"/>
                </a:solidFill>
              </a:rPr>
              <a:t>calloc</a:t>
            </a:r>
            <a:r>
              <a:rPr lang="en" sz="1200" dirty="0">
                <a:solidFill>
                  <a:srgbClr val="0070C0"/>
                </a:solidFill>
              </a:rPr>
              <a:t> to don't check return value every time</a:t>
            </a:r>
            <a:endParaRPr lang="en" sz="12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Εικόνα 8" descr="Εικόνα που περιέχει κείμενο, στιγμιότυπο οθόνη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C9E46BAE-0283-068F-81FB-766247F9F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55" y="1832579"/>
            <a:ext cx="4619674" cy="3143250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D8BBBFA5-3D97-003F-4CBA-AF9B745EABBA}"/>
              </a:ext>
            </a:extLst>
          </p:cNvPr>
          <p:cNvSpPr/>
          <p:nvPr/>
        </p:nvSpPr>
        <p:spPr>
          <a:xfrm>
            <a:off x="4976586" y="1307769"/>
            <a:ext cx="3113801" cy="3823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200" dirty="0">
                <a:solidFill>
                  <a:srgbClr val="0070C0"/>
                </a:solidFill>
              </a:rPr>
              <a:t>Signal handler for CTRL+C (interrupt program) to ask user if really wants to exit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23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972E-C621-08D7-3DDF-7DA5E5CDB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0D01F11D-D0A8-F7D7-1931-618B43D3D7AF}"/>
              </a:ext>
            </a:extLst>
          </p:cNvPr>
          <p:cNvSpPr txBox="1">
            <a:spLocks/>
          </p:cNvSpPr>
          <p:nvPr/>
        </p:nvSpPr>
        <p:spPr>
          <a:xfrm>
            <a:off x="2113518" y="250"/>
            <a:ext cx="2320188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 err="1">
                <a:solidFill>
                  <a:schemeClr val="dk2"/>
                </a:solidFill>
                <a:latin typeface="IBM Plex Mono"/>
                <a:cs typeface="Arial"/>
              </a:rPr>
              <a:t>Makefile</a:t>
            </a:r>
            <a:endParaRPr lang="el-GR" dirty="0" err="1"/>
          </a:p>
        </p:txBody>
      </p:sp>
      <p:pic>
        <p:nvPicPr>
          <p:cNvPr id="2" name="Εικόνα 1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4764A810-837B-8D42-E620-88C0F3C3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33" y="1269156"/>
            <a:ext cx="4149950" cy="3535325"/>
          </a:xfrm>
          <a:prstGeom prst="rect">
            <a:avLst/>
          </a:prstGeom>
        </p:spPr>
      </p:pic>
      <p:pic>
        <p:nvPicPr>
          <p:cNvPr id="3" name="Εικόνα 2" descr="Εικόνα που περιέχει στιγμιότυπο οθόνης, κείμενο, τετράγωνο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9AEEA062-4E30-387B-C66A-281D0983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86" y="1690914"/>
            <a:ext cx="3391807" cy="26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22566-DD7E-5394-003A-192EB658F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1433;p 2">
            <a:extLst>
              <a:ext uri="{FF2B5EF4-FFF2-40B4-BE49-F238E27FC236}">
                <a16:creationId xmlns:a16="http://schemas.microsoft.com/office/drawing/2014/main" id="{F3AF5C44-2398-03F5-B362-605EBDE1B03D}"/>
              </a:ext>
            </a:extLst>
          </p:cNvPr>
          <p:cNvGrpSpPr/>
          <p:nvPr/>
        </p:nvGrpSpPr>
        <p:grpSpPr>
          <a:xfrm>
            <a:off x="1096560" y="3242880"/>
            <a:ext cx="3935880" cy="132840"/>
            <a:chOff x="1096560" y="3242880"/>
            <a:chExt cx="3935880" cy="132840"/>
          </a:xfrm>
        </p:grpSpPr>
        <p:cxnSp>
          <p:nvCxnSpPr>
            <p:cNvPr id="464" name="Google Shape;1434;p 2">
              <a:extLst>
                <a:ext uri="{FF2B5EF4-FFF2-40B4-BE49-F238E27FC236}">
                  <a16:creationId xmlns:a16="http://schemas.microsoft.com/office/drawing/2014/main" id="{2DD93DF7-45ED-5FC9-6006-AD4B4A2355AC}"/>
                </a:ext>
              </a:extLst>
            </p:cNvPr>
            <p:cNvCxnSpPr/>
            <p:nvPr/>
          </p:nvCxnSpPr>
          <p:spPr>
            <a:xfrm>
              <a:off x="1096560" y="3309840"/>
              <a:ext cx="3841920" cy="10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grpSp>
          <p:nvGrpSpPr>
            <p:cNvPr id="465" name="Google Shape;1435;p 2">
              <a:extLst>
                <a:ext uri="{FF2B5EF4-FFF2-40B4-BE49-F238E27FC236}">
                  <a16:creationId xmlns:a16="http://schemas.microsoft.com/office/drawing/2014/main" id="{219325E2-41DB-82CE-B1D9-43CEEAE9F48B}"/>
                </a:ext>
              </a:extLst>
            </p:cNvPr>
            <p:cNvGrpSpPr/>
            <p:nvPr/>
          </p:nvGrpSpPr>
          <p:grpSpPr>
            <a:xfrm>
              <a:off x="4899600" y="3242880"/>
              <a:ext cx="132840" cy="132840"/>
              <a:chOff x="4899600" y="3242880"/>
              <a:chExt cx="132840" cy="132840"/>
            </a:xfrm>
          </p:grpSpPr>
          <p:sp>
            <p:nvSpPr>
              <p:cNvPr id="466" name="Google Shape;1436;p 2">
                <a:extLst>
                  <a:ext uri="{FF2B5EF4-FFF2-40B4-BE49-F238E27FC236}">
                    <a16:creationId xmlns:a16="http://schemas.microsoft.com/office/drawing/2014/main" id="{995652EA-B16D-78DB-5709-85DF9CC8B329}"/>
                  </a:ext>
                </a:extLst>
              </p:cNvPr>
              <p:cNvSpPr/>
              <p:nvPr/>
            </p:nvSpPr>
            <p:spPr>
              <a:xfrm>
                <a:off x="4929480" y="3273120"/>
                <a:ext cx="72720" cy="7272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25920" rIns="90000" bIns="259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67" name="Google Shape;1437;p 2">
                <a:extLst>
                  <a:ext uri="{FF2B5EF4-FFF2-40B4-BE49-F238E27FC236}">
                    <a16:creationId xmlns:a16="http://schemas.microsoft.com/office/drawing/2014/main" id="{C22798C6-0A5D-A1B7-6ACB-42CB6B46476F}"/>
                  </a:ext>
                </a:extLst>
              </p:cNvPr>
              <p:cNvSpPr/>
              <p:nvPr/>
            </p:nvSpPr>
            <p:spPr>
              <a:xfrm>
                <a:off x="4899600" y="324288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468" name="Google Shape;1438;p 2">
            <a:extLst>
              <a:ext uri="{FF2B5EF4-FFF2-40B4-BE49-F238E27FC236}">
                <a16:creationId xmlns:a16="http://schemas.microsoft.com/office/drawing/2014/main" id="{6BC2E1CC-86F2-713F-47B5-349D56C2440D}"/>
              </a:ext>
            </a:extLst>
          </p:cNvPr>
          <p:cNvGrpSpPr/>
          <p:nvPr/>
        </p:nvGrpSpPr>
        <p:grpSpPr>
          <a:xfrm>
            <a:off x="8018640" y="-313560"/>
            <a:ext cx="132840" cy="1889640"/>
            <a:chOff x="8018640" y="-313560"/>
            <a:chExt cx="132840" cy="1889640"/>
          </a:xfrm>
        </p:grpSpPr>
        <p:sp>
          <p:nvSpPr>
            <p:cNvPr id="469" name="Google Shape;1439;p 2">
              <a:extLst>
                <a:ext uri="{FF2B5EF4-FFF2-40B4-BE49-F238E27FC236}">
                  <a16:creationId xmlns:a16="http://schemas.microsoft.com/office/drawing/2014/main" id="{D9D92BD8-59AC-B7C9-1690-9094A2D29766}"/>
                </a:ext>
              </a:extLst>
            </p:cNvPr>
            <p:cNvSpPr/>
            <p:nvPr/>
          </p:nvSpPr>
          <p:spPr>
            <a:xfrm rot="5400000">
              <a:off x="8018640" y="1443240"/>
              <a:ext cx="132840" cy="13284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cxnSp>
          <p:nvCxnSpPr>
            <p:cNvPr id="470" name="Google Shape;1440;p 2">
              <a:extLst>
                <a:ext uri="{FF2B5EF4-FFF2-40B4-BE49-F238E27FC236}">
                  <a16:creationId xmlns:a16="http://schemas.microsoft.com/office/drawing/2014/main" id="{8A56D6EC-1D92-76B0-D363-CE84B79E4F34}"/>
                </a:ext>
              </a:extLst>
            </p:cNvPr>
            <p:cNvCxnSpPr/>
            <p:nvPr/>
          </p:nvCxnSpPr>
          <p:spPr>
            <a:xfrm>
              <a:off x="8084160" y="-313560"/>
              <a:ext cx="1080" cy="179568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471" name="Google Shape;1441;p 2">
              <a:extLst>
                <a:ext uri="{FF2B5EF4-FFF2-40B4-BE49-F238E27FC236}">
                  <a16:creationId xmlns:a16="http://schemas.microsoft.com/office/drawing/2014/main" id="{EB9516AB-009C-2E99-7093-23C6C6BBDC9C}"/>
                </a:ext>
              </a:extLst>
            </p:cNvPr>
            <p:cNvSpPr/>
            <p:nvPr/>
          </p:nvSpPr>
          <p:spPr>
            <a:xfrm rot="5400000">
              <a:off x="8048520" y="1473480"/>
              <a:ext cx="72720" cy="727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5920" rIns="90000" bIns="2592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72" name="Google Shape;1442;p 2">
            <a:extLst>
              <a:ext uri="{FF2B5EF4-FFF2-40B4-BE49-F238E27FC236}">
                <a16:creationId xmlns:a16="http://schemas.microsoft.com/office/drawing/2014/main" id="{59D32E0C-557C-A9A5-F49C-16FEAE5D79DC}"/>
              </a:ext>
            </a:extLst>
          </p:cNvPr>
          <p:cNvGrpSpPr/>
          <p:nvPr/>
        </p:nvGrpSpPr>
        <p:grpSpPr>
          <a:xfrm>
            <a:off x="6309360" y="957600"/>
            <a:ext cx="3504960" cy="5118120"/>
            <a:chOff x="6309360" y="957600"/>
            <a:chExt cx="3504960" cy="5118120"/>
          </a:xfrm>
        </p:grpSpPr>
        <p:sp>
          <p:nvSpPr>
            <p:cNvPr id="473" name="Google Shape;1443;p 2">
              <a:extLst>
                <a:ext uri="{FF2B5EF4-FFF2-40B4-BE49-F238E27FC236}">
                  <a16:creationId xmlns:a16="http://schemas.microsoft.com/office/drawing/2014/main" id="{9DEDDF3C-6532-C49D-2EAB-F1049CAE295F}"/>
                </a:ext>
              </a:extLst>
            </p:cNvPr>
            <p:cNvSpPr/>
            <p:nvPr/>
          </p:nvSpPr>
          <p:spPr>
            <a:xfrm>
              <a:off x="6309360" y="957600"/>
              <a:ext cx="3152160" cy="5118120"/>
            </a:xfrm>
            <a:custGeom>
              <a:avLst/>
              <a:gdLst>
                <a:gd name="textAreaLeft" fmla="*/ 0 w 3152160"/>
                <a:gd name="textAreaRight" fmla="*/ 3153240 w 3152160"/>
                <a:gd name="textAreaTop" fmla="*/ 0 h 5118120"/>
                <a:gd name="textAreaBottom" fmla="*/ 5119200 h 511812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5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74" name="Google Shape;1444;p 2">
              <a:extLst>
                <a:ext uri="{FF2B5EF4-FFF2-40B4-BE49-F238E27FC236}">
                  <a16:creationId xmlns:a16="http://schemas.microsoft.com/office/drawing/2014/main" id="{AFD8CE81-6563-86E7-0EDF-32F0D323CC68}"/>
                </a:ext>
              </a:extLst>
            </p:cNvPr>
            <p:cNvGrpSpPr/>
            <p:nvPr/>
          </p:nvGrpSpPr>
          <p:grpSpPr>
            <a:xfrm>
              <a:off x="7728480" y="3644640"/>
              <a:ext cx="132840" cy="132840"/>
              <a:chOff x="7728480" y="3644640"/>
              <a:chExt cx="132840" cy="132840"/>
            </a:xfrm>
          </p:grpSpPr>
          <p:sp>
            <p:nvSpPr>
              <p:cNvPr id="475" name="Google Shape;1445;p 2">
                <a:extLst>
                  <a:ext uri="{FF2B5EF4-FFF2-40B4-BE49-F238E27FC236}">
                    <a16:creationId xmlns:a16="http://schemas.microsoft.com/office/drawing/2014/main" id="{EA5E8800-43C0-B907-9587-3B79EA6D0546}"/>
                  </a:ext>
                </a:extLst>
              </p:cNvPr>
              <p:cNvSpPr/>
              <p:nvPr/>
            </p:nvSpPr>
            <p:spPr>
              <a:xfrm>
                <a:off x="7728480" y="364464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76" name="Google Shape;1446;p 2">
                <a:extLst>
                  <a:ext uri="{FF2B5EF4-FFF2-40B4-BE49-F238E27FC236}">
                    <a16:creationId xmlns:a16="http://schemas.microsoft.com/office/drawing/2014/main" id="{359C262D-205A-28A0-3F90-E006941043D0}"/>
                  </a:ext>
                </a:extLst>
              </p:cNvPr>
              <p:cNvSpPr/>
              <p:nvPr/>
            </p:nvSpPr>
            <p:spPr>
              <a:xfrm>
                <a:off x="7747200" y="366336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77" name="Google Shape;1447;p 2">
              <a:extLst>
                <a:ext uri="{FF2B5EF4-FFF2-40B4-BE49-F238E27FC236}">
                  <a16:creationId xmlns:a16="http://schemas.microsoft.com/office/drawing/2014/main" id="{3CF332CD-146F-12B2-7926-E333DAD2603B}"/>
                </a:ext>
              </a:extLst>
            </p:cNvPr>
            <p:cNvGrpSpPr/>
            <p:nvPr/>
          </p:nvGrpSpPr>
          <p:grpSpPr>
            <a:xfrm>
              <a:off x="7344360" y="3270960"/>
              <a:ext cx="132840" cy="132840"/>
              <a:chOff x="7344360" y="3270960"/>
              <a:chExt cx="132840" cy="132840"/>
            </a:xfrm>
          </p:grpSpPr>
          <p:sp>
            <p:nvSpPr>
              <p:cNvPr id="478" name="Google Shape;1448;p 2">
                <a:extLst>
                  <a:ext uri="{FF2B5EF4-FFF2-40B4-BE49-F238E27FC236}">
                    <a16:creationId xmlns:a16="http://schemas.microsoft.com/office/drawing/2014/main" id="{31A07F92-D477-828E-77CF-C20C0275C5B5}"/>
                  </a:ext>
                </a:extLst>
              </p:cNvPr>
              <p:cNvSpPr/>
              <p:nvPr/>
            </p:nvSpPr>
            <p:spPr>
              <a:xfrm>
                <a:off x="7344360" y="327096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79" name="Google Shape;1449;p 2">
                <a:extLst>
                  <a:ext uri="{FF2B5EF4-FFF2-40B4-BE49-F238E27FC236}">
                    <a16:creationId xmlns:a16="http://schemas.microsoft.com/office/drawing/2014/main" id="{67C628CD-A451-116B-D5B0-156D211710C9}"/>
                  </a:ext>
                </a:extLst>
              </p:cNvPr>
              <p:cNvSpPr/>
              <p:nvPr/>
            </p:nvSpPr>
            <p:spPr>
              <a:xfrm>
                <a:off x="7363440" y="328968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480" name="Google Shape;1450;p 2">
              <a:extLst>
                <a:ext uri="{FF2B5EF4-FFF2-40B4-BE49-F238E27FC236}">
                  <a16:creationId xmlns:a16="http://schemas.microsoft.com/office/drawing/2014/main" id="{03E6B537-9C1B-00F4-CAB7-8D2D95201534}"/>
                </a:ext>
              </a:extLst>
            </p:cNvPr>
            <p:cNvGrpSpPr/>
            <p:nvPr/>
          </p:nvGrpSpPr>
          <p:grpSpPr>
            <a:xfrm>
              <a:off x="8337960" y="2584440"/>
              <a:ext cx="132840" cy="132840"/>
              <a:chOff x="8337960" y="2584440"/>
              <a:chExt cx="132840" cy="132840"/>
            </a:xfrm>
          </p:grpSpPr>
          <p:sp>
            <p:nvSpPr>
              <p:cNvPr id="481" name="Google Shape;1451;p 2">
                <a:extLst>
                  <a:ext uri="{FF2B5EF4-FFF2-40B4-BE49-F238E27FC236}">
                    <a16:creationId xmlns:a16="http://schemas.microsoft.com/office/drawing/2014/main" id="{9C40892B-C56B-2837-03F6-77AC25D8FE97}"/>
                  </a:ext>
                </a:extLst>
              </p:cNvPr>
              <p:cNvSpPr/>
              <p:nvPr/>
            </p:nvSpPr>
            <p:spPr>
              <a:xfrm>
                <a:off x="8337960" y="2584440"/>
                <a:ext cx="132840" cy="13284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482" name="Google Shape;1452;p 2">
                <a:extLst>
                  <a:ext uri="{FF2B5EF4-FFF2-40B4-BE49-F238E27FC236}">
                    <a16:creationId xmlns:a16="http://schemas.microsoft.com/office/drawing/2014/main" id="{6099F203-B29A-B058-07F1-C47BCA5204E6}"/>
                  </a:ext>
                </a:extLst>
              </p:cNvPr>
              <p:cNvSpPr/>
              <p:nvPr/>
            </p:nvSpPr>
            <p:spPr>
              <a:xfrm>
                <a:off x="8356680" y="2603520"/>
                <a:ext cx="95040" cy="95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33840" rIns="90000" bIns="338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sp>
          <p:nvSpPr>
            <p:cNvPr id="483" name="Google Shape;1453;p 2">
              <a:extLst>
                <a:ext uri="{FF2B5EF4-FFF2-40B4-BE49-F238E27FC236}">
                  <a16:creationId xmlns:a16="http://schemas.microsoft.com/office/drawing/2014/main" id="{89D06422-1A57-DD5B-6589-F52F028C3DF4}"/>
                </a:ext>
              </a:extLst>
            </p:cNvPr>
            <p:cNvSpPr/>
            <p:nvPr/>
          </p:nvSpPr>
          <p:spPr>
            <a:xfrm rot="5400000">
              <a:off x="7688160" y="1143360"/>
              <a:ext cx="1419840" cy="2832120"/>
            </a:xfrm>
            <a:custGeom>
              <a:avLst/>
              <a:gdLst>
                <a:gd name="textAreaLeft" fmla="*/ 0 w 1419840"/>
                <a:gd name="textAreaRight" fmla="*/ 1420920 w 1419840"/>
                <a:gd name="textAreaTop" fmla="*/ 0 h 2832120"/>
                <a:gd name="textAreaBottom" fmla="*/ 2833200 h 283212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4" name="PlaceHolder 2">
            <a:extLst>
              <a:ext uri="{FF2B5EF4-FFF2-40B4-BE49-F238E27FC236}">
                <a16:creationId xmlns:a16="http://schemas.microsoft.com/office/drawing/2014/main" id="{CEAE2A6C-37ED-7E3C-823D-8F2228C12AB9}"/>
              </a:ext>
            </a:extLst>
          </p:cNvPr>
          <p:cNvSpPr/>
          <p:nvPr/>
        </p:nvSpPr>
        <p:spPr>
          <a:xfrm>
            <a:off x="1423307" y="1169356"/>
            <a:ext cx="640044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Thank you for your </a:t>
            </a:r>
            <a:r>
              <a:rPr lang="en" sz="4800" b="1" spc="-1" dirty="0">
                <a:solidFill>
                  <a:schemeClr val="dk2"/>
                </a:solidFill>
                <a:latin typeface="IBM Plex Mono"/>
                <a:ea typeface="IBM Plex Mono"/>
              </a:rPr>
              <a:t>attention</a:t>
            </a:r>
            <a:r>
              <a:rPr lang="en" sz="48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!</a:t>
            </a:r>
            <a:endParaRPr lang="en-US" sz="4800" b="0" strike="noStrike" spc="-1" dirty="0">
              <a:solidFill>
                <a:schemeClr val="dk2"/>
              </a:solidFill>
              <a:latin typeface="Arial"/>
            </a:endParaRPr>
          </a:p>
        </p:txBody>
      </p:sp>
      <p:sp>
        <p:nvSpPr>
          <p:cNvPr id="485" name="PlaceHolder 4">
            <a:extLst>
              <a:ext uri="{FF2B5EF4-FFF2-40B4-BE49-F238E27FC236}">
                <a16:creationId xmlns:a16="http://schemas.microsoft.com/office/drawing/2014/main" id="{D53FF6B8-6557-B127-EC8B-E8EF6C364655}"/>
              </a:ext>
            </a:extLst>
          </p:cNvPr>
          <p:cNvSpPr/>
          <p:nvPr/>
        </p:nvSpPr>
        <p:spPr>
          <a:xfrm>
            <a:off x="1529443" y="3403600"/>
            <a:ext cx="4447080" cy="38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chemeClr val="dk1"/>
                </a:solidFill>
                <a:latin typeface="IBM Plex Mono"/>
                <a:ea typeface="IBM Plex Mono"/>
              </a:rPr>
              <a:t>Do you have any questions?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Εικόνα 1" descr="Εικόνα που περιέχει τέχνη, άγαλμα, καρτούν&#10;&#10;Περιγραφή που δημιουργήθηκε αυτόματα">
            <a:extLst>
              <a:ext uri="{FF2B5EF4-FFF2-40B4-BE49-F238E27FC236}">
                <a16:creationId xmlns:a16="http://schemas.microsoft.com/office/drawing/2014/main" id="{BD05D3EC-7F01-B938-2EA8-BEC1DEAE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07" y="3128736"/>
            <a:ext cx="1829708" cy="18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2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9EB35-DE4F-0D4A-81A9-4509E95A9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>
            <a:extLst>
              <a:ext uri="{FF2B5EF4-FFF2-40B4-BE49-F238E27FC236}">
                <a16:creationId xmlns:a16="http://schemas.microsoft.com/office/drawing/2014/main" id="{444BFA8B-6EC8-84B9-68AD-513624B4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107" y="-27354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Parser</a:t>
            </a:r>
            <a:endParaRPr lang="el-GR" dirty="0"/>
          </a:p>
        </p:txBody>
      </p:sp>
      <p:pic>
        <p:nvPicPr>
          <p:cNvPr id="4" name="Εικόνα 3" descr="Εικόνα που περιέχει κείμενο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E79A4B4F-9DBC-73A1-DC5D-63A47F30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9" y="574912"/>
            <a:ext cx="6143413" cy="4562553"/>
          </a:xfrm>
          <a:prstGeom prst="rect">
            <a:avLst/>
          </a:prstGeom>
        </p:spPr>
      </p:pic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FF337B8B-560F-8917-D49D-D19036FBAE21}"/>
              </a:ext>
            </a:extLst>
          </p:cNvPr>
          <p:cNvCxnSpPr/>
          <p:nvPr/>
        </p:nvCxnSpPr>
        <p:spPr>
          <a:xfrm flipV="1">
            <a:off x="812801" y="1713594"/>
            <a:ext cx="6166755" cy="1542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9C5B1E03-EB84-CFF0-5D85-233288E47400}"/>
              </a:ext>
            </a:extLst>
          </p:cNvPr>
          <p:cNvCxnSpPr>
            <a:cxnSpLocks/>
          </p:cNvCxnSpPr>
          <p:nvPr/>
        </p:nvCxnSpPr>
        <p:spPr>
          <a:xfrm flipV="1">
            <a:off x="799192" y="3183165"/>
            <a:ext cx="6166755" cy="1542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E0FD36-9005-DAC4-6D99-FE51A7F80F28}"/>
              </a:ext>
            </a:extLst>
          </p:cNvPr>
          <p:cNvSpPr txBox="1"/>
          <p:nvPr/>
        </p:nvSpPr>
        <p:spPr>
          <a:xfrm>
            <a:off x="5524499" y="2000250"/>
            <a:ext cx="43089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 sz="44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32A38A25-1779-0F61-FFB2-DD33DC0FC43A}"/>
              </a:ext>
            </a:extLst>
          </p:cNvPr>
          <p:cNvCxnSpPr>
            <a:cxnSpLocks/>
          </p:cNvCxnSpPr>
          <p:nvPr/>
        </p:nvCxnSpPr>
        <p:spPr>
          <a:xfrm flipV="1">
            <a:off x="799191" y="3976914"/>
            <a:ext cx="6166755" cy="1542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83A4F4-F140-7A83-4470-53C4132AA7EE}"/>
              </a:ext>
            </a:extLst>
          </p:cNvPr>
          <p:cNvSpPr txBox="1"/>
          <p:nvPr/>
        </p:nvSpPr>
        <p:spPr>
          <a:xfrm>
            <a:off x="5524498" y="3211285"/>
            <a:ext cx="43089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 sz="4400" b="1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E60F8168-3BA8-EB51-3780-46058CD5351B}"/>
              </a:ext>
            </a:extLst>
          </p:cNvPr>
          <p:cNvCxnSpPr>
            <a:cxnSpLocks/>
          </p:cNvCxnSpPr>
          <p:nvPr/>
        </p:nvCxnSpPr>
        <p:spPr>
          <a:xfrm flipV="1">
            <a:off x="799190" y="5101770"/>
            <a:ext cx="6166755" cy="1542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C256C5-267D-92E9-9D6E-50B551C91B0A}"/>
              </a:ext>
            </a:extLst>
          </p:cNvPr>
          <p:cNvSpPr txBox="1"/>
          <p:nvPr/>
        </p:nvSpPr>
        <p:spPr>
          <a:xfrm>
            <a:off x="6331855" y="4027713"/>
            <a:ext cx="4308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 sz="24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74668-EDBB-DCC4-D973-1E5004D3005A}"/>
              </a:ext>
            </a:extLst>
          </p:cNvPr>
          <p:cNvSpPr txBox="1"/>
          <p:nvPr/>
        </p:nvSpPr>
        <p:spPr>
          <a:xfrm>
            <a:off x="7166428" y="1759857"/>
            <a:ext cx="185510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200" dirty="0"/>
              <a:t>I </a:t>
            </a:r>
            <a:r>
              <a:rPr lang="el-GR" sz="1200" err="1"/>
              <a:t>split</a:t>
            </a:r>
            <a:r>
              <a:rPr lang="el-GR" sz="1200" dirty="0"/>
              <a:t> the </a:t>
            </a:r>
            <a:r>
              <a:rPr lang="el-GR" sz="1200" err="1"/>
              <a:t>file</a:t>
            </a:r>
            <a:r>
              <a:rPr lang="el-GR" sz="1200" dirty="0"/>
              <a:t> in 3 </a:t>
            </a:r>
            <a:r>
              <a:rPr lang="el-GR" sz="1200" err="1"/>
              <a:t>parts</a:t>
            </a:r>
            <a:r>
              <a:rPr lang="el-GR" sz="1200" dirty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l-GR" sz="1200" dirty="0"/>
              <a:t>1st </a:t>
            </a:r>
            <a:r>
              <a:rPr lang="el-GR" sz="1200" dirty="0" err="1"/>
              <a:t>one</a:t>
            </a:r>
            <a:r>
              <a:rPr lang="el-GR" sz="1200" dirty="0"/>
              <a:t> </a:t>
            </a:r>
            <a:r>
              <a:rPr lang="el-GR" sz="1200" dirty="0" err="1"/>
              <a:t>has</a:t>
            </a:r>
            <a:r>
              <a:rPr lang="el-GR" sz="1200" dirty="0"/>
              <a:t> the </a:t>
            </a:r>
            <a:r>
              <a:rPr lang="el-GR" sz="1200" dirty="0" err="1"/>
              <a:t>names</a:t>
            </a:r>
            <a:r>
              <a:rPr lang="el-GR" sz="1200" dirty="0"/>
              <a:t> of </a:t>
            </a:r>
            <a:r>
              <a:rPr lang="el-GR" sz="1200" dirty="0" err="1"/>
              <a:t>IOs</a:t>
            </a:r>
          </a:p>
          <a:p>
            <a:pPr marL="171450" indent="-171450">
              <a:buFont typeface="Arial"/>
              <a:buChar char="•"/>
            </a:pPr>
            <a:r>
              <a:rPr lang="el-GR" sz="1200" dirty="0"/>
              <a:t>2nd </a:t>
            </a:r>
            <a:r>
              <a:rPr lang="el-GR" sz="1200" dirty="0" err="1"/>
              <a:t>has</a:t>
            </a:r>
            <a:r>
              <a:rPr lang="el-GR" sz="1200" dirty="0"/>
              <a:t> the </a:t>
            </a:r>
            <a:r>
              <a:rPr lang="el-GR" sz="1200" dirty="0" err="1"/>
              <a:t>connections</a:t>
            </a:r>
            <a:r>
              <a:rPr lang="el-GR" sz="1200" dirty="0"/>
              <a:t> of </a:t>
            </a:r>
            <a:r>
              <a:rPr lang="el-GR" sz="1200" dirty="0" err="1"/>
              <a:t>each</a:t>
            </a:r>
            <a:r>
              <a:rPr lang="el-GR" sz="1200" dirty="0"/>
              <a:t> IO</a:t>
            </a:r>
          </a:p>
          <a:p>
            <a:pPr marL="171450" indent="-171450">
              <a:buFont typeface="Arial"/>
              <a:buChar char="•"/>
            </a:pPr>
            <a:r>
              <a:rPr lang="el-GR" sz="1200" dirty="0"/>
              <a:t>3rd </a:t>
            </a:r>
            <a:r>
              <a:rPr lang="el-GR" sz="1200" dirty="0" err="1"/>
              <a:t>one</a:t>
            </a:r>
            <a:r>
              <a:rPr lang="el-GR" sz="1200" dirty="0"/>
              <a:t> </a:t>
            </a:r>
            <a:r>
              <a:rPr lang="el-GR" sz="1200" dirty="0" err="1"/>
              <a:t>contains</a:t>
            </a:r>
            <a:r>
              <a:rPr lang="el-GR" sz="1200" dirty="0"/>
              <a:t> </a:t>
            </a:r>
            <a:r>
              <a:rPr lang="el-GR" sz="1200" dirty="0" err="1"/>
              <a:t>all</a:t>
            </a:r>
            <a:r>
              <a:rPr lang="el-GR" sz="1200" dirty="0"/>
              <a:t> </a:t>
            </a:r>
            <a:r>
              <a:rPr lang="el-GR" sz="1200" dirty="0" err="1"/>
              <a:t>components</a:t>
            </a:r>
            <a:r>
              <a:rPr lang="el-GR" sz="1200" dirty="0"/>
              <a:t> </a:t>
            </a:r>
            <a:r>
              <a:rPr lang="el-GR" sz="1200" dirty="0" err="1"/>
              <a:t>cells</a:t>
            </a:r>
            <a:r>
              <a:rPr lang="el-GR" sz="1200" dirty="0"/>
              <a:t> and </a:t>
            </a:r>
            <a:r>
              <a:rPr lang="el-GR" sz="1200" dirty="0" err="1"/>
              <a:t>gatepins</a:t>
            </a:r>
            <a:r>
              <a:rPr lang="el-GR" sz="1200" dirty="0"/>
              <a:t> </a:t>
            </a:r>
            <a:r>
              <a:rPr lang="el-GR" sz="1200" dirty="0" err="1"/>
              <a:t>connections</a:t>
            </a:r>
          </a:p>
          <a:p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4707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F8C6-A4E6-F70E-F272-341E4C9CF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>
            <a:extLst>
              <a:ext uri="{FF2B5EF4-FFF2-40B4-BE49-F238E27FC236}">
                <a16:creationId xmlns:a16="http://schemas.microsoft.com/office/drawing/2014/main" id="{EA617413-8FEF-4C1D-678A-3C89471C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107" y="-27354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Parser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094FB-C1A5-47A7-452D-81D3E19886A9}"/>
              </a:ext>
            </a:extLst>
          </p:cNvPr>
          <p:cNvSpPr txBox="1"/>
          <p:nvPr/>
        </p:nvSpPr>
        <p:spPr>
          <a:xfrm>
            <a:off x="922754" y="2008582"/>
            <a:ext cx="311772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200" dirty="0" err="1"/>
              <a:t>Parser</a:t>
            </a:r>
            <a:r>
              <a:rPr lang="el-GR" sz="1200" dirty="0"/>
              <a:t> </a:t>
            </a:r>
            <a:r>
              <a:rPr lang="el-GR" sz="1200" dirty="0" err="1"/>
              <a:t>reads</a:t>
            </a:r>
            <a:r>
              <a:rPr lang="el-GR" sz="1200" dirty="0"/>
              <a:t> </a:t>
            </a:r>
            <a:r>
              <a:rPr lang="el-GR" sz="1200" dirty="0" err="1"/>
              <a:t>file</a:t>
            </a:r>
            <a:r>
              <a:rPr lang="el-GR" sz="1200" dirty="0"/>
              <a:t> </a:t>
            </a:r>
            <a:r>
              <a:rPr lang="el-GR" sz="1200" dirty="0" err="1"/>
              <a:t>line</a:t>
            </a:r>
            <a:r>
              <a:rPr lang="el-GR" sz="1200" dirty="0"/>
              <a:t> </a:t>
            </a:r>
            <a:r>
              <a:rPr lang="el-GR" sz="1200" dirty="0" err="1"/>
              <a:t>by</a:t>
            </a:r>
            <a:r>
              <a:rPr lang="el-GR" sz="1200" dirty="0"/>
              <a:t> </a:t>
            </a:r>
            <a:r>
              <a:rPr lang="el-GR" sz="1200" dirty="0" err="1"/>
              <a:t>line</a:t>
            </a:r>
            <a:r>
              <a:rPr lang="el-GR" sz="1200" dirty="0"/>
              <a:t> and </a:t>
            </a:r>
            <a:r>
              <a:rPr lang="el-GR" sz="1200" dirty="0" err="1"/>
              <a:t>search</a:t>
            </a:r>
            <a:r>
              <a:rPr lang="el-GR" sz="1200" dirty="0"/>
              <a:t> for </a:t>
            </a:r>
            <a:r>
              <a:rPr lang="el-GR" sz="1200" dirty="0" err="1"/>
              <a:t>specific</a:t>
            </a:r>
            <a:r>
              <a:rPr lang="el-GR" sz="1200" dirty="0"/>
              <a:t> </a:t>
            </a:r>
            <a:r>
              <a:rPr lang="el-GR" sz="1200" dirty="0" err="1"/>
              <a:t>string</a:t>
            </a:r>
            <a:r>
              <a:rPr lang="el-GR" sz="1200" dirty="0"/>
              <a:t> </a:t>
            </a:r>
            <a:r>
              <a:rPr lang="el-GR" sz="1200" dirty="0" err="1"/>
              <a:t>that</a:t>
            </a:r>
            <a:r>
              <a:rPr lang="el-GR" sz="1200" dirty="0"/>
              <a:t> </a:t>
            </a:r>
            <a:r>
              <a:rPr lang="el-GR" sz="1200" dirty="0" err="1"/>
              <a:t>indicates</a:t>
            </a:r>
            <a:r>
              <a:rPr lang="el-GR" sz="1200" dirty="0"/>
              <a:t> a </a:t>
            </a:r>
            <a:r>
              <a:rPr lang="el-GR" sz="1200" dirty="0" err="1"/>
              <a:t>different</a:t>
            </a:r>
            <a:r>
              <a:rPr lang="el-GR" sz="1200" dirty="0"/>
              <a:t> </a:t>
            </a:r>
            <a:r>
              <a:rPr lang="el-GR" sz="1200" dirty="0" err="1"/>
              <a:t>part</a:t>
            </a:r>
            <a:r>
              <a:rPr lang="el-GR" sz="1200" dirty="0"/>
              <a:t> of </a:t>
            </a:r>
            <a:r>
              <a:rPr lang="el-GR" sz="1200" dirty="0" err="1"/>
              <a:t>file</a:t>
            </a:r>
            <a:r>
              <a:rPr lang="el-GR" sz="1200" dirty="0"/>
              <a:t>. </a:t>
            </a:r>
            <a:r>
              <a:rPr lang="el-GR" sz="1200" dirty="0" err="1"/>
              <a:t>Based</a:t>
            </a:r>
            <a:r>
              <a:rPr lang="el-GR" sz="1200" dirty="0"/>
              <a:t> on </a:t>
            </a:r>
            <a:r>
              <a:rPr lang="el-GR" sz="1200" dirty="0" err="1"/>
              <a:t>this</a:t>
            </a:r>
            <a:r>
              <a:rPr lang="el-GR" sz="1200" dirty="0"/>
              <a:t> </a:t>
            </a:r>
            <a:r>
              <a:rPr lang="el-GR" sz="1200" dirty="0" err="1"/>
              <a:t>sentence</a:t>
            </a:r>
            <a:r>
              <a:rPr lang="el-GR" sz="1200" dirty="0"/>
              <a:t> </a:t>
            </a:r>
            <a:r>
              <a:rPr lang="el-GR" sz="1200" dirty="0" err="1"/>
              <a:t>it</a:t>
            </a:r>
            <a:r>
              <a:rPr lang="el-GR" sz="1200" dirty="0"/>
              <a:t> </a:t>
            </a:r>
            <a:r>
              <a:rPr lang="el-GR" sz="1200" dirty="0" err="1"/>
              <a:t>chooses</a:t>
            </a:r>
            <a:r>
              <a:rPr lang="el-GR" sz="1200" dirty="0"/>
              <a:t> the </a:t>
            </a:r>
            <a:r>
              <a:rPr lang="el-GR" sz="1200" dirty="0" err="1">
                <a:ea typeface="+mn-lt"/>
                <a:cs typeface="+mn-lt"/>
              </a:rPr>
              <a:t>corresponding</a:t>
            </a:r>
            <a:r>
              <a:rPr lang="el-GR" sz="1200" dirty="0">
                <a:ea typeface="+mn-lt"/>
                <a:cs typeface="+mn-lt"/>
              </a:rPr>
              <a:t> FSM.</a:t>
            </a:r>
            <a:endParaRPr lang="el-GR" sz="1200" dirty="0"/>
          </a:p>
          <a:p>
            <a:r>
              <a:rPr lang="el-GR" sz="1200" dirty="0" err="1">
                <a:cs typeface="Arial"/>
              </a:rPr>
              <a:t>After</a:t>
            </a:r>
            <a:r>
              <a:rPr lang="el-GR" sz="1200" dirty="0">
                <a:cs typeface="Arial"/>
              </a:rPr>
              <a:t> </a:t>
            </a:r>
            <a:r>
              <a:rPr lang="el-GR" sz="1200" dirty="0" err="1">
                <a:cs typeface="Arial"/>
              </a:rPr>
              <a:t>this</a:t>
            </a:r>
            <a:r>
              <a:rPr lang="el-GR" sz="1200" dirty="0">
                <a:cs typeface="Arial"/>
              </a:rPr>
              <a:t> </a:t>
            </a:r>
            <a:r>
              <a:rPr lang="el-GR" sz="1200" dirty="0" err="1">
                <a:cs typeface="Arial"/>
              </a:rPr>
              <a:t>it</a:t>
            </a:r>
            <a:r>
              <a:rPr lang="el-GR" sz="1200" dirty="0">
                <a:cs typeface="Arial"/>
              </a:rPr>
              <a:t> </a:t>
            </a:r>
            <a:r>
              <a:rPr lang="el-GR" sz="1200" dirty="0" err="1">
                <a:cs typeface="Arial"/>
              </a:rPr>
              <a:t>splits</a:t>
            </a:r>
            <a:r>
              <a:rPr lang="el-GR" sz="1200" dirty="0">
                <a:cs typeface="Arial"/>
              </a:rPr>
              <a:t> the </a:t>
            </a:r>
            <a:r>
              <a:rPr lang="el-GR" sz="1200" dirty="0" err="1">
                <a:cs typeface="Arial"/>
              </a:rPr>
              <a:t>line</a:t>
            </a:r>
            <a:r>
              <a:rPr lang="el-GR" sz="1200" dirty="0">
                <a:cs typeface="Arial"/>
              </a:rPr>
              <a:t> </a:t>
            </a:r>
            <a:r>
              <a:rPr lang="el-GR" sz="1200" dirty="0" err="1">
                <a:cs typeface="Arial"/>
              </a:rPr>
              <a:t>into</a:t>
            </a:r>
            <a:r>
              <a:rPr lang="el-GR" sz="1200" dirty="0">
                <a:cs typeface="Arial"/>
              </a:rPr>
              <a:t> </a:t>
            </a:r>
            <a:r>
              <a:rPr lang="el-GR" sz="1200" dirty="0" err="1">
                <a:cs typeface="Arial"/>
              </a:rPr>
              <a:t>words</a:t>
            </a:r>
            <a:r>
              <a:rPr lang="el-GR" sz="1200" dirty="0">
                <a:cs typeface="Arial"/>
              </a:rPr>
              <a:t> and </a:t>
            </a:r>
            <a:r>
              <a:rPr lang="el-GR" sz="1200" dirty="0" err="1">
                <a:cs typeface="Arial"/>
              </a:rPr>
              <a:t>pass</a:t>
            </a:r>
            <a:r>
              <a:rPr lang="el-GR" sz="1200" dirty="0">
                <a:cs typeface="Arial"/>
              </a:rPr>
              <a:t> </a:t>
            </a:r>
            <a:r>
              <a:rPr lang="el-GR" sz="1200" dirty="0" err="1">
                <a:cs typeface="Arial"/>
              </a:rPr>
              <a:t>them</a:t>
            </a:r>
            <a:r>
              <a:rPr lang="el-GR" sz="1200" dirty="0">
                <a:cs typeface="Arial"/>
              </a:rPr>
              <a:t> </a:t>
            </a:r>
            <a:r>
              <a:rPr lang="el-GR" sz="1200" dirty="0" err="1">
                <a:cs typeface="Arial"/>
              </a:rPr>
              <a:t>to</a:t>
            </a:r>
            <a:r>
              <a:rPr lang="el-GR" sz="1200" dirty="0">
                <a:cs typeface="Arial"/>
              </a:rPr>
              <a:t> FSM</a:t>
            </a:r>
          </a:p>
          <a:p>
            <a:endParaRPr lang="el-GR" sz="1200" dirty="0"/>
          </a:p>
        </p:txBody>
      </p:sp>
      <p:pic>
        <p:nvPicPr>
          <p:cNvPr id="2" name="Εικόνα 1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6205317-D5A1-D353-E655-99BE63C2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17" y="398721"/>
            <a:ext cx="3650173" cy="47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E9BC2-16DC-5498-80E6-FCB55062C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>
            <a:extLst>
              <a:ext uri="{FF2B5EF4-FFF2-40B4-BE49-F238E27FC236}">
                <a16:creationId xmlns:a16="http://schemas.microsoft.com/office/drawing/2014/main" id="{F6880BF7-2885-2DF3-9817-F2A84996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107" y="-27354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pc="-1" dirty="0">
                <a:solidFill>
                  <a:schemeClr val="dk2"/>
                </a:solidFill>
                <a:latin typeface="IBM Plex Mono"/>
              </a:rPr>
              <a:t>Parser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3DE1B-66B5-8140-314A-9F4C1199942B}"/>
              </a:ext>
            </a:extLst>
          </p:cNvPr>
          <p:cNvSpPr txBox="1"/>
          <p:nvPr/>
        </p:nvSpPr>
        <p:spPr>
          <a:xfrm>
            <a:off x="1558808" y="1732642"/>
            <a:ext cx="47897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l-GR" sz="1200" err="1">
                <a:solidFill>
                  <a:srgbClr val="C00000"/>
                </a:solidFill>
              </a:rPr>
              <a:t>Second</a:t>
            </a:r>
            <a:r>
              <a:rPr lang="el-GR" sz="1200" dirty="0">
                <a:solidFill>
                  <a:srgbClr val="C00000"/>
                </a:solidFill>
              </a:rPr>
              <a:t> </a:t>
            </a:r>
            <a:r>
              <a:rPr lang="el-GR" sz="1200" err="1">
                <a:solidFill>
                  <a:srgbClr val="C00000"/>
                </a:solidFill>
              </a:rPr>
              <a:t>parse</a:t>
            </a:r>
            <a:r>
              <a:rPr lang="el-GR" sz="1200" dirty="0">
                <a:solidFill>
                  <a:srgbClr val="C00000"/>
                </a:solidFill>
              </a:rPr>
              <a:t>:</a:t>
            </a:r>
            <a:r>
              <a:rPr lang="el-GR" sz="1200" dirty="0">
                <a:solidFill>
                  <a:srgbClr val="0070C0"/>
                </a:solidFill>
              </a:rPr>
              <a:t> FSM </a:t>
            </a:r>
            <a:r>
              <a:rPr lang="el-GR" sz="1200" err="1">
                <a:solidFill>
                  <a:srgbClr val="0070C0"/>
                </a:solidFill>
              </a:rPr>
              <a:t>that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proccess</a:t>
            </a:r>
            <a:r>
              <a:rPr lang="el-GR" sz="1200" dirty="0">
                <a:solidFill>
                  <a:srgbClr val="0070C0"/>
                </a:solidFill>
              </a:rPr>
              <a:t> </a:t>
            </a:r>
            <a:r>
              <a:rPr lang="el-GR" sz="1200" err="1">
                <a:solidFill>
                  <a:srgbClr val="0070C0"/>
                </a:solidFill>
              </a:rPr>
              <a:t>IOS_CCs</a:t>
            </a:r>
            <a:r>
              <a:rPr lang="el-GR" sz="1200" dirty="0">
                <a:solidFill>
                  <a:srgbClr val="0070C0"/>
                </a:solidFill>
              </a:rPr>
              <a:t>. </a:t>
            </a:r>
            <a:r>
              <a:rPr lang="el-GR" sz="1200" err="1">
                <a:solidFill>
                  <a:srgbClr val="0070C0"/>
                </a:solidFill>
              </a:rPr>
              <a:t>It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parses</a:t>
            </a:r>
            <a:r>
              <a:rPr lang="el-GR" sz="1200" dirty="0">
                <a:solidFill>
                  <a:srgbClr val="0070C0"/>
                </a:solidFill>
              </a:rPr>
              <a:t> the 2nd </a:t>
            </a:r>
            <a:r>
              <a:rPr lang="el-GR" sz="1200" err="1">
                <a:solidFill>
                  <a:srgbClr val="0070C0"/>
                </a:solidFill>
              </a:rPr>
              <a:t>part</a:t>
            </a:r>
            <a:r>
              <a:rPr lang="el-GR" sz="1200" dirty="0">
                <a:solidFill>
                  <a:srgbClr val="0070C0"/>
                </a:solidFill>
              </a:rPr>
              <a:t> of </a:t>
            </a:r>
            <a:r>
              <a:rPr lang="el-GR" sz="1200" err="1">
                <a:solidFill>
                  <a:srgbClr val="0070C0"/>
                </a:solidFill>
              </a:rPr>
              <a:t>file</a:t>
            </a:r>
            <a:r>
              <a:rPr lang="el-GR" sz="1200" dirty="0">
                <a:solidFill>
                  <a:srgbClr val="0070C0"/>
                </a:solidFill>
              </a:rPr>
              <a:t> and </a:t>
            </a:r>
            <a:r>
              <a:rPr lang="el-GR" sz="1200" err="1">
                <a:solidFill>
                  <a:srgbClr val="0070C0"/>
                </a:solidFill>
              </a:rPr>
              <a:t>store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all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IOs</a:t>
            </a:r>
            <a:r>
              <a:rPr lang="el-GR" sz="1200" dirty="0">
                <a:solidFill>
                  <a:srgbClr val="0070C0"/>
                </a:solidFill>
              </a:rPr>
              <a:t> in </a:t>
            </a:r>
            <a:r>
              <a:rPr lang="el-GR" sz="1200" err="1">
                <a:solidFill>
                  <a:srgbClr val="0070C0"/>
                </a:solidFill>
              </a:rPr>
              <a:t>gatepinhash</a:t>
            </a:r>
            <a:r>
              <a:rPr lang="el-GR" sz="1200" dirty="0">
                <a:solidFill>
                  <a:srgbClr val="0070C0"/>
                </a:solidFill>
              </a:rPr>
              <a:t> and </a:t>
            </a:r>
            <a:r>
              <a:rPr lang="el-GR" sz="1200" err="1">
                <a:solidFill>
                  <a:srgbClr val="0070C0"/>
                </a:solidFill>
              </a:rPr>
              <a:t>add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all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err="1">
                <a:solidFill>
                  <a:srgbClr val="0070C0"/>
                </a:solidFill>
              </a:rPr>
              <a:t>connections</a:t>
            </a:r>
            <a:endParaRPr lang="el-GR">
              <a:solidFill>
                <a:srgbClr val="0070C0"/>
              </a:solidFill>
            </a:endParaRPr>
          </a:p>
        </p:txBody>
      </p:sp>
      <p:pic>
        <p:nvPicPr>
          <p:cNvPr id="2" name="Εικόνα 1" descr="Εικόνα που περιέχει κείμενο, στιγμιότυπο οθόνης, κύκλο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F8674846-4543-668C-2E06-F923628E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2895673"/>
            <a:ext cx="6749142" cy="1883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342FD-85BA-C65E-5A60-38E607BE250B}"/>
              </a:ext>
            </a:extLst>
          </p:cNvPr>
          <p:cNvSpPr txBox="1"/>
          <p:nvPr/>
        </p:nvSpPr>
        <p:spPr>
          <a:xfrm>
            <a:off x="1496784" y="761999"/>
            <a:ext cx="47897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l-GR" sz="1200" dirty="0">
                <a:solidFill>
                  <a:srgbClr val="0070C0"/>
                </a:solidFill>
              </a:rPr>
              <a:t>In </a:t>
            </a:r>
            <a:r>
              <a:rPr lang="el-GR" sz="1200" dirty="0" err="1">
                <a:solidFill>
                  <a:srgbClr val="0070C0"/>
                </a:solidFill>
              </a:rPr>
              <a:t>first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parse</a:t>
            </a:r>
            <a:r>
              <a:rPr lang="el-GR" sz="1200" dirty="0">
                <a:solidFill>
                  <a:srgbClr val="0070C0"/>
                </a:solidFill>
              </a:rPr>
              <a:t> of </a:t>
            </a:r>
            <a:r>
              <a:rPr lang="el-GR" sz="1200" dirty="0" err="1">
                <a:solidFill>
                  <a:srgbClr val="0070C0"/>
                </a:solidFill>
              </a:rPr>
              <a:t>file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we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count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number</a:t>
            </a:r>
            <a:r>
              <a:rPr lang="el-GR" sz="1200" dirty="0">
                <a:solidFill>
                  <a:srgbClr val="0070C0"/>
                </a:solidFill>
              </a:rPr>
              <a:t> of </a:t>
            </a:r>
            <a:r>
              <a:rPr lang="el-GR" sz="1200" dirty="0" err="1">
                <a:solidFill>
                  <a:srgbClr val="0070C0"/>
                </a:solidFill>
              </a:rPr>
              <a:t>Components</a:t>
            </a:r>
            <a:r>
              <a:rPr lang="el-GR" sz="1200" dirty="0">
                <a:solidFill>
                  <a:srgbClr val="0070C0"/>
                </a:solidFill>
              </a:rPr>
              <a:t> and </a:t>
            </a:r>
            <a:r>
              <a:rPr lang="el-GR" sz="1200" dirty="0" err="1">
                <a:solidFill>
                  <a:srgbClr val="0070C0"/>
                </a:solidFill>
              </a:rPr>
              <a:t>Gateping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we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find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to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initialize</a:t>
            </a:r>
            <a:r>
              <a:rPr lang="el-GR" sz="1200" dirty="0">
                <a:solidFill>
                  <a:srgbClr val="0070C0"/>
                </a:solidFill>
              </a:rPr>
              <a:t> the </a:t>
            </a:r>
            <a:r>
              <a:rPr lang="el-GR" sz="1200" dirty="0" err="1">
                <a:solidFill>
                  <a:srgbClr val="0070C0"/>
                </a:solidFill>
              </a:rPr>
              <a:t>hashtables</a:t>
            </a:r>
            <a:r>
              <a:rPr lang="el-GR" sz="1200" dirty="0">
                <a:solidFill>
                  <a:srgbClr val="0070C0"/>
                </a:solidFill>
              </a:rPr>
              <a:t>.</a:t>
            </a:r>
          </a:p>
          <a:p>
            <a:r>
              <a:rPr lang="el-GR" sz="1200" dirty="0">
                <a:solidFill>
                  <a:srgbClr val="C00000"/>
                </a:solidFill>
              </a:rPr>
              <a:t>    For </a:t>
            </a:r>
            <a:r>
              <a:rPr lang="el-GR" sz="1200" err="1">
                <a:solidFill>
                  <a:srgbClr val="C00000"/>
                </a:solidFill>
              </a:rPr>
              <a:t>cells</a:t>
            </a:r>
            <a:r>
              <a:rPr lang="el-GR" sz="1200" dirty="0">
                <a:solidFill>
                  <a:srgbClr val="C00000"/>
                </a:solidFill>
              </a:rPr>
              <a:t> </a:t>
            </a:r>
            <a:r>
              <a:rPr lang="el-GR" sz="1200" err="1">
                <a:solidFill>
                  <a:srgbClr val="C00000"/>
                </a:solidFill>
              </a:rPr>
              <a:t>we</a:t>
            </a:r>
            <a:r>
              <a:rPr lang="el-GR" sz="1200" dirty="0">
                <a:solidFill>
                  <a:srgbClr val="C00000"/>
                </a:solidFill>
              </a:rPr>
              <a:t> </a:t>
            </a:r>
            <a:r>
              <a:rPr lang="el-GR" sz="1200" err="1">
                <a:solidFill>
                  <a:srgbClr val="C00000"/>
                </a:solidFill>
              </a:rPr>
              <a:t>store</a:t>
            </a:r>
            <a:r>
              <a:rPr lang="el-GR" sz="1200" dirty="0">
                <a:solidFill>
                  <a:srgbClr val="C00000"/>
                </a:solidFill>
              </a:rPr>
              <a:t> </a:t>
            </a:r>
            <a:r>
              <a:rPr lang="el-GR" sz="1200" err="1">
                <a:solidFill>
                  <a:srgbClr val="C00000"/>
                </a:solidFill>
              </a:rPr>
              <a:t>them</a:t>
            </a:r>
            <a:r>
              <a:rPr lang="el-GR" sz="1200" dirty="0">
                <a:solidFill>
                  <a:srgbClr val="C00000"/>
                </a:solidFill>
              </a:rPr>
              <a:t> </a:t>
            </a:r>
            <a:r>
              <a:rPr lang="el-GR" sz="1200" err="1">
                <a:solidFill>
                  <a:srgbClr val="C00000"/>
                </a:solidFill>
              </a:rPr>
              <a:t>temporarily</a:t>
            </a:r>
            <a:r>
              <a:rPr lang="el-GR" sz="1200" dirty="0">
                <a:solidFill>
                  <a:srgbClr val="C00000"/>
                </a:solidFill>
              </a:rPr>
              <a:t> in a </a:t>
            </a:r>
            <a:r>
              <a:rPr lang="el-GR" sz="1200" err="1">
                <a:solidFill>
                  <a:srgbClr val="C00000"/>
                </a:solidFill>
              </a:rPr>
              <a:t>dynamic</a:t>
            </a:r>
            <a:r>
              <a:rPr lang="el-GR" sz="1200" dirty="0">
                <a:solidFill>
                  <a:srgbClr val="C00000"/>
                </a:solidFill>
              </a:rPr>
              <a:t> </a:t>
            </a:r>
            <a:r>
              <a:rPr lang="el-GR" sz="1200" err="1">
                <a:solidFill>
                  <a:srgbClr val="C00000"/>
                </a:solidFill>
              </a:rPr>
              <a:t>array</a:t>
            </a:r>
            <a:r>
              <a:rPr lang="el-GR" sz="1200" dirty="0">
                <a:solidFill>
                  <a:srgbClr val="C00000"/>
                </a:solidFill>
              </a:rPr>
              <a:t> and </a:t>
            </a:r>
            <a:r>
              <a:rPr lang="el-GR" sz="1200" err="1">
                <a:solidFill>
                  <a:srgbClr val="C00000"/>
                </a:solidFill>
              </a:rPr>
              <a:t>then</a:t>
            </a:r>
            <a:r>
              <a:rPr lang="el-GR" sz="1200" dirty="0">
                <a:solidFill>
                  <a:srgbClr val="C00000"/>
                </a:solidFill>
              </a:rPr>
              <a:t>        </a:t>
            </a:r>
            <a:r>
              <a:rPr lang="el-GR" sz="1200" err="1">
                <a:solidFill>
                  <a:srgbClr val="C00000"/>
                </a:solidFill>
              </a:rPr>
              <a:t>find</a:t>
            </a:r>
            <a:r>
              <a:rPr lang="el-GR" sz="1200" dirty="0">
                <a:solidFill>
                  <a:srgbClr val="C00000"/>
                </a:solidFill>
              </a:rPr>
              <a:t> the </a:t>
            </a:r>
            <a:r>
              <a:rPr lang="el-GR" sz="1200" err="1">
                <a:solidFill>
                  <a:srgbClr val="C00000"/>
                </a:solidFill>
              </a:rPr>
              <a:t>exact</a:t>
            </a:r>
            <a:r>
              <a:rPr lang="el-GR" sz="1200" dirty="0">
                <a:solidFill>
                  <a:srgbClr val="C00000"/>
                </a:solidFill>
              </a:rPr>
              <a:t> </a:t>
            </a:r>
            <a:r>
              <a:rPr lang="el-GR" sz="1200" err="1">
                <a:solidFill>
                  <a:srgbClr val="C00000"/>
                </a:solidFill>
              </a:rPr>
              <a:t>number</a:t>
            </a:r>
            <a:endParaRPr lang="el-GR" sz="1200" dirty="0">
              <a:solidFill>
                <a:srgbClr val="FF0000"/>
              </a:solidFill>
            </a:endParaRPr>
          </a:p>
        </p:txBody>
      </p:sp>
      <p:pic>
        <p:nvPicPr>
          <p:cNvPr id="3" name="Εικόνα 2" descr="Εικόνα που περιέχει κείμενο, γραμματοσειρά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0338CE88-D487-2102-C6AB-DBD137B4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102" y="982404"/>
            <a:ext cx="2190750" cy="1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03313-59B9-4E61-60D3-A490060179CA}"/>
              </a:ext>
            </a:extLst>
          </p:cNvPr>
          <p:cNvSpPr txBox="1"/>
          <p:nvPr/>
        </p:nvSpPr>
        <p:spPr>
          <a:xfrm>
            <a:off x="1558807" y="2435677"/>
            <a:ext cx="47897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l-GR" sz="1200" dirty="0">
                <a:solidFill>
                  <a:srgbClr val="0070C0"/>
                </a:solidFill>
              </a:rPr>
              <a:t>For </a:t>
            </a:r>
            <a:r>
              <a:rPr lang="el-GR" sz="1200" dirty="0" err="1">
                <a:solidFill>
                  <a:srgbClr val="0070C0"/>
                </a:solidFill>
              </a:rPr>
              <a:t>all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FSMs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we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use</a:t>
            </a:r>
            <a:r>
              <a:rPr lang="el-GR" sz="1200" dirty="0">
                <a:solidFill>
                  <a:srgbClr val="0070C0"/>
                </a:solidFill>
              </a:rPr>
              <a:t> </a:t>
            </a:r>
            <a:r>
              <a:rPr lang="el-GR" sz="1200" dirty="0" err="1">
                <a:solidFill>
                  <a:srgbClr val="0070C0"/>
                </a:solidFill>
              </a:rPr>
              <a:t>enums</a:t>
            </a:r>
            <a:r>
              <a:rPr lang="el-GR" sz="1200" dirty="0">
                <a:solidFill>
                  <a:srgbClr val="0070C0"/>
                </a:solidFill>
              </a:rPr>
              <a:t> </a:t>
            </a:r>
            <a:r>
              <a:rPr lang="el-GR" sz="1200" dirty="0" err="1">
                <a:solidFill>
                  <a:srgbClr val="0070C0"/>
                </a:solidFill>
              </a:rPr>
              <a:t>to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be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easier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to</a:t>
            </a:r>
            <a:r>
              <a:rPr lang="el-GR" sz="1200" dirty="0">
                <a:solidFill>
                  <a:srgbClr val="0070C0"/>
                </a:solidFill>
              </a:rPr>
              <a:t> </a:t>
            </a:r>
            <a:r>
              <a:rPr lang="el-GR" sz="1200" dirty="0" err="1">
                <a:solidFill>
                  <a:srgbClr val="0070C0"/>
                </a:solidFill>
              </a:rPr>
              <a:t>read</a:t>
            </a:r>
            <a:r>
              <a:rPr lang="el-GR" sz="1200" dirty="0">
                <a:solidFill>
                  <a:srgbClr val="0070C0"/>
                </a:solidFill>
              </a:rPr>
              <a:t> </a:t>
            </a:r>
            <a:r>
              <a:rPr lang="el-GR" sz="1200" dirty="0" err="1">
                <a:solidFill>
                  <a:srgbClr val="0070C0"/>
                </a:solidFill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206074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Microsoft Office PowerPoint</Application>
  <PresentationFormat>Προβολή στην οθόνη (16:9)</PresentationFormat>
  <Slides>62</Slides>
  <Notes>0</Notes>
  <HiddenSlides>0</HiddenSlides>
  <ScaleCrop>false</ScaleCrop>
  <HeadingPairs>
    <vt:vector size="4" baseType="variant">
      <vt:variant>
        <vt:lpstr>Θέμα</vt:lpstr>
      </vt:variant>
      <vt:variant>
        <vt:i4>4</vt:i4>
      </vt:variant>
      <vt:variant>
        <vt:lpstr>Τίτλοι διαφανειών</vt:lpstr>
      </vt:variant>
      <vt:variant>
        <vt:i4>62</vt:i4>
      </vt:variant>
    </vt:vector>
  </HeadingPairs>
  <TitlesOfParts>
    <vt:vector size="66" baseType="lpstr">
      <vt:lpstr>Introduction to Coding Workshop by Slidesgo</vt:lpstr>
      <vt:lpstr>Introduction to Coding Workshop by Slidesgo</vt:lpstr>
      <vt:lpstr>Introduction to Coding Workshop by Slidesgo</vt:lpstr>
      <vt:lpstr>Office Theme</vt:lpstr>
      <vt:lpstr>Presentation of 2nd assignment - ece437</vt:lpstr>
      <vt:lpstr>Concept</vt:lpstr>
      <vt:lpstr>Structs</vt:lpstr>
      <vt:lpstr>Gatepins Hashtable</vt:lpstr>
      <vt:lpstr>Components Hashtable</vt:lpstr>
      <vt:lpstr>Library Hashtable</vt:lpstr>
      <vt:lpstr>Parser</vt:lpstr>
      <vt:lpstr>Parser</vt:lpstr>
      <vt:lpstr>Parser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Hash Function</vt:lpstr>
      <vt:lpstr>Structs Initialazation</vt:lpstr>
      <vt:lpstr>Functions for gatepinhash</vt:lpstr>
      <vt:lpstr>Functions for gatepinhash</vt:lpstr>
      <vt:lpstr>Functions for Libhash</vt:lpstr>
      <vt:lpstr>Functions for Libhash</vt:lpstr>
      <vt:lpstr>Functions for Comphash</vt:lpstr>
      <vt:lpstr>Structs Free</vt:lpstr>
      <vt:lpstr>Supported TCL commands</vt:lpstr>
      <vt:lpstr>Some Examples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1st assignment - ece437</dc:title>
  <dc:subject/>
  <dc:creator/>
  <dc:description/>
  <cp:lastModifiedBy/>
  <cp:revision>1066</cp:revision>
  <dcterms:modified xsi:type="dcterms:W3CDTF">2024-01-15T00:57:01Z</dcterms:modified>
  <dc:language>en-US</dc:language>
</cp:coreProperties>
</file>