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ACD4-7D7D-2239-C6BD-91459EA12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2DBE-0D57-EF27-9570-16B16B2BD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06A7-935D-4301-A1A3-9A7B2266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E324-C3DC-128A-BD65-012EB0BA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0AA4-1AB5-41F3-49E6-DFFC4892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5720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E8C2-98BE-BD83-95E8-5BF4B589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7C1EA-1C59-E83B-65D3-E320504B2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F680-C324-CEC6-9958-85F2208F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9DC1-8828-99F9-1B49-3A1DAAAF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41AF-8272-3C79-4C14-2BEC4B3D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9399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B3B4D-A8EB-75C8-A0F4-7CE63C36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9635-EF84-7AA2-59AD-1D74AB7F8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C0F2-F7E3-D237-ADF5-5353C43B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DF2A-285F-060D-3AA7-3ABA83FE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C19F-E2A6-2C68-1B20-5D050F3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0157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9824-59DE-63BB-094D-084F251D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71E1-4E88-40FB-86B7-BAD76EC6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18B5-85C4-7CC9-8782-7EC9648E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59A1-083C-1E3C-24C3-0CD59E3C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6E87-7D8A-4478-D971-1E95C532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467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9694-5318-F4EE-F3E7-7F032C0E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E8B3-7700-C433-C5E4-14E689C4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BA21-ED77-E021-FF34-E9B45426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D594-F0C4-29C0-7B1E-7552C431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24D3-AD6F-403D-7B7F-E05B7EB4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2213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CD7-BBCF-7E53-15E4-DAD039A3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C10E-AC3A-F798-D2AB-3B9608F48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EC292-D596-CCA0-C19B-657EA9D2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1E8EB-63A2-BAA9-CA45-9EB3B83A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98A2-240C-B77F-DBD3-96D8989A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6B09-4320-9C9A-AA6A-E6CB9904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456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3978-EE90-00CB-7C83-47C90748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1BFEA-FF1C-D0F0-E85B-4B675936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ADE31-9EC9-49B1-2339-65B464BB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C978-0946-F9FF-19A7-6DA0E1B14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B10BD-3A4C-E0E8-0628-35A5F31E9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B0EA6-3099-9CFF-1EBB-0836BA53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B2DF6-AD72-CC72-E7A2-6CCA98D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318BA-C734-D1B0-1298-E57BD4C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5032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20EF-C366-0D96-A0DA-70FD60C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1BCC6-8076-5F35-390C-C80DE7C8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D4F6D-6F2C-9317-7EE0-33860B9A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7CA54-9D6E-C54B-5DB6-C46C6824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8245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5B8B3-AEF1-EB6B-5570-0FC9ADEF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16F8A-C0A5-BBC2-5C16-B60724F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D040B-C1ED-034A-9DF8-B9FA1F80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62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0C0C-6095-773B-8577-D4FA3D06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1278-14A3-2FC4-9A15-2927B88C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46043-4608-AF8C-EC7E-A87CB3E7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943C-BFCC-D5CF-791B-91A6512B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6C77D-0366-EBD7-EA04-AAAC9027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ECDC-BE69-8657-C499-304ADA3F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048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518-D4AF-A168-9032-3093A808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09BF2-58FB-3370-615D-355AFECBA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ED664-EBCE-3AA7-3B8E-E20B1701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F91CA-E7D6-DE23-85BC-BF7AD75E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C0E4A-F8ED-781B-BD7D-DE144417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E4A8-632B-336F-AFD0-CDF59560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1043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BAB6-34E3-7928-917A-20F6DCD9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9DFD-0E44-2033-5390-C93A187B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8336-3A85-928C-583D-8F16A2A59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1209-C53F-D64C-9071-27C190BD7F6A}" type="datetimeFigureOut">
              <a:rPr lang="en-GR" smtClean="0"/>
              <a:t>24/6/22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7103-3C8F-7EA6-397C-EE155C7B8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0EA8-007C-DE08-3439-95516608D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5212-1230-8F47-B886-679271FA461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783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B17FBDD-3260-79D9-EBAB-2BC60AD6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814887" cy="36111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DCC14-E0FB-5B60-DA59-DEC55C2993D5}"/>
              </a:ext>
            </a:extLst>
          </p:cNvPr>
          <p:cNvSpPr txBox="1"/>
          <p:nvPr/>
        </p:nvSpPr>
        <p:spPr>
          <a:xfrm>
            <a:off x="457646" y="3686175"/>
            <a:ext cx="3899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dirty="0"/>
              <a:t>#1</a:t>
            </a:r>
            <a:endParaRPr lang="el-GR" dirty="0"/>
          </a:p>
          <a:p>
            <a:r>
              <a:rPr lang="el-GR" dirty="0"/>
              <a:t>Υπάρχει εκθετική αύξηση των ταινιών </a:t>
            </a:r>
          </a:p>
          <a:p>
            <a:r>
              <a:rPr lang="el-GR" dirty="0"/>
              <a:t>που δημιουργήθηκαν από το 1902 έως </a:t>
            </a:r>
          </a:p>
          <a:p>
            <a:r>
              <a:rPr lang="el-GR" dirty="0"/>
              <a:t>Το 2004 (εκτός από το 2005-2013)</a:t>
            </a:r>
            <a:endParaRPr lang="en-GR" dirty="0"/>
          </a:p>
          <a:p>
            <a:endParaRPr lang="en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BA5C6-011B-BC80-72A8-E61047014FA6}"/>
              </a:ext>
            </a:extLst>
          </p:cNvPr>
          <p:cNvSpPr txBox="1"/>
          <p:nvPr/>
        </p:nvSpPr>
        <p:spPr>
          <a:xfrm>
            <a:off x="6387407" y="3686175"/>
            <a:ext cx="3899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#2</a:t>
            </a:r>
          </a:p>
          <a:p>
            <a:r>
              <a:rPr lang="el-GR" dirty="0"/>
              <a:t>Οι ταινίες τύπου δράματος</a:t>
            </a:r>
          </a:p>
          <a:p>
            <a:r>
              <a:rPr lang="el-GR" dirty="0"/>
              <a:t>ξεπερνάνε κατά αριθμό όλες τις υπόλοιπες, ακολουθούμενες από τις ταινίες δράσης</a:t>
            </a:r>
            <a:endParaRPr lang="en-G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BBB4D-2FF7-3CB5-0E9C-2638C4F3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483" y="0"/>
            <a:ext cx="70369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D399CD-4E78-3E57-F136-ABE4C35893C4}"/>
              </a:ext>
            </a:extLst>
          </p:cNvPr>
          <p:cNvSpPr txBox="1"/>
          <p:nvPr/>
        </p:nvSpPr>
        <p:spPr>
          <a:xfrm>
            <a:off x="812529" y="4979160"/>
            <a:ext cx="4053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dirty="0"/>
              <a:t>#3</a:t>
            </a:r>
            <a:endParaRPr lang="el-GR" dirty="0"/>
          </a:p>
          <a:p>
            <a:r>
              <a:rPr lang="el-GR" dirty="0"/>
              <a:t>Ο αριθμός ταινιών κάθε κατηγορίας</a:t>
            </a:r>
          </a:p>
          <a:p>
            <a:r>
              <a:rPr lang="el-GR" dirty="0"/>
              <a:t>(ειδικότερα του δράματος)</a:t>
            </a:r>
          </a:p>
          <a:p>
            <a:r>
              <a:rPr lang="el-GR" dirty="0"/>
              <a:t>αυξήθηκε με την πάροδο του τελευταίου</a:t>
            </a:r>
          </a:p>
          <a:p>
            <a:r>
              <a:rPr lang="el-GR" dirty="0"/>
              <a:t>αιώνα</a:t>
            </a:r>
            <a:endParaRPr lang="en-GR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5E097A0-1388-D10B-5A0F-650A934B7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4" t="13566" r="14281" b="6087"/>
          <a:stretch/>
        </p:blipFill>
        <p:spPr>
          <a:xfrm>
            <a:off x="0" y="169864"/>
            <a:ext cx="6096000" cy="48060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223F6-B199-A414-D18B-BBF14365FD42}"/>
              </a:ext>
            </a:extLst>
          </p:cNvPr>
          <p:cNvSpPr txBox="1"/>
          <p:nvPr/>
        </p:nvSpPr>
        <p:spPr>
          <a:xfrm>
            <a:off x="7223801" y="4958460"/>
            <a:ext cx="3373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#4</a:t>
            </a:r>
            <a:endParaRPr lang="en-US" dirty="0"/>
          </a:p>
          <a:p>
            <a:r>
              <a:rPr lang="en-US" dirty="0"/>
              <a:t>To</a:t>
            </a:r>
            <a:r>
              <a:rPr lang="el-GR" dirty="0"/>
              <a:t> μέγιστο</a:t>
            </a:r>
            <a:r>
              <a:rPr lang="en-US" dirty="0"/>
              <a:t> budget</a:t>
            </a:r>
            <a:r>
              <a:rPr lang="el-GR" dirty="0"/>
              <a:t> ταινίας κάθε </a:t>
            </a:r>
          </a:p>
          <a:p>
            <a:r>
              <a:rPr lang="el-GR" dirty="0"/>
              <a:t>χρονιάς αυξάνεται με την πάροδο</a:t>
            </a:r>
          </a:p>
          <a:p>
            <a:r>
              <a:rPr lang="el-GR" dirty="0"/>
              <a:t>των χρόνων</a:t>
            </a:r>
          </a:p>
          <a:p>
            <a:r>
              <a:rPr lang="en-US" dirty="0"/>
              <a:t> </a:t>
            </a:r>
            <a:r>
              <a:rPr lang="el-GR" dirty="0"/>
              <a:t> </a:t>
            </a:r>
            <a:endParaRPr lang="en-GR" dirty="0"/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25E3960-5739-A683-6699-52E7A497E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9" y="152398"/>
            <a:ext cx="6055361" cy="45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3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332401B-0659-884E-01EB-62A51FE2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770"/>
            <a:ext cx="117729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E0B77-5EEC-ABE7-2F07-8607F0680356}"/>
              </a:ext>
            </a:extLst>
          </p:cNvPr>
          <p:cNvSpPr txBox="1"/>
          <p:nvPr/>
        </p:nvSpPr>
        <p:spPr>
          <a:xfrm>
            <a:off x="2133569" y="5196840"/>
            <a:ext cx="7924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#5</a:t>
            </a:r>
          </a:p>
          <a:p>
            <a:r>
              <a:rPr lang="el-GR" dirty="0"/>
              <a:t>Ο ηθοποιός </a:t>
            </a:r>
            <a:r>
              <a:rPr lang="en-US" dirty="0"/>
              <a:t>Johnny Depp</a:t>
            </a:r>
            <a:r>
              <a:rPr lang="el-GR" dirty="0"/>
              <a:t> από το 1984 μέχρι το 2005 πρωταγωνιστούσε σε ταινίες.</a:t>
            </a:r>
          </a:p>
          <a:p>
            <a:r>
              <a:rPr lang="el-GR" dirty="0"/>
              <a:t>Μάλιστα το 2003 έπαιξε στις περισσότερες</a:t>
            </a:r>
          </a:p>
        </p:txBody>
      </p:sp>
    </p:spTree>
    <p:extLst>
      <p:ext uri="{BB962C8B-B14F-4D97-AF65-F5344CB8AC3E}">
        <p14:creationId xmlns:p14="http://schemas.microsoft.com/office/powerpoint/2010/main" val="286046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0D4FAC-9531-7340-EE93-FAAB13A3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930"/>
            <a:ext cx="5842000" cy="43815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305DB26-3711-7899-32C1-5AE98C56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0193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BC4291-E341-F369-F6C0-42F81E9A239C}"/>
              </a:ext>
            </a:extLst>
          </p:cNvPr>
          <p:cNvSpPr txBox="1"/>
          <p:nvPr/>
        </p:nvSpPr>
        <p:spPr>
          <a:xfrm>
            <a:off x="7385816" y="5152906"/>
            <a:ext cx="326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#7</a:t>
            </a:r>
          </a:p>
          <a:p>
            <a:r>
              <a:rPr lang="el-GR" dirty="0"/>
              <a:t>Η μέση βαθμολογία ανά χρήστη </a:t>
            </a:r>
            <a:endParaRPr lang="en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F1B89-C540-3206-E3A1-FDD188F260C5}"/>
              </a:ext>
            </a:extLst>
          </p:cNvPr>
          <p:cNvSpPr txBox="1"/>
          <p:nvPr/>
        </p:nvSpPr>
        <p:spPr>
          <a:xfrm>
            <a:off x="1249680" y="5152906"/>
            <a:ext cx="4073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#6</a:t>
            </a:r>
          </a:p>
          <a:p>
            <a:r>
              <a:rPr lang="el-GR" dirty="0"/>
              <a:t>Ο </a:t>
            </a:r>
            <a:r>
              <a:rPr lang="el-GR" dirty="0" err="1"/>
              <a:t>αριθμός</a:t>
            </a:r>
            <a:r>
              <a:rPr lang="el-GR" dirty="0"/>
              <a:t> </a:t>
            </a:r>
            <a:r>
              <a:rPr lang="el-GR" dirty="0" err="1"/>
              <a:t>απο</a:t>
            </a:r>
            <a:r>
              <a:rPr lang="el-GR" dirty="0"/>
              <a:t>́ </a:t>
            </a:r>
            <a:r>
              <a:rPr lang="el-GR" dirty="0" err="1"/>
              <a:t>βαθμολογίες</a:t>
            </a:r>
            <a:r>
              <a:rPr lang="el-GR" dirty="0"/>
              <a:t> </a:t>
            </a:r>
            <a:r>
              <a:rPr lang="el-GR" dirty="0" err="1"/>
              <a:t>ανα</a:t>
            </a:r>
            <a:r>
              <a:rPr lang="el-GR" dirty="0"/>
              <a:t>́ </a:t>
            </a:r>
            <a:r>
              <a:rPr lang="el-GR" dirty="0" err="1"/>
              <a:t>χρήστη</a:t>
            </a:r>
            <a:r>
              <a:rPr lang="el-GR" dirty="0"/>
              <a:t> </a:t>
            </a:r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94310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126214-F11F-1924-8DE7-3A6DA6ECD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7"/>
          <a:stretch/>
        </p:blipFill>
        <p:spPr>
          <a:xfrm>
            <a:off x="31718" y="0"/>
            <a:ext cx="5603240" cy="43815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8510DA-28FC-C10A-2663-C6A31650E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2" r="9010"/>
          <a:stretch/>
        </p:blipFill>
        <p:spPr>
          <a:xfrm>
            <a:off x="5115560" y="0"/>
            <a:ext cx="7076440" cy="4186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28A65D-1246-62DE-C5C5-77DED447FCED}"/>
              </a:ext>
            </a:extLst>
          </p:cNvPr>
          <p:cNvSpPr txBox="1"/>
          <p:nvPr/>
        </p:nvSpPr>
        <p:spPr>
          <a:xfrm>
            <a:off x="1063462" y="4903076"/>
            <a:ext cx="3539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#8</a:t>
            </a:r>
          </a:p>
          <a:p>
            <a:r>
              <a:rPr lang="el-GR" dirty="0"/>
              <a:t>Η μέση βαθμολογία ανά χρήστη σε </a:t>
            </a:r>
          </a:p>
          <a:p>
            <a:r>
              <a:rPr lang="el-GR" dirty="0"/>
              <a:t>σχέση με την συνολική βαθμολογία</a:t>
            </a:r>
          </a:p>
          <a:p>
            <a:r>
              <a:rPr lang="el-GR" dirty="0"/>
              <a:t>ανά χρήστη</a:t>
            </a:r>
            <a:endParaRPr lang="en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838C-CF9E-07B0-B482-5D45C6350A0A}"/>
              </a:ext>
            </a:extLst>
          </p:cNvPr>
          <p:cNvSpPr txBox="1"/>
          <p:nvPr/>
        </p:nvSpPr>
        <p:spPr>
          <a:xfrm>
            <a:off x="6539258" y="4903076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#9</a:t>
            </a:r>
          </a:p>
          <a:p>
            <a:r>
              <a:rPr lang="el-GR" dirty="0"/>
              <a:t>Η μέση βαθμολογία ανά κατηγορία ταινίας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04321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- ORESTIS TZOVANIS</dc:creator>
  <cp:lastModifiedBy>DIMITRIOS - ORESTIS TZOVANIS</cp:lastModifiedBy>
  <cp:revision>3</cp:revision>
  <dcterms:created xsi:type="dcterms:W3CDTF">2022-06-23T20:34:26Z</dcterms:created>
  <dcterms:modified xsi:type="dcterms:W3CDTF">2022-06-23T22:27:56Z</dcterms:modified>
</cp:coreProperties>
</file>