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AF8952-409B-494C-BDB3-983DFC290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1FE53EA7-6F9F-49F1-90EC-2CDE4A6B4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E713601D-50DB-46B3-8A1B-4880B7F9C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81D7-4C67-4C14-B6A9-02DEA4885714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8A7267A-5820-4FE3-B459-4783A1EEA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A8A3C6D-08BD-4699-A271-76729264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00B21-5CBE-4088-B66D-10C3E72C53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06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C286344-5E0B-4C0F-808B-5F5B67C7E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342EC4E6-F7CD-4DC8-BE06-98FC390B6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EADA46B1-84C7-495E-8CE3-CC81AEE0A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81D7-4C67-4C14-B6A9-02DEA4885714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94787A83-3384-4668-BEE9-C792354E6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93CCACF0-5D4A-48EB-A407-4B4467F77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00B21-5CBE-4088-B66D-10C3E72C53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3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7BB544BF-B17C-4208-AE4D-CA52EC61C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F063EBAF-4CC0-41E4-A0C6-AD678C38B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7A8EE75-B12A-4648-84A0-92F329846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81D7-4C67-4C14-B6A9-02DEA4885714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580E6758-45A9-4281-90C4-81FCC7008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F68BA9DC-E239-4E0C-9B17-FA1972827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00B21-5CBE-4088-B66D-10C3E72C53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5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F85EA80-2D72-4628-B5AF-0048FC24B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CBE9CF8-D362-4656-B2CF-5D68373AC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713D0AD2-69EE-4408-AD62-F81CB1353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81D7-4C67-4C14-B6A9-02DEA4885714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E527797-AD7D-457C-BB10-A866998DA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AB56C55-1527-491A-9895-96B56ECA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00B21-5CBE-4088-B66D-10C3E72C53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248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1E4B71C-37AA-4025-8AD1-144D035B4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DDD908C7-B5C3-4A9C-AAF5-A44D4277E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DA51699-74C5-4244-8047-E9CEC1867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81D7-4C67-4C14-B6A9-02DEA4885714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301FA8E-A7C3-4FD1-9C6F-99B017ABD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74639521-7917-45BF-AD54-AB16E503B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00B21-5CBE-4088-B66D-10C3E72C53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2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E3C6CC5-0604-42E2-8A89-BB40BDBD0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951513D-B8B5-4AD5-B743-D30191B0F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D9BC7971-D5E8-446B-B9F9-5637AFFC6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3B99CFFE-4596-472F-B81D-C92A081CD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81D7-4C67-4C14-B6A9-02DEA4885714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4BF1D078-4E85-4055-969B-C2596E508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5E6CB2AA-7344-41D0-B99E-BEE8EE0A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00B21-5CBE-4088-B66D-10C3E72C53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88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2FF026D-5966-4C8C-A6FB-EF68AC089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6EFEB4C5-34B8-4850-8533-1D1279D57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706E4F81-525C-495C-8901-67CD2CB6E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2AE3B635-5604-4D0F-A55A-4B1F83022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D1359626-9F44-47B9-B9F2-C14B571D6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64E9C432-8200-4818-AC5F-6FC530AD6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81D7-4C67-4C14-B6A9-02DEA4885714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90FBFCE1-A1CC-44D4-B7E5-F8D4D19DA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F9F504F9-E5A8-4D77-8F1B-6564B8EC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00B21-5CBE-4088-B66D-10C3E72C53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156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94183F2-14BC-4D8B-B290-02EA77AF0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C300EE93-D8F7-4E3F-9315-88512E92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81D7-4C67-4C14-B6A9-02DEA4885714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CDA47E4E-8E20-4AF1-B6A2-50C6F38CB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520D9177-6440-4E9D-B249-6113063AA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00B21-5CBE-4088-B66D-10C3E72C53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38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CCEA6DAA-9509-4EB0-8DCB-92FCE8CB0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81D7-4C67-4C14-B6A9-02DEA4885714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C3F1D1EA-707A-413E-A751-B0A16387D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C4687D38-68FE-4F6F-A4F5-404E7D8D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00B21-5CBE-4088-B66D-10C3E72C53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99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5110FA9-D207-4F5A-98E5-DB4860142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9922155-8AC5-41D0-985B-03EDD2DD8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2BCF923A-26C0-46E9-9479-4EE1F08A3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AAD4D2A6-2FC4-4CA7-B126-B9A4C6014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81D7-4C67-4C14-B6A9-02DEA4885714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DD688FA8-84D7-4B6D-AE99-BCE75571B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D3E0294D-2F0C-44D4-AE68-6DBCBEC22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00B21-5CBE-4088-B66D-10C3E72C53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4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C5DA079-D9CB-4D8D-8B56-BFC0E904F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20B8BA19-2C46-40A7-A333-8D677A724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BD7BAC98-7797-461D-B6EC-C5E7484AD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53F617D5-CC52-4462-8E55-B43D75BE8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81D7-4C67-4C14-B6A9-02DEA4885714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E5B41B58-A4E3-4F1E-B96F-DCC94750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7EF09BA8-559F-4A03-BF8C-E08D25AC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00B21-5CBE-4088-B66D-10C3E72C53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527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3976E4C3-773D-4E5A-958D-9FC8F0558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30597CCB-68EC-487D-9955-98C120F3E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8DFD86D-C6D0-4EFB-BE69-A1B9596A5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581D7-4C67-4C14-B6A9-02DEA4885714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C7E9B6DF-D040-4140-9B06-5408CE0EA9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E9F2AFE-6F9D-4468-B79C-1FD6ADB25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00B21-5CBE-4088-B66D-10C3E72C53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21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C9C2513-3031-4D6B-9626-410A34153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4514"/>
            <a:ext cx="9144000" cy="1759540"/>
          </a:xfrm>
        </p:spPr>
        <p:txBody>
          <a:bodyPr/>
          <a:lstStyle/>
          <a:p>
            <a:r>
              <a:rPr lang="el-GR" dirty="0"/>
              <a:t>Εφαρμογή τουριστικού οδηγού μιας περιοχής</a:t>
            </a:r>
            <a:endParaRPr lang="en-US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7E54E092-8237-495F-ADA1-28D616A3A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3947"/>
            <a:ext cx="9144000" cy="2671798"/>
          </a:xfrm>
        </p:spPr>
        <p:txBody>
          <a:bodyPr>
            <a:normAutofit/>
          </a:bodyPr>
          <a:lstStyle/>
          <a:p>
            <a:pPr algn="l"/>
            <a:endParaRPr lang="el-GR" sz="2800" dirty="0"/>
          </a:p>
          <a:p>
            <a:pPr algn="l"/>
            <a:r>
              <a:rPr lang="el-GR" sz="2800" dirty="0"/>
              <a:t>Βλαχοδημητρόπουλος Δημήτρης</a:t>
            </a:r>
          </a:p>
          <a:p>
            <a:pPr algn="l"/>
            <a:r>
              <a:rPr lang="el-GR" sz="2800" dirty="0"/>
              <a:t>Δασκαλάκης Στέλιος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2616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E9F5029-E2D6-4DFF-82AD-9FC140AB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Βασικές Λειτουργίες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6EE72B4-14D6-4602-B98E-DA328806A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Σκοπός της εργασίας είναι η δημιουργία μίας</a:t>
            </a:r>
            <a:r>
              <a:rPr lang="en-US" dirty="0"/>
              <a:t> </a:t>
            </a:r>
            <a:r>
              <a:rPr lang="el-GR" dirty="0"/>
              <a:t>σελίδας η οποία θα παρέχει όλες τις απαραίτητες πληροφορίες που θα χρειαστεί ένας ταξιδιώτης</a:t>
            </a:r>
            <a:r>
              <a:rPr lang="en-US" dirty="0"/>
              <a:t> </a:t>
            </a:r>
            <a:r>
              <a:rPr lang="el-GR" dirty="0"/>
              <a:t>για μία περιοχή . (πχ αξιοθέατα , εστιατόρια και ξενοδοχεία)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l-GR" dirty="0"/>
              <a:t>Κύριοι Στόχοι</a:t>
            </a:r>
            <a:r>
              <a:rPr lang="en-US" dirty="0"/>
              <a:t>:</a:t>
            </a:r>
          </a:p>
          <a:p>
            <a:r>
              <a:rPr lang="en-US" dirty="0"/>
              <a:t> H </a:t>
            </a:r>
            <a:r>
              <a:rPr lang="el-GR" dirty="0"/>
              <a:t>δημιουργία ενός </a:t>
            </a:r>
            <a:r>
              <a:rPr lang="el-GR" dirty="0" err="1"/>
              <a:t>διαδραστικού</a:t>
            </a:r>
            <a:r>
              <a:rPr lang="el-GR" dirty="0"/>
              <a:t> </a:t>
            </a:r>
            <a:r>
              <a:rPr lang="en-US" dirty="0"/>
              <a:t>site </a:t>
            </a:r>
            <a:r>
              <a:rPr lang="el-GR" dirty="0"/>
              <a:t>το οποίο προτείνει προορισμούς στους επισκέπτες του.</a:t>
            </a:r>
            <a:endParaRPr lang="en-US" dirty="0"/>
          </a:p>
          <a:p>
            <a:r>
              <a:rPr lang="el-GR" dirty="0"/>
              <a:t>Η δυνατότητα στους επισκέπτες να γράψουν σχόλια/κριτικές.</a:t>
            </a:r>
            <a:endParaRPr lang="en-US" dirty="0"/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68820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F9542B6-AD0F-4121-ACC0-F13676E17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188"/>
            <a:ext cx="10515600" cy="7622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B522FDD7-FB9F-45D0-8ED7-48C6D9DC5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214AEE55-EBA8-4EF3-B5DF-5114D17B4D1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0342"/>
            <a:ext cx="10190871" cy="6018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872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1232B26-9C44-4789-8652-16B668C23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Λειτουργίες χρήστη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C4546DD-BAFA-42B6-89B1-EE33A3FB5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130"/>
            <a:ext cx="10515600" cy="2136774"/>
          </a:xfrm>
        </p:spPr>
        <p:txBody>
          <a:bodyPr>
            <a:normAutofit/>
          </a:bodyPr>
          <a:lstStyle/>
          <a:p>
            <a:r>
              <a:rPr lang="el-GR" dirty="0"/>
              <a:t>Δημιουργία λογαριασμού</a:t>
            </a:r>
          </a:p>
          <a:p>
            <a:r>
              <a:rPr lang="el-GR" dirty="0"/>
              <a:t>Επεξεργασία των στοιχείων του λογαριασμού του</a:t>
            </a:r>
          </a:p>
          <a:p>
            <a:r>
              <a:rPr lang="el-GR" dirty="0"/>
              <a:t>Προσθήκη σχολίου για κάποιο αξιοθέατο</a:t>
            </a:r>
          </a:p>
          <a:p>
            <a:r>
              <a:rPr lang="el-GR" dirty="0"/>
              <a:t>Προσθήκη βαθμολογίας για κάποιο </a:t>
            </a:r>
            <a:r>
              <a:rPr lang="el-GR" dirty="0" err="1"/>
              <a:t>αξιόθέατο</a:t>
            </a:r>
            <a:endParaRPr lang="el-GR" dirty="0"/>
          </a:p>
          <a:p>
            <a:endParaRPr lang="el-GR" dirty="0"/>
          </a:p>
          <a:p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61124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1">
            <a:extLst>
              <a:ext uri="{FF2B5EF4-FFF2-40B4-BE49-F238E27FC236}">
                <a16:creationId xmlns:a16="http://schemas.microsoft.com/office/drawing/2014/main" id="{C5757D00-E2D5-43F6-A3B4-FDA5A2FAE32B}"/>
              </a:ext>
            </a:extLst>
          </p:cNvPr>
          <p:cNvSpPr txBox="1">
            <a:spLocks/>
          </p:cNvSpPr>
          <p:nvPr/>
        </p:nvSpPr>
        <p:spPr>
          <a:xfrm>
            <a:off x="838200" y="2127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/>
              <a:t>Λειτουργίες διαχειριστή</a:t>
            </a:r>
          </a:p>
        </p:txBody>
      </p:sp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49E25CD6-9FEE-4C4D-B832-B1CE05CC0BB8}"/>
              </a:ext>
            </a:extLst>
          </p:cNvPr>
          <p:cNvSpPr txBox="1">
            <a:spLocks/>
          </p:cNvSpPr>
          <p:nvPr/>
        </p:nvSpPr>
        <p:spPr>
          <a:xfrm>
            <a:off x="838200" y="1886190"/>
            <a:ext cx="10515600" cy="23545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/>
              <a:t>Προσθήκη νέου διαχειριστή</a:t>
            </a:r>
          </a:p>
          <a:p>
            <a:r>
              <a:rPr lang="el-GR" dirty="0"/>
              <a:t>Προσθήκη νέου αξιοθέατου/υπηρεσίας</a:t>
            </a:r>
          </a:p>
          <a:p>
            <a:r>
              <a:rPr lang="el-GR" dirty="0"/>
              <a:t>Διαγραφή κάποιου αξιοθέατου/υπηρεσίας</a:t>
            </a:r>
          </a:p>
          <a:p>
            <a:r>
              <a:rPr lang="el-GR" dirty="0"/>
              <a:t>Προσθήκη σχολίου</a:t>
            </a:r>
          </a:p>
          <a:p>
            <a:r>
              <a:rPr lang="el-GR" dirty="0"/>
              <a:t>Διαγραφή σχολίου</a:t>
            </a:r>
          </a:p>
          <a:p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02227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DA469D3-8841-4933-8F12-B0985D78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Τεχνολογίες που χρησιμοποιήθηκαν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EB9327E-39F3-4DA4-A552-E59B5AE05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8146"/>
            <a:ext cx="10515600" cy="4351338"/>
          </a:xfrm>
        </p:spPr>
        <p:txBody>
          <a:bodyPr/>
          <a:lstStyle/>
          <a:p>
            <a:r>
              <a:rPr lang="en-US" dirty="0"/>
              <a:t>HTML 5</a:t>
            </a:r>
          </a:p>
          <a:p>
            <a:r>
              <a:rPr lang="en-US" dirty="0"/>
              <a:t>CSS 3</a:t>
            </a:r>
          </a:p>
          <a:p>
            <a:r>
              <a:rPr lang="en-US" dirty="0"/>
              <a:t>BOOTSTRAP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jQuery</a:t>
            </a:r>
          </a:p>
          <a:p>
            <a:r>
              <a:rPr lang="en-US" dirty="0"/>
              <a:t>Handlebars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61647485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121</Words>
  <Application>Microsoft Office PowerPoint</Application>
  <PresentationFormat>Ευρεία οθόνη</PresentationFormat>
  <Paragraphs>29</Paragraphs>
  <Slides>6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Θέμα του Office</vt:lpstr>
      <vt:lpstr>Εφαρμογή τουριστικού οδηγού μιας περιοχής</vt:lpstr>
      <vt:lpstr>Βασικές Λειτουργίες</vt:lpstr>
      <vt:lpstr>Παρουσίαση του PowerPoint</vt:lpstr>
      <vt:lpstr>Λειτουργίες χρήστη</vt:lpstr>
      <vt:lpstr>Παρουσίαση του PowerPoint</vt:lpstr>
      <vt:lpstr>Τεχνολογίες που χρησιμοποιήθηκαν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Εφαρμογή τουριστικού οδηγού μιας περιοχής</dc:title>
  <dc:creator>ΒΛΑΧΟΔΗΜΗΤΡΟΠΟΥΛΟΣ ΔΗΜΗΤΡΙΟΣ</dc:creator>
  <cp:lastModifiedBy>Stelios Daskalakis</cp:lastModifiedBy>
  <cp:revision>8</cp:revision>
  <dcterms:created xsi:type="dcterms:W3CDTF">2021-04-18T18:36:21Z</dcterms:created>
  <dcterms:modified xsi:type="dcterms:W3CDTF">2021-06-06T19:47:11Z</dcterms:modified>
</cp:coreProperties>
</file>