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37" r:id="rId4"/>
    <p:sldId id="258" r:id="rId5"/>
    <p:sldId id="257" r:id="rId6"/>
    <p:sldId id="259" r:id="rId7"/>
    <p:sldId id="420" r:id="rId8"/>
    <p:sldId id="449" r:id="rId9"/>
    <p:sldId id="338" r:id="rId10"/>
    <p:sldId id="260" r:id="rId11"/>
    <p:sldId id="461" r:id="rId12"/>
    <p:sldId id="261" r:id="rId13"/>
    <p:sldId id="262" r:id="rId14"/>
    <p:sldId id="389" r:id="rId15"/>
    <p:sldId id="388" r:id="rId16"/>
    <p:sldId id="459" r:id="rId17"/>
    <p:sldId id="263" r:id="rId18"/>
    <p:sldId id="264" r:id="rId19"/>
    <p:sldId id="462" r:id="rId20"/>
    <p:sldId id="296" r:id="rId21"/>
    <p:sldId id="293" r:id="rId22"/>
    <p:sldId id="271" r:id="rId23"/>
    <p:sldId id="265" r:id="rId24"/>
    <p:sldId id="295" r:id="rId25"/>
    <p:sldId id="266" r:id="rId26"/>
    <p:sldId id="267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3FCA8-E954-4DD1-A1F4-6EF452CEA3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58BB35-6F3B-4994-9C8F-07985FED64FC}">
      <dgm:prSet/>
      <dgm:spPr/>
      <dgm:t>
        <a:bodyPr/>
        <a:lstStyle/>
        <a:p>
          <a:r>
            <a:rPr lang="en-US" dirty="0"/>
            <a:t>8</a:t>
          </a:r>
          <a:r>
            <a:rPr lang="ru-RU" dirty="0"/>
            <a:t> лет </a:t>
          </a:r>
          <a:r>
            <a:rPr lang="en-US" dirty="0"/>
            <a:t>production </a:t>
          </a:r>
          <a:r>
            <a:rPr lang="ru-RU" dirty="0"/>
            <a:t>опыта (</a:t>
          </a:r>
          <a:r>
            <a:rPr lang="en-US" dirty="0"/>
            <a:t>EPAM Systems</a:t>
          </a:r>
          <a:r>
            <a:rPr lang="ru-RU" dirty="0"/>
            <a:t>)</a:t>
          </a:r>
          <a:endParaRPr lang="en-US" dirty="0"/>
        </a:p>
      </dgm:t>
    </dgm:pt>
    <dgm:pt modelId="{C7178D17-DAEA-43C1-A611-41C5043EF483}" type="parTrans" cxnId="{5880DAB6-9125-4835-94BD-C6506C9C0C76}">
      <dgm:prSet/>
      <dgm:spPr/>
      <dgm:t>
        <a:bodyPr/>
        <a:lstStyle/>
        <a:p>
          <a:endParaRPr lang="en-US"/>
        </a:p>
      </dgm:t>
    </dgm:pt>
    <dgm:pt modelId="{8A8FFB76-6DED-41EE-98ED-5274836EBD75}" type="sibTrans" cxnId="{5880DAB6-9125-4835-94BD-C6506C9C0C76}">
      <dgm:prSet/>
      <dgm:spPr/>
      <dgm:t>
        <a:bodyPr/>
        <a:lstStyle/>
        <a:p>
          <a:endParaRPr lang="en-US"/>
        </a:p>
      </dgm:t>
    </dgm:pt>
    <dgm:pt modelId="{32E57DF1-A039-40B1-89A4-BCA33818FE52}">
      <dgm:prSet/>
      <dgm:spPr/>
      <dgm:t>
        <a:bodyPr/>
        <a:lstStyle/>
        <a:p>
          <a:r>
            <a:rPr lang="en-US"/>
            <a:t>Full stack developer, team lead</a:t>
          </a:r>
        </a:p>
      </dgm:t>
    </dgm:pt>
    <dgm:pt modelId="{AE75E5F8-9397-4AE8-A8B2-17C2BFF0C142}" type="parTrans" cxnId="{8970ECD6-476E-497D-A6B8-557CF0CAEFB4}">
      <dgm:prSet/>
      <dgm:spPr/>
      <dgm:t>
        <a:bodyPr/>
        <a:lstStyle/>
        <a:p>
          <a:endParaRPr lang="en-US"/>
        </a:p>
      </dgm:t>
    </dgm:pt>
    <dgm:pt modelId="{C11A7332-905E-4C71-8B38-27D0D5ADD414}" type="sibTrans" cxnId="{8970ECD6-476E-497D-A6B8-557CF0CAEFB4}">
      <dgm:prSet/>
      <dgm:spPr/>
      <dgm:t>
        <a:bodyPr/>
        <a:lstStyle/>
        <a:p>
          <a:endParaRPr lang="en-US"/>
        </a:p>
      </dgm:t>
    </dgm:pt>
    <dgm:pt modelId="{CEE6EA0C-59D0-4483-B97E-72449606C9D8}">
      <dgm:prSet/>
      <dgm:spPr/>
      <dgm:t>
        <a:bodyPr/>
        <a:lstStyle/>
        <a:p>
          <a:r>
            <a:rPr lang="en-US"/>
            <a:t>Digital asset management, image recognition</a:t>
          </a:r>
        </a:p>
      </dgm:t>
    </dgm:pt>
    <dgm:pt modelId="{3E678E26-00D3-4C67-ABE6-EBBEFCF2F2FD}" type="parTrans" cxnId="{3EE4786B-177B-47DA-9663-8C94EB2E0771}">
      <dgm:prSet/>
      <dgm:spPr/>
      <dgm:t>
        <a:bodyPr/>
        <a:lstStyle/>
        <a:p>
          <a:endParaRPr lang="en-US"/>
        </a:p>
      </dgm:t>
    </dgm:pt>
    <dgm:pt modelId="{226CCF9D-3692-468B-A92C-6F7565253D8E}" type="sibTrans" cxnId="{3EE4786B-177B-47DA-9663-8C94EB2E0771}">
      <dgm:prSet/>
      <dgm:spPr/>
      <dgm:t>
        <a:bodyPr/>
        <a:lstStyle/>
        <a:p>
          <a:endParaRPr lang="en-US"/>
        </a:p>
      </dgm:t>
    </dgm:pt>
    <dgm:pt modelId="{84B6C1AC-453C-489F-A337-613415E5B913}" type="pres">
      <dgm:prSet presAssocID="{8953FCA8-E954-4DD1-A1F4-6EF452CEA316}" presName="root" presStyleCnt="0">
        <dgm:presLayoutVars>
          <dgm:dir/>
          <dgm:resizeHandles val="exact"/>
        </dgm:presLayoutVars>
      </dgm:prSet>
      <dgm:spPr/>
    </dgm:pt>
    <dgm:pt modelId="{35B656F7-FD96-4120-A787-7826119577AA}" type="pres">
      <dgm:prSet presAssocID="{4A58BB35-6F3B-4994-9C8F-07985FED64FC}" presName="compNode" presStyleCnt="0"/>
      <dgm:spPr/>
    </dgm:pt>
    <dgm:pt modelId="{61DE1BB7-2F28-430D-B46C-1E975107F9FC}" type="pres">
      <dgm:prSet presAssocID="{4A58BB35-6F3B-4994-9C8F-07985FED64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3B6EE431-3EE1-4B3F-B240-E071987E2E50}" type="pres">
      <dgm:prSet presAssocID="{4A58BB35-6F3B-4994-9C8F-07985FED64FC}" presName="spaceRect" presStyleCnt="0"/>
      <dgm:spPr/>
    </dgm:pt>
    <dgm:pt modelId="{ABF895C0-565F-444B-926B-8B179CB46376}" type="pres">
      <dgm:prSet presAssocID="{4A58BB35-6F3B-4994-9C8F-07985FED64FC}" presName="textRect" presStyleLbl="revTx" presStyleIdx="0" presStyleCnt="3">
        <dgm:presLayoutVars>
          <dgm:chMax val="1"/>
          <dgm:chPref val="1"/>
        </dgm:presLayoutVars>
      </dgm:prSet>
      <dgm:spPr/>
    </dgm:pt>
    <dgm:pt modelId="{BFDBBB94-E989-486D-88DC-943038BE852E}" type="pres">
      <dgm:prSet presAssocID="{8A8FFB76-6DED-41EE-98ED-5274836EBD75}" presName="sibTrans" presStyleCnt="0"/>
      <dgm:spPr/>
    </dgm:pt>
    <dgm:pt modelId="{48314458-476C-474A-80A7-F9EAC3C326B3}" type="pres">
      <dgm:prSet presAssocID="{32E57DF1-A039-40B1-89A4-BCA33818FE52}" presName="compNode" presStyleCnt="0"/>
      <dgm:spPr/>
    </dgm:pt>
    <dgm:pt modelId="{0E35FD7E-04C6-424B-B629-A678DB5169DB}" type="pres">
      <dgm:prSet presAssocID="{32E57DF1-A039-40B1-89A4-BCA33818FE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ing Glove"/>
        </a:ext>
      </dgm:extLst>
    </dgm:pt>
    <dgm:pt modelId="{4A8EB399-2252-47BA-9C71-C49C229323C4}" type="pres">
      <dgm:prSet presAssocID="{32E57DF1-A039-40B1-89A4-BCA33818FE52}" presName="spaceRect" presStyleCnt="0"/>
      <dgm:spPr/>
    </dgm:pt>
    <dgm:pt modelId="{27FA6981-2BDE-40EE-BC05-7E010FA10A8C}" type="pres">
      <dgm:prSet presAssocID="{32E57DF1-A039-40B1-89A4-BCA33818FE52}" presName="textRect" presStyleLbl="revTx" presStyleIdx="1" presStyleCnt="3">
        <dgm:presLayoutVars>
          <dgm:chMax val="1"/>
          <dgm:chPref val="1"/>
        </dgm:presLayoutVars>
      </dgm:prSet>
      <dgm:spPr/>
    </dgm:pt>
    <dgm:pt modelId="{A82ABCA5-4215-4C91-87DB-719927FF1861}" type="pres">
      <dgm:prSet presAssocID="{C11A7332-905E-4C71-8B38-27D0D5ADD414}" presName="sibTrans" presStyleCnt="0"/>
      <dgm:spPr/>
    </dgm:pt>
    <dgm:pt modelId="{DD6B5F77-D323-42A5-AA17-72C87446D783}" type="pres">
      <dgm:prSet presAssocID="{CEE6EA0C-59D0-4483-B97E-72449606C9D8}" presName="compNode" presStyleCnt="0"/>
      <dgm:spPr/>
    </dgm:pt>
    <dgm:pt modelId="{A9122228-7BA1-4BBB-9CF7-E5B6239B6D63}" type="pres">
      <dgm:prSet presAssocID="{CEE6EA0C-59D0-4483-B97E-72449606C9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B66715EB-6B66-426A-8F46-479E560308FC}" type="pres">
      <dgm:prSet presAssocID="{CEE6EA0C-59D0-4483-B97E-72449606C9D8}" presName="spaceRect" presStyleCnt="0"/>
      <dgm:spPr/>
    </dgm:pt>
    <dgm:pt modelId="{20E667E4-0C72-4AE8-9657-41AC1D8A0637}" type="pres">
      <dgm:prSet presAssocID="{CEE6EA0C-59D0-4483-B97E-72449606C9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8B841B-F0C4-41C9-AAF4-47E3EDA90325}" type="presOf" srcId="{32E57DF1-A039-40B1-89A4-BCA33818FE52}" destId="{27FA6981-2BDE-40EE-BC05-7E010FA10A8C}" srcOrd="0" destOrd="0" presId="urn:microsoft.com/office/officeart/2018/2/layout/IconLabelList"/>
    <dgm:cxn modelId="{3EE4786B-177B-47DA-9663-8C94EB2E0771}" srcId="{8953FCA8-E954-4DD1-A1F4-6EF452CEA316}" destId="{CEE6EA0C-59D0-4483-B97E-72449606C9D8}" srcOrd="2" destOrd="0" parTransId="{3E678E26-00D3-4C67-ABE6-EBBEFCF2F2FD}" sibTransId="{226CCF9D-3692-468B-A92C-6F7565253D8E}"/>
    <dgm:cxn modelId="{E6DEE54B-9C45-4F1A-9C89-5515A9521282}" type="presOf" srcId="{4A58BB35-6F3B-4994-9C8F-07985FED64FC}" destId="{ABF895C0-565F-444B-926B-8B179CB46376}" srcOrd="0" destOrd="0" presId="urn:microsoft.com/office/officeart/2018/2/layout/IconLabelList"/>
    <dgm:cxn modelId="{08CCAEAE-E3AF-416E-8620-A9EDD84944E9}" type="presOf" srcId="{8953FCA8-E954-4DD1-A1F4-6EF452CEA316}" destId="{84B6C1AC-453C-489F-A337-613415E5B913}" srcOrd="0" destOrd="0" presId="urn:microsoft.com/office/officeart/2018/2/layout/IconLabelList"/>
    <dgm:cxn modelId="{5880DAB6-9125-4835-94BD-C6506C9C0C76}" srcId="{8953FCA8-E954-4DD1-A1F4-6EF452CEA316}" destId="{4A58BB35-6F3B-4994-9C8F-07985FED64FC}" srcOrd="0" destOrd="0" parTransId="{C7178D17-DAEA-43C1-A611-41C5043EF483}" sibTransId="{8A8FFB76-6DED-41EE-98ED-5274836EBD75}"/>
    <dgm:cxn modelId="{6C215DD2-F612-4983-8D50-3B8C6335A2B7}" type="presOf" srcId="{CEE6EA0C-59D0-4483-B97E-72449606C9D8}" destId="{20E667E4-0C72-4AE8-9657-41AC1D8A0637}" srcOrd="0" destOrd="0" presId="urn:microsoft.com/office/officeart/2018/2/layout/IconLabelList"/>
    <dgm:cxn modelId="{8970ECD6-476E-497D-A6B8-557CF0CAEFB4}" srcId="{8953FCA8-E954-4DD1-A1F4-6EF452CEA316}" destId="{32E57DF1-A039-40B1-89A4-BCA33818FE52}" srcOrd="1" destOrd="0" parTransId="{AE75E5F8-9397-4AE8-A8B2-17C2BFF0C142}" sibTransId="{C11A7332-905E-4C71-8B38-27D0D5ADD414}"/>
    <dgm:cxn modelId="{701487CD-40D9-414E-A518-2DD881FB57D6}" type="presParOf" srcId="{84B6C1AC-453C-489F-A337-613415E5B913}" destId="{35B656F7-FD96-4120-A787-7826119577AA}" srcOrd="0" destOrd="0" presId="urn:microsoft.com/office/officeart/2018/2/layout/IconLabelList"/>
    <dgm:cxn modelId="{CCB4E6D5-150B-4CCD-A38D-F5190C8BA391}" type="presParOf" srcId="{35B656F7-FD96-4120-A787-7826119577AA}" destId="{61DE1BB7-2F28-430D-B46C-1E975107F9FC}" srcOrd="0" destOrd="0" presId="urn:microsoft.com/office/officeart/2018/2/layout/IconLabelList"/>
    <dgm:cxn modelId="{15AC960C-DCAA-4C37-9D55-18D2A7AAF8C7}" type="presParOf" srcId="{35B656F7-FD96-4120-A787-7826119577AA}" destId="{3B6EE431-3EE1-4B3F-B240-E071987E2E50}" srcOrd="1" destOrd="0" presId="urn:microsoft.com/office/officeart/2018/2/layout/IconLabelList"/>
    <dgm:cxn modelId="{D4E5FCE1-EE37-4C92-90CA-6B1C49A8DF6A}" type="presParOf" srcId="{35B656F7-FD96-4120-A787-7826119577AA}" destId="{ABF895C0-565F-444B-926B-8B179CB46376}" srcOrd="2" destOrd="0" presId="urn:microsoft.com/office/officeart/2018/2/layout/IconLabelList"/>
    <dgm:cxn modelId="{C3610502-0EEE-4F8E-A2F2-275E768230EC}" type="presParOf" srcId="{84B6C1AC-453C-489F-A337-613415E5B913}" destId="{BFDBBB94-E989-486D-88DC-943038BE852E}" srcOrd="1" destOrd="0" presId="urn:microsoft.com/office/officeart/2018/2/layout/IconLabelList"/>
    <dgm:cxn modelId="{00E2701E-013A-401D-880F-C93B729711B5}" type="presParOf" srcId="{84B6C1AC-453C-489F-A337-613415E5B913}" destId="{48314458-476C-474A-80A7-F9EAC3C326B3}" srcOrd="2" destOrd="0" presId="urn:microsoft.com/office/officeart/2018/2/layout/IconLabelList"/>
    <dgm:cxn modelId="{B72CBBD6-0234-43AD-AC6D-92295E110F3A}" type="presParOf" srcId="{48314458-476C-474A-80A7-F9EAC3C326B3}" destId="{0E35FD7E-04C6-424B-B629-A678DB5169DB}" srcOrd="0" destOrd="0" presId="urn:microsoft.com/office/officeart/2018/2/layout/IconLabelList"/>
    <dgm:cxn modelId="{970C6B08-D314-407D-B225-E40193958C9D}" type="presParOf" srcId="{48314458-476C-474A-80A7-F9EAC3C326B3}" destId="{4A8EB399-2252-47BA-9C71-C49C229323C4}" srcOrd="1" destOrd="0" presId="urn:microsoft.com/office/officeart/2018/2/layout/IconLabelList"/>
    <dgm:cxn modelId="{1F6D0541-F10C-42C8-82A8-959EB5DD7964}" type="presParOf" srcId="{48314458-476C-474A-80A7-F9EAC3C326B3}" destId="{27FA6981-2BDE-40EE-BC05-7E010FA10A8C}" srcOrd="2" destOrd="0" presId="urn:microsoft.com/office/officeart/2018/2/layout/IconLabelList"/>
    <dgm:cxn modelId="{C8133AB7-2570-47C0-B491-6AB0F87E43A6}" type="presParOf" srcId="{84B6C1AC-453C-489F-A337-613415E5B913}" destId="{A82ABCA5-4215-4C91-87DB-719927FF1861}" srcOrd="3" destOrd="0" presId="urn:microsoft.com/office/officeart/2018/2/layout/IconLabelList"/>
    <dgm:cxn modelId="{C114A3D5-21AB-4A82-821C-01ED1A8F73F5}" type="presParOf" srcId="{84B6C1AC-453C-489F-A337-613415E5B913}" destId="{DD6B5F77-D323-42A5-AA17-72C87446D783}" srcOrd="4" destOrd="0" presId="urn:microsoft.com/office/officeart/2018/2/layout/IconLabelList"/>
    <dgm:cxn modelId="{B350FEB7-4A85-450A-A124-72FCDD6A0ADE}" type="presParOf" srcId="{DD6B5F77-D323-42A5-AA17-72C87446D783}" destId="{A9122228-7BA1-4BBB-9CF7-E5B6239B6D63}" srcOrd="0" destOrd="0" presId="urn:microsoft.com/office/officeart/2018/2/layout/IconLabelList"/>
    <dgm:cxn modelId="{51F3D506-6A7B-44AF-B63B-F011C7B964A9}" type="presParOf" srcId="{DD6B5F77-D323-42A5-AA17-72C87446D783}" destId="{B66715EB-6B66-426A-8F46-479E560308FC}" srcOrd="1" destOrd="0" presId="urn:microsoft.com/office/officeart/2018/2/layout/IconLabelList"/>
    <dgm:cxn modelId="{5CF6ABC9-918A-46B7-B03C-C42C9FA97A52}" type="presParOf" srcId="{DD6B5F77-D323-42A5-AA17-72C87446D783}" destId="{20E667E4-0C72-4AE8-9657-41AC1D8A06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3F99CB-5FBA-40BE-B542-636BEA989228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2E0D35-0D44-4BF0-98C4-8FB03F939E9E}">
      <dgm:prSet/>
      <dgm:spPr/>
      <dgm:t>
        <a:bodyPr/>
        <a:lstStyle/>
        <a:p>
          <a:pPr algn="ctr"/>
          <a:r>
            <a:rPr lang="ru-RU" dirty="0"/>
            <a:t>конструкция </a:t>
          </a:r>
          <a:r>
            <a:rPr lang="en-US" dirty="0"/>
            <a:t>if C-</a:t>
          </a:r>
          <a:r>
            <a:rPr lang="ru-RU" dirty="0"/>
            <a:t>подобного языка:</a:t>
          </a:r>
          <a:endParaRPr lang="en-US" dirty="0"/>
        </a:p>
        <a:p>
          <a:pPr algn="l"/>
          <a:r>
            <a:rPr lang="en-US" dirty="0"/>
            <a:t>if (a &gt; b) </a:t>
          </a:r>
        </a:p>
        <a:p>
          <a:pPr algn="l"/>
          <a:r>
            <a:rPr lang="en-US" dirty="0"/>
            <a:t>{</a:t>
          </a:r>
        </a:p>
        <a:p>
          <a:pPr algn="l"/>
          <a:r>
            <a:rPr lang="en-US" dirty="0"/>
            <a:t>    a--;</a:t>
          </a:r>
        </a:p>
        <a:p>
          <a:pPr algn="l"/>
          <a:r>
            <a:rPr lang="en-US" dirty="0"/>
            <a:t>    b++;</a:t>
          </a:r>
        </a:p>
        <a:p>
          <a:pPr algn="l"/>
          <a:r>
            <a:rPr lang="en-US" dirty="0"/>
            <a:t>}</a:t>
          </a:r>
        </a:p>
      </dgm:t>
    </dgm:pt>
    <dgm:pt modelId="{BBD34ED8-7469-4CDA-ACAC-317DD8CDFEED}" type="parTrans" cxnId="{BA3F32FC-780C-4680-950C-B7DF156B3C80}">
      <dgm:prSet/>
      <dgm:spPr/>
      <dgm:t>
        <a:bodyPr/>
        <a:lstStyle/>
        <a:p>
          <a:endParaRPr lang="en-US"/>
        </a:p>
      </dgm:t>
    </dgm:pt>
    <dgm:pt modelId="{7F59D4FF-1E47-4DF6-84E1-53A9BC9F79BE}" type="sibTrans" cxnId="{BA3F32FC-780C-4680-950C-B7DF156B3C80}">
      <dgm:prSet/>
      <dgm:spPr/>
      <dgm:t>
        <a:bodyPr/>
        <a:lstStyle/>
        <a:p>
          <a:endParaRPr lang="en-US"/>
        </a:p>
      </dgm:t>
    </dgm:pt>
    <dgm:pt modelId="{95D5A285-426F-4701-9CB5-3B630D626459}">
      <dgm:prSet/>
      <dgm:spPr/>
      <dgm:t>
        <a:bodyPr/>
        <a:lstStyle/>
        <a:p>
          <a:pPr algn="ctr"/>
          <a:r>
            <a:rPr lang="ru-RU" dirty="0"/>
            <a:t>конструкция </a:t>
          </a:r>
          <a:r>
            <a:rPr lang="en-US" dirty="0"/>
            <a:t>if Python</a:t>
          </a:r>
          <a:r>
            <a:rPr lang="ru-RU" dirty="0"/>
            <a:t>:</a:t>
          </a:r>
          <a:endParaRPr lang="en-US" dirty="0"/>
        </a:p>
        <a:p>
          <a:pPr algn="l"/>
          <a:r>
            <a:rPr lang="en-US" dirty="0"/>
            <a:t>if a &gt; b:</a:t>
          </a:r>
        </a:p>
        <a:p>
          <a:pPr algn="l"/>
          <a:r>
            <a:rPr lang="en-US" dirty="0"/>
            <a:t>    b </a:t>
          </a:r>
          <a:r>
            <a:rPr lang="ru-RU" dirty="0"/>
            <a:t>+= 1</a:t>
          </a:r>
          <a:endParaRPr lang="en-US" dirty="0"/>
        </a:p>
        <a:p>
          <a:pPr algn="l"/>
          <a:r>
            <a:rPr lang="en-US" dirty="0"/>
            <a:t>    a -</a:t>
          </a:r>
          <a:r>
            <a:rPr lang="ru-RU" dirty="0"/>
            <a:t>= 1</a:t>
          </a:r>
          <a:endParaRPr lang="en-US" dirty="0"/>
        </a:p>
      </dgm:t>
    </dgm:pt>
    <dgm:pt modelId="{47DCA3DA-F771-4E8A-A2BA-F89369E37725}" type="parTrans" cxnId="{E26AFF3F-AC7A-442C-8824-072EDF62AEFE}">
      <dgm:prSet/>
      <dgm:spPr/>
      <dgm:t>
        <a:bodyPr/>
        <a:lstStyle/>
        <a:p>
          <a:endParaRPr lang="en-US"/>
        </a:p>
      </dgm:t>
    </dgm:pt>
    <dgm:pt modelId="{939D9BD5-A12C-44F1-90F2-0F1C02C3E7C9}" type="sibTrans" cxnId="{E26AFF3F-AC7A-442C-8824-072EDF62AEFE}">
      <dgm:prSet/>
      <dgm:spPr/>
      <dgm:t>
        <a:bodyPr/>
        <a:lstStyle/>
        <a:p>
          <a:endParaRPr lang="en-US"/>
        </a:p>
      </dgm:t>
    </dgm:pt>
    <dgm:pt modelId="{179302C8-AFBF-48AB-89B9-2E9113369B33}" type="pres">
      <dgm:prSet presAssocID="{2A3F99CB-5FBA-40BE-B542-636BEA9892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26DEA0-602D-489C-9F27-38B1AC7F26FA}" type="pres">
      <dgm:prSet presAssocID="{442E0D35-0D44-4BF0-98C4-8FB03F939E9E}" presName="vertOne" presStyleCnt="0"/>
      <dgm:spPr/>
    </dgm:pt>
    <dgm:pt modelId="{BC2499CA-7614-4C5C-AF0C-8F1C5AE273E3}" type="pres">
      <dgm:prSet presAssocID="{442E0D35-0D44-4BF0-98C4-8FB03F939E9E}" presName="txOne" presStyleLbl="node0" presStyleIdx="0" presStyleCnt="2">
        <dgm:presLayoutVars>
          <dgm:chPref val="3"/>
        </dgm:presLayoutVars>
      </dgm:prSet>
      <dgm:spPr/>
    </dgm:pt>
    <dgm:pt modelId="{2F5E144C-FADA-49B6-BF3B-ED2B1014C784}" type="pres">
      <dgm:prSet presAssocID="{442E0D35-0D44-4BF0-98C4-8FB03F939E9E}" presName="horzOne" presStyleCnt="0"/>
      <dgm:spPr/>
    </dgm:pt>
    <dgm:pt modelId="{4D07900D-E124-418C-9E43-4A6F12ECDBE2}" type="pres">
      <dgm:prSet presAssocID="{7F59D4FF-1E47-4DF6-84E1-53A9BC9F79BE}" presName="sibSpaceOne" presStyleCnt="0"/>
      <dgm:spPr/>
    </dgm:pt>
    <dgm:pt modelId="{D6BB3D7D-3CA6-421C-916E-D94B1BC17441}" type="pres">
      <dgm:prSet presAssocID="{95D5A285-426F-4701-9CB5-3B630D626459}" presName="vertOne" presStyleCnt="0"/>
      <dgm:spPr/>
    </dgm:pt>
    <dgm:pt modelId="{4935A9EB-09E7-4350-AD0C-BB0AC3039DCB}" type="pres">
      <dgm:prSet presAssocID="{95D5A285-426F-4701-9CB5-3B630D626459}" presName="txOne" presStyleLbl="node0" presStyleIdx="1" presStyleCnt="2">
        <dgm:presLayoutVars>
          <dgm:chPref val="3"/>
        </dgm:presLayoutVars>
      </dgm:prSet>
      <dgm:spPr/>
    </dgm:pt>
    <dgm:pt modelId="{3D62E788-8EC5-41E5-99B6-8A7757B957C8}" type="pres">
      <dgm:prSet presAssocID="{95D5A285-426F-4701-9CB5-3B630D626459}" presName="horzOne" presStyleCnt="0"/>
      <dgm:spPr/>
    </dgm:pt>
  </dgm:ptLst>
  <dgm:cxnLst>
    <dgm:cxn modelId="{FF0FB304-7ABC-472A-B535-F1F02C421FAF}" type="presOf" srcId="{95D5A285-426F-4701-9CB5-3B630D626459}" destId="{4935A9EB-09E7-4350-AD0C-BB0AC3039DCB}" srcOrd="0" destOrd="0" presId="urn:microsoft.com/office/officeart/2005/8/layout/hierarchy4"/>
    <dgm:cxn modelId="{908C682D-81BF-4318-8AC4-06D97406C212}" type="presOf" srcId="{2A3F99CB-5FBA-40BE-B542-636BEA989228}" destId="{179302C8-AFBF-48AB-89B9-2E9113369B33}" srcOrd="0" destOrd="0" presId="urn:microsoft.com/office/officeart/2005/8/layout/hierarchy4"/>
    <dgm:cxn modelId="{E26AFF3F-AC7A-442C-8824-072EDF62AEFE}" srcId="{2A3F99CB-5FBA-40BE-B542-636BEA989228}" destId="{95D5A285-426F-4701-9CB5-3B630D626459}" srcOrd="1" destOrd="0" parTransId="{47DCA3DA-F771-4E8A-A2BA-F89369E37725}" sibTransId="{939D9BD5-A12C-44F1-90F2-0F1C02C3E7C9}"/>
    <dgm:cxn modelId="{C8F221D2-E15E-44B2-A9C9-4C6F804BFFA9}" type="presOf" srcId="{442E0D35-0D44-4BF0-98C4-8FB03F939E9E}" destId="{BC2499CA-7614-4C5C-AF0C-8F1C5AE273E3}" srcOrd="0" destOrd="0" presId="urn:microsoft.com/office/officeart/2005/8/layout/hierarchy4"/>
    <dgm:cxn modelId="{BA3F32FC-780C-4680-950C-B7DF156B3C80}" srcId="{2A3F99CB-5FBA-40BE-B542-636BEA989228}" destId="{442E0D35-0D44-4BF0-98C4-8FB03F939E9E}" srcOrd="0" destOrd="0" parTransId="{BBD34ED8-7469-4CDA-ACAC-317DD8CDFEED}" sibTransId="{7F59D4FF-1E47-4DF6-84E1-53A9BC9F79BE}"/>
    <dgm:cxn modelId="{A1F9898F-35CE-4E33-AB4E-17B98F73C8A5}" type="presParOf" srcId="{179302C8-AFBF-48AB-89B9-2E9113369B33}" destId="{B026DEA0-602D-489C-9F27-38B1AC7F26FA}" srcOrd="0" destOrd="0" presId="urn:microsoft.com/office/officeart/2005/8/layout/hierarchy4"/>
    <dgm:cxn modelId="{26D54B79-4B1C-443A-BD0A-6FD240AABB04}" type="presParOf" srcId="{B026DEA0-602D-489C-9F27-38B1AC7F26FA}" destId="{BC2499CA-7614-4C5C-AF0C-8F1C5AE273E3}" srcOrd="0" destOrd="0" presId="urn:microsoft.com/office/officeart/2005/8/layout/hierarchy4"/>
    <dgm:cxn modelId="{F34D1BE9-FD17-4588-B787-6CF53078E0C3}" type="presParOf" srcId="{B026DEA0-602D-489C-9F27-38B1AC7F26FA}" destId="{2F5E144C-FADA-49B6-BF3B-ED2B1014C784}" srcOrd="1" destOrd="0" presId="urn:microsoft.com/office/officeart/2005/8/layout/hierarchy4"/>
    <dgm:cxn modelId="{33090793-4329-4531-B39F-3CEE96F5D71F}" type="presParOf" srcId="{179302C8-AFBF-48AB-89B9-2E9113369B33}" destId="{4D07900D-E124-418C-9E43-4A6F12ECDBE2}" srcOrd="1" destOrd="0" presId="urn:microsoft.com/office/officeart/2005/8/layout/hierarchy4"/>
    <dgm:cxn modelId="{67978A89-9B54-475B-B8B7-A40A57651E88}" type="presParOf" srcId="{179302C8-AFBF-48AB-89B9-2E9113369B33}" destId="{D6BB3D7D-3CA6-421C-916E-D94B1BC17441}" srcOrd="2" destOrd="0" presId="urn:microsoft.com/office/officeart/2005/8/layout/hierarchy4"/>
    <dgm:cxn modelId="{611485D3-0A2B-41AA-BBBD-11D24F02A1E5}" type="presParOf" srcId="{D6BB3D7D-3CA6-421C-916E-D94B1BC17441}" destId="{4935A9EB-09E7-4350-AD0C-BB0AC3039DCB}" srcOrd="0" destOrd="0" presId="urn:microsoft.com/office/officeart/2005/8/layout/hierarchy4"/>
    <dgm:cxn modelId="{D0BF98AE-478E-4176-ACB6-76E4281B5F66}" type="presParOf" srcId="{D6BB3D7D-3CA6-421C-916E-D94B1BC17441}" destId="{3D62E788-8EC5-41E5-99B6-8A7757B957C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/>
            <a:t>test = “test” </a:t>
          </a:r>
          <a:r>
            <a:rPr lang="ru-RU"/>
            <a:t>стандартная форма</a:t>
          </a:r>
          <a:endParaRPr lang="en-US"/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dirty="0"/>
            <a:t>x, y = 3, 4</a:t>
          </a:r>
          <a:r>
            <a:rPr lang="ru-RU" dirty="0"/>
            <a:t> позиционное</a:t>
          </a:r>
          <a:endParaRPr lang="en-US" dirty="0"/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dirty="0"/>
            <a:t>[x, y] = [3, 4] </a:t>
          </a:r>
          <a:r>
            <a:rPr lang="ru-RU" dirty="0"/>
            <a:t>списком</a:t>
          </a:r>
          <a:endParaRPr lang="en-US" dirty="0"/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/>
      <dgm:spPr/>
      <dgm:t>
        <a:bodyPr/>
        <a:lstStyle/>
        <a:p>
          <a:r>
            <a:rPr lang="en-US" dirty="0"/>
            <a:t>a, b, c, d = “test” </a:t>
          </a:r>
          <a:r>
            <a:rPr lang="ru-RU" dirty="0"/>
            <a:t>последовательностью</a:t>
          </a:r>
          <a:endParaRPr lang="en-US" dirty="0"/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/>
            <a:t>x += 1 </a:t>
          </a:r>
          <a:r>
            <a:rPr lang="ru-RU"/>
            <a:t>инкрементивное</a:t>
          </a:r>
          <a:endParaRPr lang="en-US"/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3618EEE4-5A2B-4078-AAE8-972268A9615B}" type="pres">
      <dgm:prSet presAssocID="{61BA37AA-75C9-459F-8018-2A9946CE5672}" presName="linear" presStyleCnt="0">
        <dgm:presLayoutVars>
          <dgm:animLvl val="lvl"/>
          <dgm:resizeHandles val="exact"/>
        </dgm:presLayoutVars>
      </dgm:prSet>
      <dgm:spPr/>
    </dgm:pt>
    <dgm:pt modelId="{90A74AA5-6784-4DFC-9B1A-AA59FAD68F7C}" type="pres">
      <dgm:prSet presAssocID="{AFF94188-713D-45E9-9933-50C2FE4366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B5D115-CBB8-42BD-A286-5FC29DE61E60}" type="pres">
      <dgm:prSet presAssocID="{3C18D0A4-4A1C-4C14-B328-EC497FFF1BD4}" presName="spacer" presStyleCnt="0"/>
      <dgm:spPr/>
    </dgm:pt>
    <dgm:pt modelId="{B87C30DC-D8A1-4CEE-BB57-22D21FECBF3B}" type="pres">
      <dgm:prSet presAssocID="{5088326C-942B-4F17-B85E-2ECD67E889B5}" presName="parentText" presStyleLbl="node1" presStyleIdx="1" presStyleCnt="5" custLinFactNeighborX="15007" custLinFactNeighborY="-10799">
        <dgm:presLayoutVars>
          <dgm:chMax val="0"/>
          <dgm:bulletEnabled val="1"/>
        </dgm:presLayoutVars>
      </dgm:prSet>
      <dgm:spPr/>
    </dgm:pt>
    <dgm:pt modelId="{929F1CA0-4338-479E-8C8E-35D1C2633F4B}" type="pres">
      <dgm:prSet presAssocID="{0461C0DF-AA54-44BE-8A7B-B04A6C1DBB61}" presName="spacer" presStyleCnt="0"/>
      <dgm:spPr/>
    </dgm:pt>
    <dgm:pt modelId="{5AAD14A2-1CAF-4479-A02E-F246C0C44929}" type="pres">
      <dgm:prSet presAssocID="{8A4308CA-7B0C-4596-9B7D-1BCA414E71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6B4922-8E3D-411D-A72D-F5524A4CDBD9}" type="pres">
      <dgm:prSet presAssocID="{01203CC7-D2F3-46C6-A87A-0D806813DBF2}" presName="spacer" presStyleCnt="0"/>
      <dgm:spPr/>
    </dgm:pt>
    <dgm:pt modelId="{632AF299-A809-426C-B040-BBF9DB630A02}" type="pres">
      <dgm:prSet presAssocID="{CE5AFC43-1162-4909-BED9-40904D6B91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31EAF9-114A-4E09-A0D6-6E81E05A938A}" type="pres">
      <dgm:prSet presAssocID="{6A2A7333-468D-4560-AFFB-FBEE547889F6}" presName="spacer" presStyleCnt="0"/>
      <dgm:spPr/>
    </dgm:pt>
    <dgm:pt modelId="{E973AD7F-F139-4243-9185-5B711ECF27FC}" type="pres">
      <dgm:prSet presAssocID="{00E89EF0-FC0F-4C1F-96BF-D1DB7D898D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C26A32-758F-4A32-A8CD-A7E8B0C6473E}" type="presOf" srcId="{AFF94188-713D-45E9-9933-50C2FE4366F7}" destId="{90A74AA5-6784-4DFC-9B1A-AA59FAD68F7C}" srcOrd="0" destOrd="0" presId="urn:microsoft.com/office/officeart/2005/8/layout/vList2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55FB9466-1991-47D5-BCF2-49B90187CFA4}" type="presOf" srcId="{CE5AFC43-1162-4909-BED9-40904D6B9134}" destId="{632AF299-A809-426C-B040-BBF9DB630A02}" srcOrd="0" destOrd="0" presId="urn:microsoft.com/office/officeart/2005/8/layout/vList2"/>
    <dgm:cxn modelId="{335E6E4D-EA47-416E-A655-62448A844475}" type="presOf" srcId="{5088326C-942B-4F17-B85E-2ECD67E889B5}" destId="{B87C30DC-D8A1-4CEE-BB57-22D21FECBF3B}" srcOrd="0" destOrd="0" presId="urn:microsoft.com/office/officeart/2005/8/layout/vList2"/>
    <dgm:cxn modelId="{C91AFE70-BF00-484A-A107-1D178E20B147}" type="presOf" srcId="{8A4308CA-7B0C-4596-9B7D-1BCA414E7129}" destId="{5AAD14A2-1CAF-4479-A02E-F246C0C44929}" srcOrd="0" destOrd="0" presId="urn:microsoft.com/office/officeart/2005/8/layout/vList2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742149E8-2747-4A7C-9BB1-AE18468ED166}" type="presOf" srcId="{61BA37AA-75C9-459F-8018-2A9946CE5672}" destId="{3618EEE4-5A2B-4078-AAE8-972268A9615B}" srcOrd="0" destOrd="0" presId="urn:microsoft.com/office/officeart/2005/8/layout/vList2"/>
    <dgm:cxn modelId="{FF74E4EF-BC00-486A-A704-3552875A29C3}" type="presOf" srcId="{00E89EF0-FC0F-4C1F-96BF-D1DB7D898D55}" destId="{E973AD7F-F139-4243-9185-5B711ECF27FC}" srcOrd="0" destOrd="0" presId="urn:microsoft.com/office/officeart/2005/8/layout/vList2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DB311B4F-149B-43A6-AF69-258E1522738B}" type="presParOf" srcId="{3618EEE4-5A2B-4078-AAE8-972268A9615B}" destId="{90A74AA5-6784-4DFC-9B1A-AA59FAD68F7C}" srcOrd="0" destOrd="0" presId="urn:microsoft.com/office/officeart/2005/8/layout/vList2"/>
    <dgm:cxn modelId="{D206A47E-F9C1-40A6-9296-FB4495B1F20C}" type="presParOf" srcId="{3618EEE4-5A2B-4078-AAE8-972268A9615B}" destId="{85B5D115-CBB8-42BD-A286-5FC29DE61E60}" srcOrd="1" destOrd="0" presId="urn:microsoft.com/office/officeart/2005/8/layout/vList2"/>
    <dgm:cxn modelId="{28FD3A91-4396-41A9-A175-7C5CC233EBC8}" type="presParOf" srcId="{3618EEE4-5A2B-4078-AAE8-972268A9615B}" destId="{B87C30DC-D8A1-4CEE-BB57-22D21FECBF3B}" srcOrd="2" destOrd="0" presId="urn:microsoft.com/office/officeart/2005/8/layout/vList2"/>
    <dgm:cxn modelId="{1802558E-B884-4663-A503-0581BEAA194E}" type="presParOf" srcId="{3618EEE4-5A2B-4078-AAE8-972268A9615B}" destId="{929F1CA0-4338-479E-8C8E-35D1C2633F4B}" srcOrd="3" destOrd="0" presId="urn:microsoft.com/office/officeart/2005/8/layout/vList2"/>
    <dgm:cxn modelId="{989137A9-F13E-43A5-814A-AE38AC4052E3}" type="presParOf" srcId="{3618EEE4-5A2B-4078-AAE8-972268A9615B}" destId="{5AAD14A2-1CAF-4479-A02E-F246C0C44929}" srcOrd="4" destOrd="0" presId="urn:microsoft.com/office/officeart/2005/8/layout/vList2"/>
    <dgm:cxn modelId="{40299FE1-48A4-44A0-8B0B-6C59B96DA978}" type="presParOf" srcId="{3618EEE4-5A2B-4078-AAE8-972268A9615B}" destId="{446B4922-8E3D-411D-A72D-F5524A4CDBD9}" srcOrd="5" destOrd="0" presId="urn:microsoft.com/office/officeart/2005/8/layout/vList2"/>
    <dgm:cxn modelId="{E2F05592-D0B1-452B-B087-ED496295737A}" type="presParOf" srcId="{3618EEE4-5A2B-4078-AAE8-972268A9615B}" destId="{632AF299-A809-426C-B040-BBF9DB630A02}" srcOrd="6" destOrd="0" presId="urn:microsoft.com/office/officeart/2005/8/layout/vList2"/>
    <dgm:cxn modelId="{EA1E3800-261A-403A-AA3B-EC6C0D3D0F6C}" type="presParOf" srcId="{3618EEE4-5A2B-4078-AAE8-972268A9615B}" destId="{B731EAF9-114A-4E09-A0D6-6E81E05A938A}" srcOrd="7" destOrd="0" presId="urn:microsoft.com/office/officeart/2005/8/layout/vList2"/>
    <dgm:cxn modelId="{A1C0E57C-3CA4-4EA4-8929-F7C473CC843F}" type="presParOf" srcId="{3618EEE4-5A2B-4078-AAE8-972268A9615B}" destId="{E973AD7F-F139-4243-9185-5B711ECF27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/>
            <a:t>** степень</a:t>
          </a:r>
          <a:endParaRPr lang="en-US" dirty="0"/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/>
            <a:t>% остаток</a:t>
          </a:r>
          <a:endParaRPr lang="en-US" dirty="0"/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ru-RU" dirty="0"/>
            <a:t>// целочисленное деление</a:t>
          </a:r>
          <a:endParaRPr lang="en-US" dirty="0"/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ru-RU" dirty="0"/>
            <a:t>/ деление</a:t>
          </a:r>
          <a:endParaRPr lang="en-US" dirty="0"/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ru-RU" dirty="0"/>
            <a:t>* произведение</a:t>
          </a:r>
          <a:endParaRPr lang="en-US" dirty="0"/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ru-RU" dirty="0"/>
            <a:t>- вычитание</a:t>
          </a:r>
          <a:endParaRPr lang="en-US" dirty="0"/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pPr>
            <a:defRPr cap="all"/>
          </a:pPr>
          <a:r>
            <a:rPr lang="ru-RU" dirty="0"/>
            <a:t>+ сложение</a:t>
          </a:r>
          <a:endParaRPr lang="en-US" dirty="0"/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55096E89-BD3E-4840-AF57-414E475E5FBA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37BA6221-90D5-4341-BB48-F84ABF4F8E38}" type="pres">
      <dgm:prSet presAssocID="{96053F2F-9CD4-4190-9B32-B0535CA57D7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DEC27D1-50C7-408E-8655-1260D7708A22}" type="pres">
      <dgm:prSet presAssocID="{74C3C047-6E2F-4E6A-B5A4-FDA4A09BC4D0}" presName="spacer" presStyleCnt="0"/>
      <dgm:spPr/>
    </dgm:pt>
    <dgm:pt modelId="{CD00075C-C2AF-49AA-A203-2E8655821C07}" type="pres">
      <dgm:prSet presAssocID="{3F3554BF-0BB8-4D66-BD46-D627A5C5507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729F464-809C-4E5E-A14F-03118C7FE851}" type="pres">
      <dgm:prSet presAssocID="{9EB6DE1B-4482-47E4-9179-CD1E2AF4A15F}" presName="spacer" presStyleCnt="0"/>
      <dgm:spPr/>
    </dgm:pt>
    <dgm:pt modelId="{05D17463-A2CD-47AF-B454-BC07D33840A7}" type="pres">
      <dgm:prSet presAssocID="{A309154D-E2A4-46F2-8CBF-320CC478B6D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3499AC3-E8EE-4E2C-8712-DB8EA0B5BDF8}" type="pres">
      <dgm:prSet presAssocID="{BBE5E75B-A938-4621-A694-26A737A13CC5}" presName="spacer" presStyleCnt="0"/>
      <dgm:spPr/>
    </dgm:pt>
    <dgm:pt modelId="{FC9F46B3-4679-48A8-8AD4-177DFC1F5B22}" type="pres">
      <dgm:prSet presAssocID="{7E5FB35A-4BD6-4302-A13A-6CAE19860B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1F3A90C-D055-4157-9D93-F53370D3058F}" type="pres">
      <dgm:prSet presAssocID="{8C90277B-DB2C-45C7-AC37-80AD5D939848}" presName="spacer" presStyleCnt="0"/>
      <dgm:spPr/>
    </dgm:pt>
    <dgm:pt modelId="{8945BFB8-2460-4D66-90F3-2E6F1477BC7F}" type="pres">
      <dgm:prSet presAssocID="{4B266F78-D215-4502-8961-F519FAEFC0F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9C8960-F83D-40B7-ADA9-C4782F5F1403}" type="pres">
      <dgm:prSet presAssocID="{6F6A1C6E-C1D3-481C-983C-9767EFDEC20E}" presName="spacer" presStyleCnt="0"/>
      <dgm:spPr/>
    </dgm:pt>
    <dgm:pt modelId="{CFCF75C6-7D94-4FCF-B211-C0EB15EA7A1D}" type="pres">
      <dgm:prSet presAssocID="{4DCFE32D-639E-418A-976C-4C4EDEBFEB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D3C784F-49BB-4BB8-ACA3-C14D29F86438}" type="pres">
      <dgm:prSet presAssocID="{A365EDF3-27DF-4AFD-B1FF-CD2E072F831C}" presName="spacer" presStyleCnt="0"/>
      <dgm:spPr/>
    </dgm:pt>
    <dgm:pt modelId="{52FD3EDC-3CB4-4D31-8B27-A7CF2A6913EF}" type="pres">
      <dgm:prSet presAssocID="{3F7BCE44-FC0D-46FC-9761-53FD24697A0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B50700-3E9D-47D6-BFE5-796B60897393}" type="presOf" srcId="{4DCFE32D-639E-418A-976C-4C4EDEBFEBD6}" destId="{CFCF75C6-7D94-4FCF-B211-C0EB15EA7A1D}" srcOrd="0" destOrd="0" presId="urn:microsoft.com/office/officeart/2005/8/layout/vList2"/>
    <dgm:cxn modelId="{D3FDB216-8E38-432D-A25B-45A5E3E3D88D}" type="presOf" srcId="{E36AB5F1-7143-4BA1-AA02-2C27C72FCF53}" destId="{55096E89-BD3E-4840-AF57-414E475E5FBA}" srcOrd="0" destOrd="0" presId="urn:microsoft.com/office/officeart/2005/8/layout/vList2"/>
    <dgm:cxn modelId="{2F85B861-41D6-4894-B3F0-77BCE8EC659A}" type="presOf" srcId="{7E5FB35A-4BD6-4302-A13A-6CAE19860BDF}" destId="{FC9F46B3-4679-48A8-8AD4-177DFC1F5B22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7FA3B24C-85CF-4E08-A831-0600B35CF59E}" type="presOf" srcId="{3F7BCE44-FC0D-46FC-9761-53FD24697A02}" destId="{52FD3EDC-3CB4-4D31-8B27-A7CF2A6913EF}" srcOrd="0" destOrd="0" presId="urn:microsoft.com/office/officeart/2005/8/layout/vList2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C06A7EC0-9022-408D-995F-A051DA26B94D}" type="presOf" srcId="{A309154D-E2A4-46F2-8CBF-320CC478B6DC}" destId="{05D17463-A2CD-47AF-B454-BC07D33840A7}" srcOrd="0" destOrd="0" presId="urn:microsoft.com/office/officeart/2005/8/layout/vList2"/>
    <dgm:cxn modelId="{2E4AA8D6-25A9-4AF3-B27D-56FA95465C42}" type="presOf" srcId="{3F3554BF-0BB8-4D66-BD46-D627A5C55078}" destId="{CD00075C-C2AF-49AA-A203-2E8655821C07}" srcOrd="0" destOrd="0" presId="urn:microsoft.com/office/officeart/2005/8/layout/vList2"/>
    <dgm:cxn modelId="{B3951CD8-8CD7-4484-A834-5C2333D4E4CB}" type="presOf" srcId="{4B266F78-D215-4502-8961-F519FAEFC0F6}" destId="{8945BFB8-2460-4D66-90F3-2E6F1477BC7F}" srcOrd="0" destOrd="0" presId="urn:microsoft.com/office/officeart/2005/8/layout/vList2"/>
    <dgm:cxn modelId="{47B9A9D9-189A-4ADA-BC53-D618B8B459C4}" type="presOf" srcId="{96053F2F-9CD4-4190-9B32-B0535CA57D75}" destId="{37BA6221-90D5-4341-BB48-F84ABF4F8E38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AA7F19BD-241E-4C66-B077-B64CC6D43C8F}" type="presParOf" srcId="{55096E89-BD3E-4840-AF57-414E475E5FBA}" destId="{37BA6221-90D5-4341-BB48-F84ABF4F8E38}" srcOrd="0" destOrd="0" presId="urn:microsoft.com/office/officeart/2005/8/layout/vList2"/>
    <dgm:cxn modelId="{8537B259-FC40-43A7-BBD5-2AD214DFC83A}" type="presParOf" srcId="{55096E89-BD3E-4840-AF57-414E475E5FBA}" destId="{EDEC27D1-50C7-408E-8655-1260D7708A22}" srcOrd="1" destOrd="0" presId="urn:microsoft.com/office/officeart/2005/8/layout/vList2"/>
    <dgm:cxn modelId="{B6D0B027-F97E-44FF-A69E-2AC867736D91}" type="presParOf" srcId="{55096E89-BD3E-4840-AF57-414E475E5FBA}" destId="{CD00075C-C2AF-49AA-A203-2E8655821C07}" srcOrd="2" destOrd="0" presId="urn:microsoft.com/office/officeart/2005/8/layout/vList2"/>
    <dgm:cxn modelId="{29F3CC2A-0E6C-48A2-B89C-504C35612BA6}" type="presParOf" srcId="{55096E89-BD3E-4840-AF57-414E475E5FBA}" destId="{F729F464-809C-4E5E-A14F-03118C7FE851}" srcOrd="3" destOrd="0" presId="urn:microsoft.com/office/officeart/2005/8/layout/vList2"/>
    <dgm:cxn modelId="{7575C223-5C09-4C61-90FF-284F0E83E804}" type="presParOf" srcId="{55096E89-BD3E-4840-AF57-414E475E5FBA}" destId="{05D17463-A2CD-47AF-B454-BC07D33840A7}" srcOrd="4" destOrd="0" presId="urn:microsoft.com/office/officeart/2005/8/layout/vList2"/>
    <dgm:cxn modelId="{1C71F3B2-D319-4F9A-9EF0-C32BD5F14A5B}" type="presParOf" srcId="{55096E89-BD3E-4840-AF57-414E475E5FBA}" destId="{A3499AC3-E8EE-4E2C-8712-DB8EA0B5BDF8}" srcOrd="5" destOrd="0" presId="urn:microsoft.com/office/officeart/2005/8/layout/vList2"/>
    <dgm:cxn modelId="{A5A6DC79-0943-4F4E-BF8C-57410570A91A}" type="presParOf" srcId="{55096E89-BD3E-4840-AF57-414E475E5FBA}" destId="{FC9F46B3-4679-48A8-8AD4-177DFC1F5B22}" srcOrd="6" destOrd="0" presId="urn:microsoft.com/office/officeart/2005/8/layout/vList2"/>
    <dgm:cxn modelId="{D22D8D34-F1E7-4F7B-B898-CB1F7DB7938D}" type="presParOf" srcId="{55096E89-BD3E-4840-AF57-414E475E5FBA}" destId="{E1F3A90C-D055-4157-9D93-F53370D3058F}" srcOrd="7" destOrd="0" presId="urn:microsoft.com/office/officeart/2005/8/layout/vList2"/>
    <dgm:cxn modelId="{CBC71105-8500-4981-864D-169179C7B102}" type="presParOf" srcId="{55096E89-BD3E-4840-AF57-414E475E5FBA}" destId="{8945BFB8-2460-4D66-90F3-2E6F1477BC7F}" srcOrd="8" destOrd="0" presId="urn:microsoft.com/office/officeart/2005/8/layout/vList2"/>
    <dgm:cxn modelId="{4E4BBD57-54B0-4ADF-9AE0-966804E8D994}" type="presParOf" srcId="{55096E89-BD3E-4840-AF57-414E475E5FBA}" destId="{379C8960-F83D-40B7-ADA9-C4782F5F1403}" srcOrd="9" destOrd="0" presId="urn:microsoft.com/office/officeart/2005/8/layout/vList2"/>
    <dgm:cxn modelId="{4BF99C47-0D04-460D-884D-6921D0A3C50E}" type="presParOf" srcId="{55096E89-BD3E-4840-AF57-414E475E5FBA}" destId="{CFCF75C6-7D94-4FCF-B211-C0EB15EA7A1D}" srcOrd="10" destOrd="0" presId="urn:microsoft.com/office/officeart/2005/8/layout/vList2"/>
    <dgm:cxn modelId="{58745994-BBA7-45C3-AFB1-B12EF29048F5}" type="presParOf" srcId="{55096E89-BD3E-4840-AF57-414E475E5FBA}" destId="{ED3C784F-49BB-4BB8-ACA3-C14D29F86438}" srcOrd="11" destOrd="0" presId="urn:microsoft.com/office/officeart/2005/8/layout/vList2"/>
    <dgm:cxn modelId="{613CD74B-D76B-457B-A630-030FDE712164}" type="presParOf" srcId="{55096E89-BD3E-4840-AF57-414E475E5FBA}" destId="{52FD3EDC-3CB4-4D31-8B27-A7CF2A6913E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/>
            <a:t>== равно</a:t>
          </a:r>
          <a:endParaRPr lang="en-US" dirty="0"/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/>
            <a:t>!= не равно</a:t>
          </a:r>
          <a:endParaRPr lang="en-US" dirty="0"/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en-US" dirty="0"/>
            <a:t>&gt; </a:t>
          </a:r>
          <a:r>
            <a:rPr lang="ru-RU" dirty="0"/>
            <a:t>больше</a:t>
          </a:r>
          <a:endParaRPr lang="en-US" dirty="0"/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en-US" dirty="0"/>
            <a:t>&lt;</a:t>
          </a:r>
          <a:r>
            <a:rPr lang="ru-RU" dirty="0"/>
            <a:t> меньше</a:t>
          </a:r>
          <a:endParaRPr lang="en-US" dirty="0"/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en-US" dirty="0"/>
            <a:t>&gt;=</a:t>
          </a:r>
          <a:r>
            <a:rPr lang="ru-RU" dirty="0"/>
            <a:t> больше либо равно</a:t>
          </a:r>
          <a:endParaRPr lang="en-US" dirty="0"/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en-US" dirty="0"/>
            <a:t>&lt;=</a:t>
          </a:r>
          <a:r>
            <a:rPr lang="ru-RU" dirty="0"/>
            <a:t> меньше либо равно</a:t>
          </a:r>
          <a:endParaRPr lang="en-US" dirty="0"/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ACE4A9FE-E4AD-4401-BA18-D8F1B4A1F354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B6A19F71-BD4D-46A8-A6CB-23010117FD6F}" type="pres">
      <dgm:prSet presAssocID="{96053F2F-9CD4-4190-9B32-B0535CA57D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D6B538-B776-4938-B085-D71DCA1E6BC9}" type="pres">
      <dgm:prSet presAssocID="{74C3C047-6E2F-4E6A-B5A4-FDA4A09BC4D0}" presName="spacer" presStyleCnt="0"/>
      <dgm:spPr/>
    </dgm:pt>
    <dgm:pt modelId="{0F483800-794D-41A1-9807-D43F946B5C03}" type="pres">
      <dgm:prSet presAssocID="{3F3554BF-0BB8-4D66-BD46-D627A5C550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2C63487-BA47-4A5C-AA73-9927218AC9E4}" type="pres">
      <dgm:prSet presAssocID="{9EB6DE1B-4482-47E4-9179-CD1E2AF4A15F}" presName="spacer" presStyleCnt="0"/>
      <dgm:spPr/>
    </dgm:pt>
    <dgm:pt modelId="{3EB0D5B8-0E45-47D3-879C-DB3FC90C82C3}" type="pres">
      <dgm:prSet presAssocID="{A309154D-E2A4-46F2-8CBF-320CC478B6D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DCAA49-3FE7-4D48-8414-D6891763711F}" type="pres">
      <dgm:prSet presAssocID="{BBE5E75B-A938-4621-A694-26A737A13CC5}" presName="spacer" presStyleCnt="0"/>
      <dgm:spPr/>
    </dgm:pt>
    <dgm:pt modelId="{4B5A5E6D-08F5-4D52-8312-0D1DBC1F9DC9}" type="pres">
      <dgm:prSet presAssocID="{7E5FB35A-4BD6-4302-A13A-6CAE19860B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BECCA0-9E3C-479D-BBC9-7C558C34A26C}" type="pres">
      <dgm:prSet presAssocID="{8C90277B-DB2C-45C7-AC37-80AD5D939848}" presName="spacer" presStyleCnt="0"/>
      <dgm:spPr/>
    </dgm:pt>
    <dgm:pt modelId="{4C0C29E2-66EE-4BBA-BFD4-2C8570F80CE2}" type="pres">
      <dgm:prSet presAssocID="{4B266F78-D215-4502-8961-F519FAEFC0F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FFA5C2-E6FC-4931-93D7-0991D525D6A1}" type="pres">
      <dgm:prSet presAssocID="{6F6A1C6E-C1D3-481C-983C-9767EFDEC20E}" presName="spacer" presStyleCnt="0"/>
      <dgm:spPr/>
    </dgm:pt>
    <dgm:pt modelId="{8D2EAEAF-7F8C-4F90-BD7E-207CCB79C0A1}" type="pres">
      <dgm:prSet presAssocID="{4DCFE32D-639E-418A-976C-4C4EDEBFEB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261301-D4D9-4C0B-AF62-1F72D192BD82}" type="presOf" srcId="{4DCFE32D-639E-418A-976C-4C4EDEBFEBD6}" destId="{8D2EAEAF-7F8C-4F90-BD7E-207CCB79C0A1}" srcOrd="0" destOrd="0" presId="urn:microsoft.com/office/officeart/2005/8/layout/vList2"/>
    <dgm:cxn modelId="{26A26228-FE4F-4C11-B509-02D1316B170E}" type="presOf" srcId="{96053F2F-9CD4-4190-9B32-B0535CA57D75}" destId="{B6A19F71-BD4D-46A8-A6CB-23010117FD6F}" srcOrd="0" destOrd="0" presId="urn:microsoft.com/office/officeart/2005/8/layout/vList2"/>
    <dgm:cxn modelId="{7A72B02B-A996-4213-AE66-8AB1A98EBB8D}" type="presOf" srcId="{3F3554BF-0BB8-4D66-BD46-D627A5C55078}" destId="{0F483800-794D-41A1-9807-D43F946B5C03}" srcOrd="0" destOrd="0" presId="urn:microsoft.com/office/officeart/2005/8/layout/vList2"/>
    <dgm:cxn modelId="{525AF93D-3F9E-4EE6-9571-CEC612E171E2}" type="presOf" srcId="{A309154D-E2A4-46F2-8CBF-320CC478B6DC}" destId="{3EB0D5B8-0E45-47D3-879C-DB3FC90C82C3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0AEA01CF-50AC-4BE4-8741-DF6085189E1A}" type="presOf" srcId="{7E5FB35A-4BD6-4302-A13A-6CAE19860BDF}" destId="{4B5A5E6D-08F5-4D52-8312-0D1DBC1F9DC9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39961F4-96A3-4AFF-943A-043DA2031CEE}" type="presOf" srcId="{4B266F78-D215-4502-8961-F519FAEFC0F6}" destId="{4C0C29E2-66EE-4BBA-BFD4-2C8570F80CE2}" srcOrd="0" destOrd="0" presId="urn:microsoft.com/office/officeart/2005/8/layout/vList2"/>
    <dgm:cxn modelId="{0F10ACF7-492F-4DF1-9140-B701F2E12AA6}" type="presOf" srcId="{E36AB5F1-7143-4BA1-AA02-2C27C72FCF53}" destId="{ACE4A9FE-E4AD-4401-BA18-D8F1B4A1F354}" srcOrd="0" destOrd="0" presId="urn:microsoft.com/office/officeart/2005/8/layout/vList2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2268BAA4-AC5B-4963-B110-A0BC23ACABEC}" type="presParOf" srcId="{ACE4A9FE-E4AD-4401-BA18-D8F1B4A1F354}" destId="{B6A19F71-BD4D-46A8-A6CB-23010117FD6F}" srcOrd="0" destOrd="0" presId="urn:microsoft.com/office/officeart/2005/8/layout/vList2"/>
    <dgm:cxn modelId="{82A59177-E5DC-4488-A11E-8245B20BF0AC}" type="presParOf" srcId="{ACE4A9FE-E4AD-4401-BA18-D8F1B4A1F354}" destId="{B6D6B538-B776-4938-B085-D71DCA1E6BC9}" srcOrd="1" destOrd="0" presId="urn:microsoft.com/office/officeart/2005/8/layout/vList2"/>
    <dgm:cxn modelId="{56ED6DDB-B724-49FB-BB75-63904AA0BC51}" type="presParOf" srcId="{ACE4A9FE-E4AD-4401-BA18-D8F1B4A1F354}" destId="{0F483800-794D-41A1-9807-D43F946B5C03}" srcOrd="2" destOrd="0" presId="urn:microsoft.com/office/officeart/2005/8/layout/vList2"/>
    <dgm:cxn modelId="{4D7829DE-65FB-4C2F-82B4-2DFAAC71C57E}" type="presParOf" srcId="{ACE4A9FE-E4AD-4401-BA18-D8F1B4A1F354}" destId="{42C63487-BA47-4A5C-AA73-9927218AC9E4}" srcOrd="3" destOrd="0" presId="urn:microsoft.com/office/officeart/2005/8/layout/vList2"/>
    <dgm:cxn modelId="{F8D772EC-C38F-42D2-AE5D-293FF85994D6}" type="presParOf" srcId="{ACE4A9FE-E4AD-4401-BA18-D8F1B4A1F354}" destId="{3EB0D5B8-0E45-47D3-879C-DB3FC90C82C3}" srcOrd="4" destOrd="0" presId="urn:microsoft.com/office/officeart/2005/8/layout/vList2"/>
    <dgm:cxn modelId="{1D766E4D-6091-437E-928F-FEEA7D524B09}" type="presParOf" srcId="{ACE4A9FE-E4AD-4401-BA18-D8F1B4A1F354}" destId="{D5DCAA49-3FE7-4D48-8414-D6891763711F}" srcOrd="5" destOrd="0" presId="urn:microsoft.com/office/officeart/2005/8/layout/vList2"/>
    <dgm:cxn modelId="{ADD9308F-74AF-43E2-907C-37D505BDA053}" type="presParOf" srcId="{ACE4A9FE-E4AD-4401-BA18-D8F1B4A1F354}" destId="{4B5A5E6D-08F5-4D52-8312-0D1DBC1F9DC9}" srcOrd="6" destOrd="0" presId="urn:microsoft.com/office/officeart/2005/8/layout/vList2"/>
    <dgm:cxn modelId="{DA8D2347-2D2D-4461-87A6-8D6D67E5916A}" type="presParOf" srcId="{ACE4A9FE-E4AD-4401-BA18-D8F1B4A1F354}" destId="{21BECCA0-9E3C-479D-BBC9-7C558C34A26C}" srcOrd="7" destOrd="0" presId="urn:microsoft.com/office/officeart/2005/8/layout/vList2"/>
    <dgm:cxn modelId="{D5CA01C4-B25C-473C-BB7D-618B093D3F9D}" type="presParOf" srcId="{ACE4A9FE-E4AD-4401-BA18-D8F1B4A1F354}" destId="{4C0C29E2-66EE-4BBA-BFD4-2C8570F80CE2}" srcOrd="8" destOrd="0" presId="urn:microsoft.com/office/officeart/2005/8/layout/vList2"/>
    <dgm:cxn modelId="{886A72A2-7DB2-4121-871D-D38035F8AE66}" type="presParOf" srcId="{ACE4A9FE-E4AD-4401-BA18-D8F1B4A1F354}" destId="{50FFA5C2-E6FC-4931-93D7-0991D525D6A1}" srcOrd="9" destOrd="0" presId="urn:microsoft.com/office/officeart/2005/8/layout/vList2"/>
    <dgm:cxn modelId="{E9D35B0D-953B-4CE4-9EC3-A42D39E3DF09}" type="presParOf" srcId="{ACE4A9FE-E4AD-4401-BA18-D8F1B4A1F354}" destId="{8D2EAEAF-7F8C-4F90-BD7E-207CCB79C0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467149-2810-4FF9-9946-8BD662294BA6}">
      <dgm:prSet/>
      <dgm:spPr/>
      <dgm:t>
        <a:bodyPr/>
        <a:lstStyle/>
        <a:p>
          <a:r>
            <a:rPr lang="ru-RU"/>
            <a:t>Операторы выполняются друг за другом, если не указано иное</a:t>
          </a:r>
          <a:endParaRPr lang="en-US"/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/>
      <dgm:spPr/>
      <dgm:t>
        <a:bodyPr/>
        <a:lstStyle/>
        <a:p>
          <a:r>
            <a:rPr lang="ru-RU"/>
            <a:t>Границы блоков и операторов определяются автоматически</a:t>
          </a:r>
          <a:endParaRPr lang="en-US"/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/>
      <dgm:spPr/>
      <dgm:t>
        <a:bodyPr/>
        <a:lstStyle/>
        <a:p>
          <a:r>
            <a:rPr lang="ru-RU"/>
            <a:t>Составные операторы = заголовок + : + операторы с отступом</a:t>
          </a:r>
          <a:endParaRPr lang="en-US"/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/>
      <dgm:spPr/>
      <dgm:t>
        <a:bodyPr/>
        <a:lstStyle/>
        <a:p>
          <a:r>
            <a:rPr lang="ru-RU"/>
            <a:t>Пустые строки, пробелы и комментарии игнорируются</a:t>
          </a:r>
          <a:endParaRPr lang="en-US"/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/>
      <dgm:spPr/>
      <dgm:t>
        <a:bodyPr/>
        <a:lstStyle/>
        <a:p>
          <a:r>
            <a:rPr lang="ru-RU"/>
            <a:t>Строки документации игнорируются, но отображаются специальными инструментами, например </a:t>
          </a:r>
          <a:r>
            <a:rPr lang="en-US"/>
            <a:t>IDE</a:t>
          </a: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B3A9DD18-D021-48A6-9FC5-E2429014A7A9}" type="pres">
      <dgm:prSet presAssocID="{A83D0C69-876F-41F9-9DB2-AAF5727276A2}" presName="linear" presStyleCnt="0">
        <dgm:presLayoutVars>
          <dgm:animLvl val="lvl"/>
          <dgm:resizeHandles val="exact"/>
        </dgm:presLayoutVars>
      </dgm:prSet>
      <dgm:spPr/>
    </dgm:pt>
    <dgm:pt modelId="{4FCA7B40-C8F9-4B58-B497-7D300BD8E1E8}" type="pres">
      <dgm:prSet presAssocID="{27467149-2810-4FF9-9946-8BD662294BA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0D561C0-882C-4984-A61D-2A0C145CD0EC}" type="pres">
      <dgm:prSet presAssocID="{9D6D8F04-D58A-4159-B835-CB0AA3630AC9}" presName="spacer" presStyleCnt="0"/>
      <dgm:spPr/>
    </dgm:pt>
    <dgm:pt modelId="{09DF41D3-5165-4DE5-A49E-14C36113426A}" type="pres">
      <dgm:prSet presAssocID="{C63BD6F6-A0C5-491A-A8CE-52B8F0B68E0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2430C4-5902-4B26-B247-A1525AAB3B45}" type="pres">
      <dgm:prSet presAssocID="{DBE9172B-2396-4DC2-9C94-3FF27B08BB6F}" presName="spacer" presStyleCnt="0"/>
      <dgm:spPr/>
    </dgm:pt>
    <dgm:pt modelId="{210A4373-DACF-4CDE-8D4D-D16EE573580D}" type="pres">
      <dgm:prSet presAssocID="{924A85C1-E483-48F1-A535-D9DB4EA342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EBF0E3C-49D8-4F11-A752-564A9E4085F7}" type="pres">
      <dgm:prSet presAssocID="{E0FB58DE-C4F5-4BAB-B6BA-28A371AB5A61}" presName="spacer" presStyleCnt="0"/>
      <dgm:spPr/>
    </dgm:pt>
    <dgm:pt modelId="{83E9FB4E-3670-43BB-944C-F76FA9420FD8}" type="pres">
      <dgm:prSet presAssocID="{060DBA76-B3E6-4D7F-A3DE-FA71A7FEDC3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03729C9-F79E-4BAA-8772-B69355EB3D74}" type="pres">
      <dgm:prSet presAssocID="{CDA7ABC9-9716-4D01-9268-9C1D24502BE7}" presName="spacer" presStyleCnt="0"/>
      <dgm:spPr/>
    </dgm:pt>
    <dgm:pt modelId="{C2DC5317-817E-4FE5-9498-C45A0CC594DB}" type="pres">
      <dgm:prSet presAssocID="{034E4178-2F13-4608-9BCE-326E0C95EE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F3DF07-B396-491C-A997-C16F8F5C4492}" type="presOf" srcId="{A83D0C69-876F-41F9-9DB2-AAF5727276A2}" destId="{B3A9DD18-D021-48A6-9FC5-E2429014A7A9}" srcOrd="0" destOrd="0" presId="urn:microsoft.com/office/officeart/2005/8/layout/vList2"/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F1379E16-4C27-41BC-BEE7-3CA19AFE19F2}" type="presOf" srcId="{924A85C1-E483-48F1-A535-D9DB4EA342D9}" destId="{210A4373-DACF-4CDE-8D4D-D16EE573580D}" srcOrd="0" destOrd="0" presId="urn:microsoft.com/office/officeart/2005/8/layout/vList2"/>
    <dgm:cxn modelId="{2745251A-7235-499D-AC3F-84F845424777}" type="presOf" srcId="{060DBA76-B3E6-4D7F-A3DE-FA71A7FEDC3F}" destId="{83E9FB4E-3670-43BB-944C-F76FA9420FD8}" srcOrd="0" destOrd="0" presId="urn:microsoft.com/office/officeart/2005/8/layout/vList2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12A66090-E4F3-4F4C-ABE3-5B780129D64C}" type="presOf" srcId="{034E4178-2F13-4608-9BCE-326E0C95EE91}" destId="{C2DC5317-817E-4FE5-9498-C45A0CC594DB}" srcOrd="0" destOrd="0" presId="urn:microsoft.com/office/officeart/2005/8/layout/vList2"/>
    <dgm:cxn modelId="{FA667195-6B3B-41C6-A057-D0ED5A6D109E}" type="presOf" srcId="{27467149-2810-4FF9-9946-8BD662294BA6}" destId="{4FCA7B40-C8F9-4B58-B497-7D300BD8E1E8}" srcOrd="0" destOrd="0" presId="urn:microsoft.com/office/officeart/2005/8/layout/vList2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14FBECFA-421F-4D9D-B28C-162C147E3BB5}" type="presOf" srcId="{C63BD6F6-A0C5-491A-A8CE-52B8F0B68E02}" destId="{09DF41D3-5165-4DE5-A49E-14C36113426A}" srcOrd="0" destOrd="0" presId="urn:microsoft.com/office/officeart/2005/8/layout/vList2"/>
    <dgm:cxn modelId="{F4C384E6-8E25-41B0-A1A1-6AFD302DF6B2}" type="presParOf" srcId="{B3A9DD18-D021-48A6-9FC5-E2429014A7A9}" destId="{4FCA7B40-C8F9-4B58-B497-7D300BD8E1E8}" srcOrd="0" destOrd="0" presId="urn:microsoft.com/office/officeart/2005/8/layout/vList2"/>
    <dgm:cxn modelId="{A595B49B-C896-4FC7-86EE-60FDAA898F57}" type="presParOf" srcId="{B3A9DD18-D021-48A6-9FC5-E2429014A7A9}" destId="{B0D561C0-882C-4984-A61D-2A0C145CD0EC}" srcOrd="1" destOrd="0" presId="urn:microsoft.com/office/officeart/2005/8/layout/vList2"/>
    <dgm:cxn modelId="{C92DB248-8B54-4574-95F5-859048EBA513}" type="presParOf" srcId="{B3A9DD18-D021-48A6-9FC5-E2429014A7A9}" destId="{09DF41D3-5165-4DE5-A49E-14C36113426A}" srcOrd="2" destOrd="0" presId="urn:microsoft.com/office/officeart/2005/8/layout/vList2"/>
    <dgm:cxn modelId="{61E9407E-225D-42BB-9D4C-AAEB48B3FAE3}" type="presParOf" srcId="{B3A9DD18-D021-48A6-9FC5-E2429014A7A9}" destId="{1C2430C4-5902-4B26-B247-A1525AAB3B45}" srcOrd="3" destOrd="0" presId="urn:microsoft.com/office/officeart/2005/8/layout/vList2"/>
    <dgm:cxn modelId="{E277EACF-BE55-43CE-BF1A-6A2ACCF0DE32}" type="presParOf" srcId="{B3A9DD18-D021-48A6-9FC5-E2429014A7A9}" destId="{210A4373-DACF-4CDE-8D4D-D16EE573580D}" srcOrd="4" destOrd="0" presId="urn:microsoft.com/office/officeart/2005/8/layout/vList2"/>
    <dgm:cxn modelId="{B7E91818-0923-4CCA-BBCD-4A33D8E83FE7}" type="presParOf" srcId="{B3A9DD18-D021-48A6-9FC5-E2429014A7A9}" destId="{2EBF0E3C-49D8-4F11-A752-564A9E4085F7}" srcOrd="5" destOrd="0" presId="urn:microsoft.com/office/officeart/2005/8/layout/vList2"/>
    <dgm:cxn modelId="{B26E0BEC-34D5-458C-97E6-F9134AA64FF9}" type="presParOf" srcId="{B3A9DD18-D021-48A6-9FC5-E2429014A7A9}" destId="{83E9FB4E-3670-43BB-944C-F76FA9420FD8}" srcOrd="6" destOrd="0" presId="urn:microsoft.com/office/officeart/2005/8/layout/vList2"/>
    <dgm:cxn modelId="{6C5A2006-D027-4C43-9D0A-0C1663731792}" type="presParOf" srcId="{B3A9DD18-D021-48A6-9FC5-E2429014A7A9}" destId="{203729C9-F79E-4BAA-8772-B69355EB3D74}" srcOrd="7" destOrd="0" presId="urn:microsoft.com/office/officeart/2005/8/layout/vList2"/>
    <dgm:cxn modelId="{CA95BEC8-5E94-4A2F-9E0A-E9918D943890}" type="presParOf" srcId="{B3A9DD18-D021-48A6-9FC5-E2429014A7A9}" destId="{C2DC5317-817E-4FE5-9498-C45A0CC594D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4A474-8A2C-4D35-A399-D6EFA0119440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F766056-C732-49F2-848B-7B6186792BD8}">
      <dgm:prSet/>
      <dgm:spPr/>
      <dgm:t>
        <a:bodyPr/>
        <a:lstStyle/>
        <a:p>
          <a:r>
            <a:rPr lang="ru-RU"/>
            <a:t>108 уч. часов ≈ 27 занятий</a:t>
          </a:r>
          <a:endParaRPr lang="en-US"/>
        </a:p>
      </dgm:t>
    </dgm:pt>
    <dgm:pt modelId="{EFE8C008-6F97-4B1B-A36E-5F5571E19F8C}" type="parTrans" cxnId="{905007D7-DC47-4DD7-9A4F-8144A62851A5}">
      <dgm:prSet/>
      <dgm:spPr/>
      <dgm:t>
        <a:bodyPr/>
        <a:lstStyle/>
        <a:p>
          <a:endParaRPr lang="en-US"/>
        </a:p>
      </dgm:t>
    </dgm:pt>
    <dgm:pt modelId="{6F240B5E-F946-4E02-B04B-E4A5FF73BC66}" type="sibTrans" cxnId="{905007D7-DC47-4DD7-9A4F-8144A62851A5}">
      <dgm:prSet/>
      <dgm:spPr/>
      <dgm:t>
        <a:bodyPr/>
        <a:lstStyle/>
        <a:p>
          <a:endParaRPr lang="en-US"/>
        </a:p>
      </dgm:t>
    </dgm:pt>
    <dgm:pt modelId="{BBDD1441-F8BC-4CBB-87E2-32491297485E}">
      <dgm:prSet/>
      <dgm:spPr/>
      <dgm:t>
        <a:bodyPr/>
        <a:lstStyle/>
        <a:p>
          <a:r>
            <a:rPr lang="en-US" dirty="0"/>
            <a:t>Python + Django</a:t>
          </a:r>
        </a:p>
      </dgm:t>
    </dgm:pt>
    <dgm:pt modelId="{5B890B08-9025-466A-B259-CBC4E3B6948E}" type="parTrans" cxnId="{03ABB8A5-6E46-4A96-A2D5-5A486B3B6A3C}">
      <dgm:prSet/>
      <dgm:spPr/>
      <dgm:t>
        <a:bodyPr/>
        <a:lstStyle/>
        <a:p>
          <a:endParaRPr lang="en-US"/>
        </a:p>
      </dgm:t>
    </dgm:pt>
    <dgm:pt modelId="{1DA2EE6C-F4EC-4646-9672-1891FB4735B0}" type="sibTrans" cxnId="{03ABB8A5-6E46-4A96-A2D5-5A486B3B6A3C}">
      <dgm:prSet/>
      <dgm:spPr/>
      <dgm:t>
        <a:bodyPr/>
        <a:lstStyle/>
        <a:p>
          <a:endParaRPr lang="en-US"/>
        </a:p>
      </dgm:t>
    </dgm:pt>
    <dgm:pt modelId="{43716CD8-5F29-4FBC-8939-ED102F5D1D2F}">
      <dgm:prSet/>
      <dgm:spPr/>
      <dgm:t>
        <a:bodyPr/>
        <a:lstStyle/>
        <a:p>
          <a:r>
            <a:rPr lang="ru-RU" dirty="0"/>
            <a:t>Самостоятельная работа</a:t>
          </a:r>
          <a:r>
            <a:rPr lang="en-US" dirty="0"/>
            <a:t>/</a:t>
          </a:r>
          <a:r>
            <a:rPr lang="ru-RU" dirty="0"/>
            <a:t>домашние задания</a:t>
          </a:r>
          <a:endParaRPr lang="en-US" dirty="0"/>
        </a:p>
      </dgm:t>
    </dgm:pt>
    <dgm:pt modelId="{45C1487D-F336-41D6-9801-233A55569264}" type="parTrans" cxnId="{DA4AB847-0ECF-492F-819D-29A1C27774D6}">
      <dgm:prSet/>
      <dgm:spPr/>
      <dgm:t>
        <a:bodyPr/>
        <a:lstStyle/>
        <a:p>
          <a:endParaRPr lang="en-US"/>
        </a:p>
      </dgm:t>
    </dgm:pt>
    <dgm:pt modelId="{4981BDFB-8518-4065-8ED6-EAAA301275FA}" type="sibTrans" cxnId="{DA4AB847-0ECF-492F-819D-29A1C27774D6}">
      <dgm:prSet/>
      <dgm:spPr/>
      <dgm:t>
        <a:bodyPr/>
        <a:lstStyle/>
        <a:p>
          <a:endParaRPr lang="en-US"/>
        </a:p>
      </dgm:t>
    </dgm:pt>
    <dgm:pt modelId="{184DB630-B77B-4534-BDBB-C92A87589517}">
      <dgm:prSet/>
      <dgm:spPr/>
      <dgm:t>
        <a:bodyPr/>
        <a:lstStyle/>
        <a:p>
          <a:r>
            <a:rPr lang="ru-RU"/>
            <a:t>Защита проекта</a:t>
          </a:r>
          <a:endParaRPr lang="en-US"/>
        </a:p>
      </dgm:t>
    </dgm:pt>
    <dgm:pt modelId="{8E6FD89D-F48F-426B-9733-443C838F6D0D}" type="parTrans" cxnId="{1D262529-64E1-47AD-A7C9-BF9400F804BD}">
      <dgm:prSet/>
      <dgm:spPr/>
      <dgm:t>
        <a:bodyPr/>
        <a:lstStyle/>
        <a:p>
          <a:endParaRPr lang="en-US"/>
        </a:p>
      </dgm:t>
    </dgm:pt>
    <dgm:pt modelId="{6B539099-41A9-4180-90E8-8624A5C21D7D}" type="sibTrans" cxnId="{1D262529-64E1-47AD-A7C9-BF9400F804BD}">
      <dgm:prSet/>
      <dgm:spPr/>
      <dgm:t>
        <a:bodyPr/>
        <a:lstStyle/>
        <a:p>
          <a:endParaRPr lang="en-US"/>
        </a:p>
      </dgm:t>
    </dgm:pt>
    <dgm:pt modelId="{DB31EBCB-D8F1-42F2-AB37-8D6DBC8AC5D3}" type="pres">
      <dgm:prSet presAssocID="{4764A474-8A2C-4D35-A399-D6EFA0119440}" presName="vert0" presStyleCnt="0">
        <dgm:presLayoutVars>
          <dgm:dir/>
          <dgm:animOne val="branch"/>
          <dgm:animLvl val="lvl"/>
        </dgm:presLayoutVars>
      </dgm:prSet>
      <dgm:spPr/>
    </dgm:pt>
    <dgm:pt modelId="{BB8ACFE0-1924-4CD7-A84B-35F313D4A51E}" type="pres">
      <dgm:prSet presAssocID="{8F766056-C732-49F2-848B-7B6186792BD8}" presName="thickLine" presStyleLbl="alignNode1" presStyleIdx="0" presStyleCnt="4"/>
      <dgm:spPr/>
    </dgm:pt>
    <dgm:pt modelId="{AF9E10F0-CBEB-40F4-9DDC-EF4A53E22014}" type="pres">
      <dgm:prSet presAssocID="{8F766056-C732-49F2-848B-7B6186792BD8}" presName="horz1" presStyleCnt="0"/>
      <dgm:spPr/>
    </dgm:pt>
    <dgm:pt modelId="{025F9A53-6516-4622-A8C7-47A04D8E4929}" type="pres">
      <dgm:prSet presAssocID="{8F766056-C732-49F2-848B-7B6186792BD8}" presName="tx1" presStyleLbl="revTx" presStyleIdx="0" presStyleCnt="4"/>
      <dgm:spPr/>
    </dgm:pt>
    <dgm:pt modelId="{A8A11ECC-5599-4F9E-B19B-0B567C1F99EE}" type="pres">
      <dgm:prSet presAssocID="{8F766056-C732-49F2-848B-7B6186792BD8}" presName="vert1" presStyleCnt="0"/>
      <dgm:spPr/>
    </dgm:pt>
    <dgm:pt modelId="{93278C89-1AA8-4F6B-8EF4-30692CE22D22}" type="pres">
      <dgm:prSet presAssocID="{BBDD1441-F8BC-4CBB-87E2-32491297485E}" presName="thickLine" presStyleLbl="alignNode1" presStyleIdx="1" presStyleCnt="4"/>
      <dgm:spPr/>
    </dgm:pt>
    <dgm:pt modelId="{693440D9-A59A-4AA0-9C85-11D4CF62FC8B}" type="pres">
      <dgm:prSet presAssocID="{BBDD1441-F8BC-4CBB-87E2-32491297485E}" presName="horz1" presStyleCnt="0"/>
      <dgm:spPr/>
    </dgm:pt>
    <dgm:pt modelId="{A875A996-2C1B-42BA-88EA-401B11795CFB}" type="pres">
      <dgm:prSet presAssocID="{BBDD1441-F8BC-4CBB-87E2-32491297485E}" presName="tx1" presStyleLbl="revTx" presStyleIdx="1" presStyleCnt="4"/>
      <dgm:spPr/>
    </dgm:pt>
    <dgm:pt modelId="{EF60AAC9-7F61-45A2-A502-18BA1CADEB8D}" type="pres">
      <dgm:prSet presAssocID="{BBDD1441-F8BC-4CBB-87E2-32491297485E}" presName="vert1" presStyleCnt="0"/>
      <dgm:spPr/>
    </dgm:pt>
    <dgm:pt modelId="{74908B8D-3479-43F9-9AEE-B14F57F3DE24}" type="pres">
      <dgm:prSet presAssocID="{43716CD8-5F29-4FBC-8939-ED102F5D1D2F}" presName="thickLine" presStyleLbl="alignNode1" presStyleIdx="2" presStyleCnt="4"/>
      <dgm:spPr/>
    </dgm:pt>
    <dgm:pt modelId="{B1BBA1B3-DA49-4344-B04D-3E1A0093ED03}" type="pres">
      <dgm:prSet presAssocID="{43716CD8-5F29-4FBC-8939-ED102F5D1D2F}" presName="horz1" presStyleCnt="0"/>
      <dgm:spPr/>
    </dgm:pt>
    <dgm:pt modelId="{90C79BCB-FE5A-4CEC-A30B-0174F3552C4C}" type="pres">
      <dgm:prSet presAssocID="{43716CD8-5F29-4FBC-8939-ED102F5D1D2F}" presName="tx1" presStyleLbl="revTx" presStyleIdx="2" presStyleCnt="4"/>
      <dgm:spPr/>
    </dgm:pt>
    <dgm:pt modelId="{635BAD79-90AB-474F-8FA9-767C089DA932}" type="pres">
      <dgm:prSet presAssocID="{43716CD8-5F29-4FBC-8939-ED102F5D1D2F}" presName="vert1" presStyleCnt="0"/>
      <dgm:spPr/>
    </dgm:pt>
    <dgm:pt modelId="{1A45155C-BCCC-4602-99A4-DEE6E58D65BE}" type="pres">
      <dgm:prSet presAssocID="{184DB630-B77B-4534-BDBB-C92A87589517}" presName="thickLine" presStyleLbl="alignNode1" presStyleIdx="3" presStyleCnt="4"/>
      <dgm:spPr/>
    </dgm:pt>
    <dgm:pt modelId="{E4C4A3F9-F5A0-40C6-9C7A-95172DA9CA24}" type="pres">
      <dgm:prSet presAssocID="{184DB630-B77B-4534-BDBB-C92A87589517}" presName="horz1" presStyleCnt="0"/>
      <dgm:spPr/>
    </dgm:pt>
    <dgm:pt modelId="{9BF34B15-23E5-4645-BD5E-8A7DE84813C4}" type="pres">
      <dgm:prSet presAssocID="{184DB630-B77B-4534-BDBB-C92A87589517}" presName="tx1" presStyleLbl="revTx" presStyleIdx="3" presStyleCnt="4"/>
      <dgm:spPr/>
    </dgm:pt>
    <dgm:pt modelId="{953FD6E9-6733-4FAA-B28C-0D530776DBE8}" type="pres">
      <dgm:prSet presAssocID="{184DB630-B77B-4534-BDBB-C92A87589517}" presName="vert1" presStyleCnt="0"/>
      <dgm:spPr/>
    </dgm:pt>
  </dgm:ptLst>
  <dgm:cxnLst>
    <dgm:cxn modelId="{1D262529-64E1-47AD-A7C9-BF9400F804BD}" srcId="{4764A474-8A2C-4D35-A399-D6EFA0119440}" destId="{184DB630-B77B-4534-BDBB-C92A87589517}" srcOrd="3" destOrd="0" parTransId="{8E6FD89D-F48F-426B-9733-443C838F6D0D}" sibTransId="{6B539099-41A9-4180-90E8-8624A5C21D7D}"/>
    <dgm:cxn modelId="{DA4AB847-0ECF-492F-819D-29A1C27774D6}" srcId="{4764A474-8A2C-4D35-A399-D6EFA0119440}" destId="{43716CD8-5F29-4FBC-8939-ED102F5D1D2F}" srcOrd="2" destOrd="0" parTransId="{45C1487D-F336-41D6-9801-233A55569264}" sibTransId="{4981BDFB-8518-4065-8ED6-EAAA301275FA}"/>
    <dgm:cxn modelId="{4778FD81-A085-4830-AB7E-31760CEF9E4C}" type="presOf" srcId="{184DB630-B77B-4534-BDBB-C92A87589517}" destId="{9BF34B15-23E5-4645-BD5E-8A7DE84813C4}" srcOrd="0" destOrd="0" presId="urn:microsoft.com/office/officeart/2008/layout/LinedList"/>
    <dgm:cxn modelId="{03ABB8A5-6E46-4A96-A2D5-5A486B3B6A3C}" srcId="{4764A474-8A2C-4D35-A399-D6EFA0119440}" destId="{BBDD1441-F8BC-4CBB-87E2-32491297485E}" srcOrd="1" destOrd="0" parTransId="{5B890B08-9025-466A-B259-CBC4E3B6948E}" sibTransId="{1DA2EE6C-F4EC-4646-9672-1891FB4735B0}"/>
    <dgm:cxn modelId="{40B519A6-FDD7-424A-BE8C-19CAF62E8402}" type="presOf" srcId="{8F766056-C732-49F2-848B-7B6186792BD8}" destId="{025F9A53-6516-4622-A8C7-47A04D8E4929}" srcOrd="0" destOrd="0" presId="urn:microsoft.com/office/officeart/2008/layout/LinedList"/>
    <dgm:cxn modelId="{89BEB2B4-D21D-4717-A029-177897280F21}" type="presOf" srcId="{4764A474-8A2C-4D35-A399-D6EFA0119440}" destId="{DB31EBCB-D8F1-42F2-AB37-8D6DBC8AC5D3}" srcOrd="0" destOrd="0" presId="urn:microsoft.com/office/officeart/2008/layout/LinedList"/>
    <dgm:cxn modelId="{4A8C78B6-E7C3-49C6-BD49-E287D3606589}" type="presOf" srcId="{BBDD1441-F8BC-4CBB-87E2-32491297485E}" destId="{A875A996-2C1B-42BA-88EA-401B11795CFB}" srcOrd="0" destOrd="0" presId="urn:microsoft.com/office/officeart/2008/layout/LinedList"/>
    <dgm:cxn modelId="{905007D7-DC47-4DD7-9A4F-8144A62851A5}" srcId="{4764A474-8A2C-4D35-A399-D6EFA0119440}" destId="{8F766056-C732-49F2-848B-7B6186792BD8}" srcOrd="0" destOrd="0" parTransId="{EFE8C008-6F97-4B1B-A36E-5F5571E19F8C}" sibTransId="{6F240B5E-F946-4E02-B04B-E4A5FF73BC66}"/>
    <dgm:cxn modelId="{F1A28DE0-B597-4CEE-8E6D-9D569DEC86BD}" type="presOf" srcId="{43716CD8-5F29-4FBC-8939-ED102F5D1D2F}" destId="{90C79BCB-FE5A-4CEC-A30B-0174F3552C4C}" srcOrd="0" destOrd="0" presId="urn:microsoft.com/office/officeart/2008/layout/LinedList"/>
    <dgm:cxn modelId="{C0CEE926-D54E-4B05-8015-FFC358677477}" type="presParOf" srcId="{DB31EBCB-D8F1-42F2-AB37-8D6DBC8AC5D3}" destId="{BB8ACFE0-1924-4CD7-A84B-35F313D4A51E}" srcOrd="0" destOrd="0" presId="urn:microsoft.com/office/officeart/2008/layout/LinedList"/>
    <dgm:cxn modelId="{3CD8F412-BF2D-4FC2-AE45-B9F70C18B64E}" type="presParOf" srcId="{DB31EBCB-D8F1-42F2-AB37-8D6DBC8AC5D3}" destId="{AF9E10F0-CBEB-40F4-9DDC-EF4A53E22014}" srcOrd="1" destOrd="0" presId="urn:microsoft.com/office/officeart/2008/layout/LinedList"/>
    <dgm:cxn modelId="{C892DD57-6BCD-40C9-B22E-1EDA8D78A206}" type="presParOf" srcId="{AF9E10F0-CBEB-40F4-9DDC-EF4A53E22014}" destId="{025F9A53-6516-4622-A8C7-47A04D8E4929}" srcOrd="0" destOrd="0" presId="urn:microsoft.com/office/officeart/2008/layout/LinedList"/>
    <dgm:cxn modelId="{17689D0C-C498-4091-B622-AA2F30271228}" type="presParOf" srcId="{AF9E10F0-CBEB-40F4-9DDC-EF4A53E22014}" destId="{A8A11ECC-5599-4F9E-B19B-0B567C1F99EE}" srcOrd="1" destOrd="0" presId="urn:microsoft.com/office/officeart/2008/layout/LinedList"/>
    <dgm:cxn modelId="{62EA0358-FAD2-4F2B-855D-95DC983A10D4}" type="presParOf" srcId="{DB31EBCB-D8F1-42F2-AB37-8D6DBC8AC5D3}" destId="{93278C89-1AA8-4F6B-8EF4-30692CE22D22}" srcOrd="2" destOrd="0" presId="urn:microsoft.com/office/officeart/2008/layout/LinedList"/>
    <dgm:cxn modelId="{6BFD0C6D-3E49-4911-818D-4BDCF5F39631}" type="presParOf" srcId="{DB31EBCB-D8F1-42F2-AB37-8D6DBC8AC5D3}" destId="{693440D9-A59A-4AA0-9C85-11D4CF62FC8B}" srcOrd="3" destOrd="0" presId="urn:microsoft.com/office/officeart/2008/layout/LinedList"/>
    <dgm:cxn modelId="{BAD09009-83F0-4AF2-B6F1-AEEE8CA84E9E}" type="presParOf" srcId="{693440D9-A59A-4AA0-9C85-11D4CF62FC8B}" destId="{A875A996-2C1B-42BA-88EA-401B11795CFB}" srcOrd="0" destOrd="0" presId="urn:microsoft.com/office/officeart/2008/layout/LinedList"/>
    <dgm:cxn modelId="{2A1C1575-AA88-4DF8-94F2-FD830EB8F80F}" type="presParOf" srcId="{693440D9-A59A-4AA0-9C85-11D4CF62FC8B}" destId="{EF60AAC9-7F61-45A2-A502-18BA1CADEB8D}" srcOrd="1" destOrd="0" presId="urn:microsoft.com/office/officeart/2008/layout/LinedList"/>
    <dgm:cxn modelId="{7FEB8039-65DE-4829-9F9F-EF98BE290379}" type="presParOf" srcId="{DB31EBCB-D8F1-42F2-AB37-8D6DBC8AC5D3}" destId="{74908B8D-3479-43F9-9AEE-B14F57F3DE24}" srcOrd="4" destOrd="0" presId="urn:microsoft.com/office/officeart/2008/layout/LinedList"/>
    <dgm:cxn modelId="{13047183-32D9-48B8-BA8C-815EB3B22135}" type="presParOf" srcId="{DB31EBCB-D8F1-42F2-AB37-8D6DBC8AC5D3}" destId="{B1BBA1B3-DA49-4344-B04D-3E1A0093ED03}" srcOrd="5" destOrd="0" presId="urn:microsoft.com/office/officeart/2008/layout/LinedList"/>
    <dgm:cxn modelId="{CC851817-5A36-4A0D-820F-BC4162601B13}" type="presParOf" srcId="{B1BBA1B3-DA49-4344-B04D-3E1A0093ED03}" destId="{90C79BCB-FE5A-4CEC-A30B-0174F3552C4C}" srcOrd="0" destOrd="0" presId="urn:microsoft.com/office/officeart/2008/layout/LinedList"/>
    <dgm:cxn modelId="{ED57303A-95FF-49F2-8F29-47F6DB791F3E}" type="presParOf" srcId="{B1BBA1B3-DA49-4344-B04D-3E1A0093ED03}" destId="{635BAD79-90AB-474F-8FA9-767C089DA932}" srcOrd="1" destOrd="0" presId="urn:microsoft.com/office/officeart/2008/layout/LinedList"/>
    <dgm:cxn modelId="{54055F88-7CD7-473C-B669-8F078DC0200E}" type="presParOf" srcId="{DB31EBCB-D8F1-42F2-AB37-8D6DBC8AC5D3}" destId="{1A45155C-BCCC-4602-99A4-DEE6E58D65BE}" srcOrd="6" destOrd="0" presId="urn:microsoft.com/office/officeart/2008/layout/LinedList"/>
    <dgm:cxn modelId="{D1A07982-8F3A-4C31-8AB2-3D025BEBAB08}" type="presParOf" srcId="{DB31EBCB-D8F1-42F2-AB37-8D6DBC8AC5D3}" destId="{E4C4A3F9-F5A0-40C6-9C7A-95172DA9CA24}" srcOrd="7" destOrd="0" presId="urn:microsoft.com/office/officeart/2008/layout/LinedList"/>
    <dgm:cxn modelId="{50CA366F-8CB9-4ABC-8EA3-5363F52DA55C}" type="presParOf" srcId="{E4C4A3F9-F5A0-40C6-9C7A-95172DA9CA24}" destId="{9BF34B15-23E5-4645-BD5E-8A7DE84813C4}" srcOrd="0" destOrd="0" presId="urn:microsoft.com/office/officeart/2008/layout/LinedList"/>
    <dgm:cxn modelId="{9E9A1243-DD1C-429D-8BA7-9485AD04E92E}" type="presParOf" srcId="{E4C4A3F9-F5A0-40C6-9C7A-95172DA9CA24}" destId="{953FD6E9-6733-4FAA-B28C-0D530776DB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AAC364-F9B4-4E0D-9F11-6DF7931A40AB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28C4E60D-F9FD-4241-A04E-A438FD58CD68}">
      <dgm:prSet/>
      <dgm:spPr/>
      <dgm:t>
        <a:bodyPr/>
        <a:lstStyle/>
        <a:p>
          <a:r>
            <a:rPr lang="ru-RU" dirty="0"/>
            <a:t>НЕ ЕСТЬ</a:t>
          </a:r>
          <a:endParaRPr lang="en-US" dirty="0"/>
        </a:p>
      </dgm:t>
    </dgm:pt>
    <dgm:pt modelId="{08CC36F8-3D92-44C5-94C4-162E93A17444}" type="parTrans" cxnId="{7E95AB5C-6511-4A91-8C80-0597F676150D}">
      <dgm:prSet/>
      <dgm:spPr/>
      <dgm:t>
        <a:bodyPr/>
        <a:lstStyle/>
        <a:p>
          <a:endParaRPr lang="en-US"/>
        </a:p>
      </dgm:t>
    </dgm:pt>
    <dgm:pt modelId="{9BED2F0C-BDD2-4760-A106-2AC981C9F752}" type="sibTrans" cxnId="{7E95AB5C-6511-4A91-8C80-0597F676150D}">
      <dgm:prSet/>
      <dgm:spPr/>
      <dgm:t>
        <a:bodyPr/>
        <a:lstStyle/>
        <a:p>
          <a:endParaRPr lang="en-US"/>
        </a:p>
      </dgm:t>
    </dgm:pt>
    <dgm:pt modelId="{5D91C660-7F7F-435D-899C-C89F63A9494B}">
      <dgm:prSet/>
      <dgm:spPr/>
      <dgm:t>
        <a:bodyPr/>
        <a:lstStyle/>
        <a:p>
          <a:r>
            <a:rPr lang="ru-RU"/>
            <a:t>Сохранять чистоту</a:t>
          </a:r>
          <a:endParaRPr lang="en-US"/>
        </a:p>
      </dgm:t>
    </dgm:pt>
    <dgm:pt modelId="{BBA9C2BF-7172-42A9-A682-055C42F46BCE}" type="parTrans" cxnId="{45F9996C-73E0-4099-B6E8-E4BC2D378C36}">
      <dgm:prSet/>
      <dgm:spPr/>
      <dgm:t>
        <a:bodyPr/>
        <a:lstStyle/>
        <a:p>
          <a:endParaRPr lang="en-US"/>
        </a:p>
      </dgm:t>
    </dgm:pt>
    <dgm:pt modelId="{788D9C66-B784-4DB2-96F1-89A03EDB5F05}" type="sibTrans" cxnId="{45F9996C-73E0-4099-B6E8-E4BC2D378C36}">
      <dgm:prSet/>
      <dgm:spPr/>
      <dgm:t>
        <a:bodyPr/>
        <a:lstStyle/>
        <a:p>
          <a:endParaRPr lang="en-US"/>
        </a:p>
      </dgm:t>
    </dgm:pt>
    <dgm:pt modelId="{F6CE5D74-D55B-4F99-B3DF-78BDE355CE2F}">
      <dgm:prSet/>
      <dgm:spPr/>
      <dgm:t>
        <a:bodyPr/>
        <a:lstStyle/>
        <a:p>
          <a:r>
            <a:rPr lang="ru-RU"/>
            <a:t>Не сидеть на столах</a:t>
          </a:r>
          <a:endParaRPr lang="en-US"/>
        </a:p>
      </dgm:t>
    </dgm:pt>
    <dgm:pt modelId="{6FDDCF75-2A80-41F8-9D64-122EA7665E21}" type="parTrans" cxnId="{263438EA-ACE1-40C5-BC8B-0D31650FEDCD}">
      <dgm:prSet/>
      <dgm:spPr/>
      <dgm:t>
        <a:bodyPr/>
        <a:lstStyle/>
        <a:p>
          <a:endParaRPr lang="en-US"/>
        </a:p>
      </dgm:t>
    </dgm:pt>
    <dgm:pt modelId="{8C15F23B-C364-42CF-878C-7BF8C4F91B5F}" type="sibTrans" cxnId="{263438EA-ACE1-40C5-BC8B-0D31650FEDCD}">
      <dgm:prSet/>
      <dgm:spPr/>
      <dgm:t>
        <a:bodyPr/>
        <a:lstStyle/>
        <a:p>
          <a:endParaRPr lang="en-US"/>
        </a:p>
      </dgm:t>
    </dgm:pt>
    <dgm:pt modelId="{ED6A5B01-532F-415D-BC30-90289AAE4A38}">
      <dgm:prSet/>
      <dgm:spPr/>
      <dgm:t>
        <a:bodyPr/>
        <a:lstStyle/>
        <a:p>
          <a:r>
            <a:rPr lang="ru-RU" dirty="0"/>
            <a:t>Бережно обращаться с оборудованием</a:t>
          </a:r>
          <a:endParaRPr lang="en-US" dirty="0"/>
        </a:p>
      </dgm:t>
    </dgm:pt>
    <dgm:pt modelId="{CA1C2942-33FE-4A02-B8EE-3B8FCF279A6F}" type="parTrans" cxnId="{542A9465-BC6F-44B4-9CF0-91E8BA2BA508}">
      <dgm:prSet/>
      <dgm:spPr/>
      <dgm:t>
        <a:bodyPr/>
        <a:lstStyle/>
        <a:p>
          <a:endParaRPr lang="en-US"/>
        </a:p>
      </dgm:t>
    </dgm:pt>
    <dgm:pt modelId="{AD8C5323-5B09-4167-A25E-0BF82E25F385}" type="sibTrans" cxnId="{542A9465-BC6F-44B4-9CF0-91E8BA2BA508}">
      <dgm:prSet/>
      <dgm:spPr/>
      <dgm:t>
        <a:bodyPr/>
        <a:lstStyle/>
        <a:p>
          <a:endParaRPr lang="en-US"/>
        </a:p>
      </dgm:t>
    </dgm:pt>
    <dgm:pt modelId="{0F7DB01E-A0D1-43CB-BADD-6A834E804004}">
      <dgm:prSet/>
      <dgm:spPr/>
      <dgm:t>
        <a:bodyPr/>
        <a:lstStyle/>
        <a:p>
          <a:r>
            <a:rPr lang="ru-RU" dirty="0"/>
            <a:t>Рабочее место после занятия должно выглядеть так же, как и до занятия</a:t>
          </a:r>
          <a:endParaRPr lang="en-US" dirty="0"/>
        </a:p>
      </dgm:t>
    </dgm:pt>
    <dgm:pt modelId="{5B0A7B38-2A10-465E-9B50-05611B8B68FB}" type="parTrans" cxnId="{0DC2C38E-081C-4980-B193-DD2D55BFD012}">
      <dgm:prSet/>
      <dgm:spPr/>
      <dgm:t>
        <a:bodyPr/>
        <a:lstStyle/>
        <a:p>
          <a:endParaRPr lang="en-US"/>
        </a:p>
      </dgm:t>
    </dgm:pt>
    <dgm:pt modelId="{DA17ED5A-F37B-458D-85A8-EBE51907E449}" type="sibTrans" cxnId="{0DC2C38E-081C-4980-B193-DD2D55BFD012}">
      <dgm:prSet/>
      <dgm:spPr/>
      <dgm:t>
        <a:bodyPr/>
        <a:lstStyle/>
        <a:p>
          <a:endParaRPr lang="en-US"/>
        </a:p>
      </dgm:t>
    </dgm:pt>
    <dgm:pt modelId="{ECFE0A7B-FC12-442C-97FC-68CCB4132A27}" type="pres">
      <dgm:prSet presAssocID="{A4AAC364-F9B4-4E0D-9F11-6DF7931A40AB}" presName="vert0" presStyleCnt="0">
        <dgm:presLayoutVars>
          <dgm:dir/>
          <dgm:animOne val="branch"/>
          <dgm:animLvl val="lvl"/>
        </dgm:presLayoutVars>
      </dgm:prSet>
      <dgm:spPr/>
    </dgm:pt>
    <dgm:pt modelId="{0B73D683-2DD9-4710-B2AD-1C615A45544F}" type="pres">
      <dgm:prSet presAssocID="{28C4E60D-F9FD-4241-A04E-A438FD58CD68}" presName="thickLine" presStyleLbl="alignNode1" presStyleIdx="0" presStyleCnt="5"/>
      <dgm:spPr/>
    </dgm:pt>
    <dgm:pt modelId="{299231AB-83FD-47F4-BE7F-4B5C7637BDF5}" type="pres">
      <dgm:prSet presAssocID="{28C4E60D-F9FD-4241-A04E-A438FD58CD68}" presName="horz1" presStyleCnt="0"/>
      <dgm:spPr/>
    </dgm:pt>
    <dgm:pt modelId="{C21826E0-3103-4A98-866F-1EC5909CA092}" type="pres">
      <dgm:prSet presAssocID="{28C4E60D-F9FD-4241-A04E-A438FD58CD68}" presName="tx1" presStyleLbl="revTx" presStyleIdx="0" presStyleCnt="5"/>
      <dgm:spPr/>
    </dgm:pt>
    <dgm:pt modelId="{2947DA98-8182-4761-AF67-2CD325BEEBF7}" type="pres">
      <dgm:prSet presAssocID="{28C4E60D-F9FD-4241-A04E-A438FD58CD68}" presName="vert1" presStyleCnt="0"/>
      <dgm:spPr/>
    </dgm:pt>
    <dgm:pt modelId="{9ED935B7-7E74-4B7E-B9F2-BCC8D0ADF832}" type="pres">
      <dgm:prSet presAssocID="{5D91C660-7F7F-435D-899C-C89F63A9494B}" presName="thickLine" presStyleLbl="alignNode1" presStyleIdx="1" presStyleCnt="5"/>
      <dgm:spPr/>
    </dgm:pt>
    <dgm:pt modelId="{BD04C047-EB1C-400E-93B9-3CA5BEA7DD27}" type="pres">
      <dgm:prSet presAssocID="{5D91C660-7F7F-435D-899C-C89F63A9494B}" presName="horz1" presStyleCnt="0"/>
      <dgm:spPr/>
    </dgm:pt>
    <dgm:pt modelId="{68ABADC0-F210-4CAC-9FC0-C906225819AF}" type="pres">
      <dgm:prSet presAssocID="{5D91C660-7F7F-435D-899C-C89F63A9494B}" presName="tx1" presStyleLbl="revTx" presStyleIdx="1" presStyleCnt="5"/>
      <dgm:spPr/>
    </dgm:pt>
    <dgm:pt modelId="{511BB670-43C5-421E-8C01-2E99E5CABADB}" type="pres">
      <dgm:prSet presAssocID="{5D91C660-7F7F-435D-899C-C89F63A9494B}" presName="vert1" presStyleCnt="0"/>
      <dgm:spPr/>
    </dgm:pt>
    <dgm:pt modelId="{4F8EB96A-98CB-43BD-A48A-487F33B52BE1}" type="pres">
      <dgm:prSet presAssocID="{F6CE5D74-D55B-4F99-B3DF-78BDE355CE2F}" presName="thickLine" presStyleLbl="alignNode1" presStyleIdx="2" presStyleCnt="5"/>
      <dgm:spPr/>
    </dgm:pt>
    <dgm:pt modelId="{942D0E97-E228-491D-93ED-0F8BE5B222F5}" type="pres">
      <dgm:prSet presAssocID="{F6CE5D74-D55B-4F99-B3DF-78BDE355CE2F}" presName="horz1" presStyleCnt="0"/>
      <dgm:spPr/>
    </dgm:pt>
    <dgm:pt modelId="{31E93C9C-8526-4E3A-BEFE-E2BE302869F2}" type="pres">
      <dgm:prSet presAssocID="{F6CE5D74-D55B-4F99-B3DF-78BDE355CE2F}" presName="tx1" presStyleLbl="revTx" presStyleIdx="2" presStyleCnt="5"/>
      <dgm:spPr/>
    </dgm:pt>
    <dgm:pt modelId="{30949C59-1DD0-4CB2-8CBB-54C10B5FEEB4}" type="pres">
      <dgm:prSet presAssocID="{F6CE5D74-D55B-4F99-B3DF-78BDE355CE2F}" presName="vert1" presStyleCnt="0"/>
      <dgm:spPr/>
    </dgm:pt>
    <dgm:pt modelId="{E41E7070-6558-4642-917D-96FC0BCD437C}" type="pres">
      <dgm:prSet presAssocID="{ED6A5B01-532F-415D-BC30-90289AAE4A38}" presName="thickLine" presStyleLbl="alignNode1" presStyleIdx="3" presStyleCnt="5"/>
      <dgm:spPr/>
    </dgm:pt>
    <dgm:pt modelId="{D12A52BE-2720-4E2C-95CD-5024A6316A5D}" type="pres">
      <dgm:prSet presAssocID="{ED6A5B01-532F-415D-BC30-90289AAE4A38}" presName="horz1" presStyleCnt="0"/>
      <dgm:spPr/>
    </dgm:pt>
    <dgm:pt modelId="{50ABE900-DE8D-41E5-A2D4-338971C7DFBA}" type="pres">
      <dgm:prSet presAssocID="{ED6A5B01-532F-415D-BC30-90289AAE4A38}" presName="tx1" presStyleLbl="revTx" presStyleIdx="3" presStyleCnt="5"/>
      <dgm:spPr/>
    </dgm:pt>
    <dgm:pt modelId="{257EE89B-3BA5-4A55-8F5A-82C03E527451}" type="pres">
      <dgm:prSet presAssocID="{ED6A5B01-532F-415D-BC30-90289AAE4A38}" presName="vert1" presStyleCnt="0"/>
      <dgm:spPr/>
    </dgm:pt>
    <dgm:pt modelId="{D1770033-AE5F-4105-B119-FF706D3CAD87}" type="pres">
      <dgm:prSet presAssocID="{0F7DB01E-A0D1-43CB-BADD-6A834E804004}" presName="thickLine" presStyleLbl="alignNode1" presStyleIdx="4" presStyleCnt="5"/>
      <dgm:spPr/>
    </dgm:pt>
    <dgm:pt modelId="{7F280AF8-5CB4-4372-BD23-C158A5C6DDAC}" type="pres">
      <dgm:prSet presAssocID="{0F7DB01E-A0D1-43CB-BADD-6A834E804004}" presName="horz1" presStyleCnt="0"/>
      <dgm:spPr/>
    </dgm:pt>
    <dgm:pt modelId="{6C081F91-EBAF-4BDB-9389-2DB5E95ED35F}" type="pres">
      <dgm:prSet presAssocID="{0F7DB01E-A0D1-43CB-BADD-6A834E804004}" presName="tx1" presStyleLbl="revTx" presStyleIdx="4" presStyleCnt="5"/>
      <dgm:spPr/>
    </dgm:pt>
    <dgm:pt modelId="{2EAD406B-1C3A-4788-8345-34318B073ADA}" type="pres">
      <dgm:prSet presAssocID="{0F7DB01E-A0D1-43CB-BADD-6A834E804004}" presName="vert1" presStyleCnt="0"/>
      <dgm:spPr/>
    </dgm:pt>
  </dgm:ptLst>
  <dgm:cxnLst>
    <dgm:cxn modelId="{15E99106-87E9-460F-8650-91D2F81C318F}" type="presOf" srcId="{0F7DB01E-A0D1-43CB-BADD-6A834E804004}" destId="{6C081F91-EBAF-4BDB-9389-2DB5E95ED35F}" srcOrd="0" destOrd="0" presId="urn:microsoft.com/office/officeart/2008/layout/LinedList"/>
    <dgm:cxn modelId="{268BBD25-57E6-458F-AD8A-39D6A17859A4}" type="presOf" srcId="{5D91C660-7F7F-435D-899C-C89F63A9494B}" destId="{68ABADC0-F210-4CAC-9FC0-C906225819AF}" srcOrd="0" destOrd="0" presId="urn:microsoft.com/office/officeart/2008/layout/LinedList"/>
    <dgm:cxn modelId="{CFEF712D-6546-4C18-AEAD-0C74F289D927}" type="presOf" srcId="{ED6A5B01-532F-415D-BC30-90289AAE4A38}" destId="{50ABE900-DE8D-41E5-A2D4-338971C7DFBA}" srcOrd="0" destOrd="0" presId="urn:microsoft.com/office/officeart/2008/layout/LinedList"/>
    <dgm:cxn modelId="{7E95AB5C-6511-4A91-8C80-0597F676150D}" srcId="{A4AAC364-F9B4-4E0D-9F11-6DF7931A40AB}" destId="{28C4E60D-F9FD-4241-A04E-A438FD58CD68}" srcOrd="0" destOrd="0" parTransId="{08CC36F8-3D92-44C5-94C4-162E93A17444}" sibTransId="{9BED2F0C-BDD2-4760-A106-2AC981C9F752}"/>
    <dgm:cxn modelId="{542A9465-BC6F-44B4-9CF0-91E8BA2BA508}" srcId="{A4AAC364-F9B4-4E0D-9F11-6DF7931A40AB}" destId="{ED6A5B01-532F-415D-BC30-90289AAE4A38}" srcOrd="3" destOrd="0" parTransId="{CA1C2942-33FE-4A02-B8EE-3B8FCF279A6F}" sibTransId="{AD8C5323-5B09-4167-A25E-0BF82E25F385}"/>
    <dgm:cxn modelId="{45F9996C-73E0-4099-B6E8-E4BC2D378C36}" srcId="{A4AAC364-F9B4-4E0D-9F11-6DF7931A40AB}" destId="{5D91C660-7F7F-435D-899C-C89F63A9494B}" srcOrd="1" destOrd="0" parTransId="{BBA9C2BF-7172-42A9-A682-055C42F46BCE}" sibTransId="{788D9C66-B784-4DB2-96F1-89A03EDB5F05}"/>
    <dgm:cxn modelId="{8B71B154-CD7F-4295-A7F0-B3D32CFC38E1}" type="presOf" srcId="{28C4E60D-F9FD-4241-A04E-A438FD58CD68}" destId="{C21826E0-3103-4A98-866F-1EC5909CA092}" srcOrd="0" destOrd="0" presId="urn:microsoft.com/office/officeart/2008/layout/LinedList"/>
    <dgm:cxn modelId="{0DC2C38E-081C-4980-B193-DD2D55BFD012}" srcId="{A4AAC364-F9B4-4E0D-9F11-6DF7931A40AB}" destId="{0F7DB01E-A0D1-43CB-BADD-6A834E804004}" srcOrd="4" destOrd="0" parTransId="{5B0A7B38-2A10-465E-9B50-05611B8B68FB}" sibTransId="{DA17ED5A-F37B-458D-85A8-EBE51907E449}"/>
    <dgm:cxn modelId="{55BF5C9A-6B31-4CC6-A191-D20B99A9F397}" type="presOf" srcId="{A4AAC364-F9B4-4E0D-9F11-6DF7931A40AB}" destId="{ECFE0A7B-FC12-442C-97FC-68CCB4132A27}" srcOrd="0" destOrd="0" presId="urn:microsoft.com/office/officeart/2008/layout/LinedList"/>
    <dgm:cxn modelId="{263438EA-ACE1-40C5-BC8B-0D31650FEDCD}" srcId="{A4AAC364-F9B4-4E0D-9F11-6DF7931A40AB}" destId="{F6CE5D74-D55B-4F99-B3DF-78BDE355CE2F}" srcOrd="2" destOrd="0" parTransId="{6FDDCF75-2A80-41F8-9D64-122EA7665E21}" sibTransId="{8C15F23B-C364-42CF-878C-7BF8C4F91B5F}"/>
    <dgm:cxn modelId="{561EA6EE-1BD4-4CB1-8B6F-1EED09FB93A9}" type="presOf" srcId="{F6CE5D74-D55B-4F99-B3DF-78BDE355CE2F}" destId="{31E93C9C-8526-4E3A-BEFE-E2BE302869F2}" srcOrd="0" destOrd="0" presId="urn:microsoft.com/office/officeart/2008/layout/LinedList"/>
    <dgm:cxn modelId="{8D9E4E63-70A4-4080-A834-379C6FBA703F}" type="presParOf" srcId="{ECFE0A7B-FC12-442C-97FC-68CCB4132A27}" destId="{0B73D683-2DD9-4710-B2AD-1C615A45544F}" srcOrd="0" destOrd="0" presId="urn:microsoft.com/office/officeart/2008/layout/LinedList"/>
    <dgm:cxn modelId="{083D43D5-45FB-4D59-9093-CC20A0E52986}" type="presParOf" srcId="{ECFE0A7B-FC12-442C-97FC-68CCB4132A27}" destId="{299231AB-83FD-47F4-BE7F-4B5C7637BDF5}" srcOrd="1" destOrd="0" presId="urn:microsoft.com/office/officeart/2008/layout/LinedList"/>
    <dgm:cxn modelId="{33AA96FA-A8BB-4C48-8712-98499BDB2F09}" type="presParOf" srcId="{299231AB-83FD-47F4-BE7F-4B5C7637BDF5}" destId="{C21826E0-3103-4A98-866F-1EC5909CA092}" srcOrd="0" destOrd="0" presId="urn:microsoft.com/office/officeart/2008/layout/LinedList"/>
    <dgm:cxn modelId="{FB61A03E-805B-4AEE-94CB-8CDCEFAC3CF7}" type="presParOf" srcId="{299231AB-83FD-47F4-BE7F-4B5C7637BDF5}" destId="{2947DA98-8182-4761-AF67-2CD325BEEBF7}" srcOrd="1" destOrd="0" presId="urn:microsoft.com/office/officeart/2008/layout/LinedList"/>
    <dgm:cxn modelId="{4B945294-2810-4641-908F-4AFA92FFBAF7}" type="presParOf" srcId="{ECFE0A7B-FC12-442C-97FC-68CCB4132A27}" destId="{9ED935B7-7E74-4B7E-B9F2-BCC8D0ADF832}" srcOrd="2" destOrd="0" presId="urn:microsoft.com/office/officeart/2008/layout/LinedList"/>
    <dgm:cxn modelId="{4312E1EE-785D-4AD4-ABC4-E58B83C890F3}" type="presParOf" srcId="{ECFE0A7B-FC12-442C-97FC-68CCB4132A27}" destId="{BD04C047-EB1C-400E-93B9-3CA5BEA7DD27}" srcOrd="3" destOrd="0" presId="urn:microsoft.com/office/officeart/2008/layout/LinedList"/>
    <dgm:cxn modelId="{1DF38ADE-8136-4BD2-B3DA-E970E40FD4CC}" type="presParOf" srcId="{BD04C047-EB1C-400E-93B9-3CA5BEA7DD27}" destId="{68ABADC0-F210-4CAC-9FC0-C906225819AF}" srcOrd="0" destOrd="0" presId="urn:microsoft.com/office/officeart/2008/layout/LinedList"/>
    <dgm:cxn modelId="{A7D65EE9-DC44-4613-93A5-906574BA39CD}" type="presParOf" srcId="{BD04C047-EB1C-400E-93B9-3CA5BEA7DD27}" destId="{511BB670-43C5-421E-8C01-2E99E5CABADB}" srcOrd="1" destOrd="0" presId="urn:microsoft.com/office/officeart/2008/layout/LinedList"/>
    <dgm:cxn modelId="{88AC332A-9EAA-4F6B-B1E2-0D3422C7341F}" type="presParOf" srcId="{ECFE0A7B-FC12-442C-97FC-68CCB4132A27}" destId="{4F8EB96A-98CB-43BD-A48A-487F33B52BE1}" srcOrd="4" destOrd="0" presId="urn:microsoft.com/office/officeart/2008/layout/LinedList"/>
    <dgm:cxn modelId="{ABA9C53E-096A-4972-9F89-2238A5A1E0B4}" type="presParOf" srcId="{ECFE0A7B-FC12-442C-97FC-68CCB4132A27}" destId="{942D0E97-E228-491D-93ED-0F8BE5B222F5}" srcOrd="5" destOrd="0" presId="urn:microsoft.com/office/officeart/2008/layout/LinedList"/>
    <dgm:cxn modelId="{A35C144A-C4AF-4BDF-858B-1BE25A5449A9}" type="presParOf" srcId="{942D0E97-E228-491D-93ED-0F8BE5B222F5}" destId="{31E93C9C-8526-4E3A-BEFE-E2BE302869F2}" srcOrd="0" destOrd="0" presId="urn:microsoft.com/office/officeart/2008/layout/LinedList"/>
    <dgm:cxn modelId="{02A41F7F-42AB-4B6B-AEB4-BD4140F2837B}" type="presParOf" srcId="{942D0E97-E228-491D-93ED-0F8BE5B222F5}" destId="{30949C59-1DD0-4CB2-8CBB-54C10B5FEEB4}" srcOrd="1" destOrd="0" presId="urn:microsoft.com/office/officeart/2008/layout/LinedList"/>
    <dgm:cxn modelId="{0BBBF55F-02C4-4B91-8688-04A30BA8B209}" type="presParOf" srcId="{ECFE0A7B-FC12-442C-97FC-68CCB4132A27}" destId="{E41E7070-6558-4642-917D-96FC0BCD437C}" srcOrd="6" destOrd="0" presId="urn:microsoft.com/office/officeart/2008/layout/LinedList"/>
    <dgm:cxn modelId="{5671D851-19FA-4E83-827F-A014C9D791A1}" type="presParOf" srcId="{ECFE0A7B-FC12-442C-97FC-68CCB4132A27}" destId="{D12A52BE-2720-4E2C-95CD-5024A6316A5D}" srcOrd="7" destOrd="0" presId="urn:microsoft.com/office/officeart/2008/layout/LinedList"/>
    <dgm:cxn modelId="{DB9DEAC4-4F82-4BA9-A57A-9BBADB0C9D9D}" type="presParOf" srcId="{D12A52BE-2720-4E2C-95CD-5024A6316A5D}" destId="{50ABE900-DE8D-41E5-A2D4-338971C7DFBA}" srcOrd="0" destOrd="0" presId="urn:microsoft.com/office/officeart/2008/layout/LinedList"/>
    <dgm:cxn modelId="{EC751C24-21D0-4D12-9344-05A8E3A2D8E0}" type="presParOf" srcId="{D12A52BE-2720-4E2C-95CD-5024A6316A5D}" destId="{257EE89B-3BA5-4A55-8F5A-82C03E527451}" srcOrd="1" destOrd="0" presId="urn:microsoft.com/office/officeart/2008/layout/LinedList"/>
    <dgm:cxn modelId="{24ABBF7F-5A66-41A2-89F1-5DDBB8FD1590}" type="presParOf" srcId="{ECFE0A7B-FC12-442C-97FC-68CCB4132A27}" destId="{D1770033-AE5F-4105-B119-FF706D3CAD87}" srcOrd="8" destOrd="0" presId="urn:microsoft.com/office/officeart/2008/layout/LinedList"/>
    <dgm:cxn modelId="{8BAC4C81-C71A-4996-82C8-2C37A386B2F2}" type="presParOf" srcId="{ECFE0A7B-FC12-442C-97FC-68CCB4132A27}" destId="{7F280AF8-5CB4-4372-BD23-C158A5C6DDAC}" srcOrd="9" destOrd="0" presId="urn:microsoft.com/office/officeart/2008/layout/LinedList"/>
    <dgm:cxn modelId="{5DD3075A-240A-4E51-80E6-424F1A93300B}" type="presParOf" srcId="{7F280AF8-5CB4-4372-BD23-C158A5C6DDAC}" destId="{6C081F91-EBAF-4BDB-9389-2DB5E95ED35F}" srcOrd="0" destOrd="0" presId="urn:microsoft.com/office/officeart/2008/layout/LinedList"/>
    <dgm:cxn modelId="{EC8CA54B-03FC-4193-8299-FB5A31B25B27}" type="presParOf" srcId="{7F280AF8-5CB4-4372-BD23-C158A5C6DDAC}" destId="{2EAD406B-1C3A-4788-8345-34318B073A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50334C-C648-484A-9F99-54CF37F8B4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5D1AC2-70FF-4D91-83AA-54670DEF82E7}">
      <dgm:prSet/>
      <dgm:spPr/>
      <dgm:t>
        <a:bodyPr/>
        <a:lstStyle/>
        <a:p>
          <a:r>
            <a:rPr lang="ru-RU" dirty="0"/>
            <a:t>мощный</a:t>
          </a:r>
          <a:endParaRPr lang="en-US" dirty="0"/>
        </a:p>
      </dgm:t>
    </dgm:pt>
    <dgm:pt modelId="{C1FB5714-8C52-4F57-B1A8-9827C47B5EF7}" type="parTrans" cxnId="{C10285E8-E570-47BC-8A9B-36F79C5A3DB4}">
      <dgm:prSet/>
      <dgm:spPr/>
      <dgm:t>
        <a:bodyPr/>
        <a:lstStyle/>
        <a:p>
          <a:endParaRPr lang="en-US"/>
        </a:p>
      </dgm:t>
    </dgm:pt>
    <dgm:pt modelId="{7B65EA99-79BA-44AC-9179-35DC38DA692C}" type="sibTrans" cxnId="{C10285E8-E570-47BC-8A9B-36F79C5A3DB4}">
      <dgm:prSet/>
      <dgm:spPr/>
      <dgm:t>
        <a:bodyPr/>
        <a:lstStyle/>
        <a:p>
          <a:endParaRPr lang="en-US"/>
        </a:p>
      </dgm:t>
    </dgm:pt>
    <dgm:pt modelId="{2DA610FE-55FA-4DA3-9A42-4909EE5A63E4}">
      <dgm:prSet/>
      <dgm:spPr/>
      <dgm:t>
        <a:bodyPr/>
        <a:lstStyle/>
        <a:p>
          <a:r>
            <a:rPr lang="ru-RU" dirty="0"/>
            <a:t>гибкий</a:t>
          </a:r>
          <a:endParaRPr lang="en-US" dirty="0"/>
        </a:p>
      </dgm:t>
    </dgm:pt>
    <dgm:pt modelId="{D1964B76-E5F4-4400-A414-DA18B6EB5A2F}" type="parTrans" cxnId="{444C9BE4-3C8C-47D5-89FC-023022FEC8D4}">
      <dgm:prSet/>
      <dgm:spPr/>
      <dgm:t>
        <a:bodyPr/>
        <a:lstStyle/>
        <a:p>
          <a:endParaRPr lang="en-US"/>
        </a:p>
      </dgm:t>
    </dgm:pt>
    <dgm:pt modelId="{BC9A6F11-370D-4A45-BA95-A821ABD18AA2}" type="sibTrans" cxnId="{444C9BE4-3C8C-47D5-89FC-023022FEC8D4}">
      <dgm:prSet/>
      <dgm:spPr/>
      <dgm:t>
        <a:bodyPr/>
        <a:lstStyle/>
        <a:p>
          <a:endParaRPr lang="en-US"/>
        </a:p>
      </dgm:t>
    </dgm:pt>
    <dgm:pt modelId="{F14F17DF-9BD5-4161-B572-115123941CB0}">
      <dgm:prSet/>
      <dgm:spPr/>
      <dgm:t>
        <a:bodyPr/>
        <a:lstStyle/>
        <a:p>
          <a:r>
            <a:rPr lang="ru-RU" dirty="0"/>
            <a:t>минималистичный</a:t>
          </a:r>
          <a:endParaRPr lang="en-US" dirty="0"/>
        </a:p>
      </dgm:t>
    </dgm:pt>
    <dgm:pt modelId="{9D9E85CB-0B46-4828-B8FD-13F8FE9BE51E}" type="parTrans" cxnId="{7FC5F507-56EE-4D6C-96AC-1C54FBFF3245}">
      <dgm:prSet/>
      <dgm:spPr/>
      <dgm:t>
        <a:bodyPr/>
        <a:lstStyle/>
        <a:p>
          <a:endParaRPr lang="en-US"/>
        </a:p>
      </dgm:t>
    </dgm:pt>
    <dgm:pt modelId="{07E1B2EB-16A1-4566-AEDD-A3F6DCE9E706}" type="sibTrans" cxnId="{7FC5F507-56EE-4D6C-96AC-1C54FBFF3245}">
      <dgm:prSet/>
      <dgm:spPr/>
      <dgm:t>
        <a:bodyPr/>
        <a:lstStyle/>
        <a:p>
          <a:endParaRPr lang="en-US"/>
        </a:p>
      </dgm:t>
    </dgm:pt>
    <dgm:pt modelId="{FA1D161B-9B5F-4678-808B-3F5F08C0C1A9}">
      <dgm:prSet/>
      <dgm:spPr/>
      <dgm:t>
        <a:bodyPr/>
        <a:lstStyle/>
        <a:p>
          <a:r>
            <a:rPr lang="ru-RU" dirty="0"/>
            <a:t>открытый</a:t>
          </a:r>
          <a:endParaRPr lang="en-US" dirty="0"/>
        </a:p>
      </dgm:t>
    </dgm:pt>
    <dgm:pt modelId="{B794F22A-F6AE-46E0-972E-9A1AB28C8B9B}" type="parTrans" cxnId="{97BF75E5-C5A8-4AB2-A40D-61617227F417}">
      <dgm:prSet/>
      <dgm:spPr/>
      <dgm:t>
        <a:bodyPr/>
        <a:lstStyle/>
        <a:p>
          <a:endParaRPr lang="en-US"/>
        </a:p>
      </dgm:t>
    </dgm:pt>
    <dgm:pt modelId="{DA34C8D6-FF7A-4835-9F24-76D921556B4E}" type="sibTrans" cxnId="{97BF75E5-C5A8-4AB2-A40D-61617227F417}">
      <dgm:prSet/>
      <dgm:spPr/>
      <dgm:t>
        <a:bodyPr/>
        <a:lstStyle/>
        <a:p>
          <a:endParaRPr lang="en-US"/>
        </a:p>
      </dgm:t>
    </dgm:pt>
    <dgm:pt modelId="{8B96A859-76B1-4787-A36A-101DCB80FADF}">
      <dgm:prSet/>
      <dgm:spPr/>
      <dgm:t>
        <a:bodyPr/>
        <a:lstStyle/>
        <a:p>
          <a:r>
            <a:rPr lang="ru-RU" dirty="0"/>
            <a:t>«быстрый»</a:t>
          </a:r>
          <a:endParaRPr lang="en-US" dirty="0"/>
        </a:p>
      </dgm:t>
    </dgm:pt>
    <dgm:pt modelId="{DAC334D1-008D-46B3-B66D-BE3257E0BDF7}" type="parTrans" cxnId="{9BD40F81-919F-4297-863C-FB0B9AA036B6}">
      <dgm:prSet/>
      <dgm:spPr/>
      <dgm:t>
        <a:bodyPr/>
        <a:lstStyle/>
        <a:p>
          <a:endParaRPr lang="en-US"/>
        </a:p>
      </dgm:t>
    </dgm:pt>
    <dgm:pt modelId="{B827B3D7-9CBA-4FB9-B4DE-000886F07060}" type="sibTrans" cxnId="{9BD40F81-919F-4297-863C-FB0B9AA036B6}">
      <dgm:prSet/>
      <dgm:spPr/>
      <dgm:t>
        <a:bodyPr/>
        <a:lstStyle/>
        <a:p>
          <a:endParaRPr lang="en-US"/>
        </a:p>
      </dgm:t>
    </dgm:pt>
    <dgm:pt modelId="{F3C96845-0604-4FF0-8BAF-1694EB419BF6}" type="pres">
      <dgm:prSet presAssocID="{C850334C-C648-484A-9F99-54CF37F8B4CE}" presName="linear" presStyleCnt="0">
        <dgm:presLayoutVars>
          <dgm:animLvl val="lvl"/>
          <dgm:resizeHandles val="exact"/>
        </dgm:presLayoutVars>
      </dgm:prSet>
      <dgm:spPr/>
    </dgm:pt>
    <dgm:pt modelId="{5E01663F-94E5-45E6-B6A3-5165422E545C}" type="pres">
      <dgm:prSet presAssocID="{855D1AC2-70FF-4D91-83AA-54670DEF82E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4B5590B-BB55-4F1E-A8E8-000E4BDA828D}" type="pres">
      <dgm:prSet presAssocID="{7B65EA99-79BA-44AC-9179-35DC38DA692C}" presName="spacer" presStyleCnt="0"/>
      <dgm:spPr/>
    </dgm:pt>
    <dgm:pt modelId="{172E063F-D8C6-4450-B0D6-757B72198009}" type="pres">
      <dgm:prSet presAssocID="{2DA610FE-55FA-4DA3-9A42-4909EE5A63E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C7A8C7A-2D3A-4D32-A735-B5ED86AA91E4}" type="pres">
      <dgm:prSet presAssocID="{BC9A6F11-370D-4A45-BA95-A821ABD18AA2}" presName="spacer" presStyleCnt="0"/>
      <dgm:spPr/>
    </dgm:pt>
    <dgm:pt modelId="{80409AC2-86E7-48AD-9F11-EED1A154F3A6}" type="pres">
      <dgm:prSet presAssocID="{F14F17DF-9BD5-4161-B572-115123941C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56F12C5-13D4-4EEA-8379-FC9399F7B77E}" type="pres">
      <dgm:prSet presAssocID="{07E1B2EB-16A1-4566-AEDD-A3F6DCE9E706}" presName="spacer" presStyleCnt="0"/>
      <dgm:spPr/>
    </dgm:pt>
    <dgm:pt modelId="{AE63050F-7DBF-4654-BFBB-008068499235}" type="pres">
      <dgm:prSet presAssocID="{FA1D161B-9B5F-4678-808B-3F5F08C0C1A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38BDEF8-97EA-4FF1-91E0-BF4D4255669D}" type="pres">
      <dgm:prSet presAssocID="{DA34C8D6-FF7A-4835-9F24-76D921556B4E}" presName="spacer" presStyleCnt="0"/>
      <dgm:spPr/>
    </dgm:pt>
    <dgm:pt modelId="{62E0D740-049B-4CA4-A098-C1CF1CAC33CC}" type="pres">
      <dgm:prSet presAssocID="{8B96A859-76B1-4787-A36A-101DCB80FAD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5146F04-55D8-4A1A-B6DE-BC4D4A460C6C}" type="presOf" srcId="{C850334C-C648-484A-9F99-54CF37F8B4CE}" destId="{F3C96845-0604-4FF0-8BAF-1694EB419BF6}" srcOrd="0" destOrd="0" presId="urn:microsoft.com/office/officeart/2005/8/layout/vList2"/>
    <dgm:cxn modelId="{7FC5F507-56EE-4D6C-96AC-1C54FBFF3245}" srcId="{C850334C-C648-484A-9F99-54CF37F8B4CE}" destId="{F14F17DF-9BD5-4161-B572-115123941CB0}" srcOrd="2" destOrd="0" parTransId="{9D9E85CB-0B46-4828-B8FD-13F8FE9BE51E}" sibTransId="{07E1B2EB-16A1-4566-AEDD-A3F6DCE9E706}"/>
    <dgm:cxn modelId="{9BD40F81-919F-4297-863C-FB0B9AA036B6}" srcId="{C850334C-C648-484A-9F99-54CF37F8B4CE}" destId="{8B96A859-76B1-4787-A36A-101DCB80FADF}" srcOrd="4" destOrd="0" parTransId="{DAC334D1-008D-46B3-B66D-BE3257E0BDF7}" sibTransId="{B827B3D7-9CBA-4FB9-B4DE-000886F07060}"/>
    <dgm:cxn modelId="{A2966F91-7C9D-4BD7-BF85-83FF22B20661}" type="presOf" srcId="{2DA610FE-55FA-4DA3-9A42-4909EE5A63E4}" destId="{172E063F-D8C6-4450-B0D6-757B72198009}" srcOrd="0" destOrd="0" presId="urn:microsoft.com/office/officeart/2005/8/layout/vList2"/>
    <dgm:cxn modelId="{E6A8A0AB-C8D1-4C75-8C7B-112FE78F702C}" type="presOf" srcId="{F14F17DF-9BD5-4161-B572-115123941CB0}" destId="{80409AC2-86E7-48AD-9F11-EED1A154F3A6}" srcOrd="0" destOrd="0" presId="urn:microsoft.com/office/officeart/2005/8/layout/vList2"/>
    <dgm:cxn modelId="{0BB6F2E3-348C-4075-8800-2C2BB67EED23}" type="presOf" srcId="{8B96A859-76B1-4787-A36A-101DCB80FADF}" destId="{62E0D740-049B-4CA4-A098-C1CF1CAC33CC}" srcOrd="0" destOrd="0" presId="urn:microsoft.com/office/officeart/2005/8/layout/vList2"/>
    <dgm:cxn modelId="{444C9BE4-3C8C-47D5-89FC-023022FEC8D4}" srcId="{C850334C-C648-484A-9F99-54CF37F8B4CE}" destId="{2DA610FE-55FA-4DA3-9A42-4909EE5A63E4}" srcOrd="1" destOrd="0" parTransId="{D1964B76-E5F4-4400-A414-DA18B6EB5A2F}" sibTransId="{BC9A6F11-370D-4A45-BA95-A821ABD18AA2}"/>
    <dgm:cxn modelId="{97BF75E5-C5A8-4AB2-A40D-61617227F417}" srcId="{C850334C-C648-484A-9F99-54CF37F8B4CE}" destId="{FA1D161B-9B5F-4678-808B-3F5F08C0C1A9}" srcOrd="3" destOrd="0" parTransId="{B794F22A-F6AE-46E0-972E-9A1AB28C8B9B}" sibTransId="{DA34C8D6-FF7A-4835-9F24-76D921556B4E}"/>
    <dgm:cxn modelId="{C10285E8-E570-47BC-8A9B-36F79C5A3DB4}" srcId="{C850334C-C648-484A-9F99-54CF37F8B4CE}" destId="{855D1AC2-70FF-4D91-83AA-54670DEF82E7}" srcOrd="0" destOrd="0" parTransId="{C1FB5714-8C52-4F57-B1A8-9827C47B5EF7}" sibTransId="{7B65EA99-79BA-44AC-9179-35DC38DA692C}"/>
    <dgm:cxn modelId="{DC20CCF5-0523-4FCA-8148-D288CBF879C0}" type="presOf" srcId="{855D1AC2-70FF-4D91-83AA-54670DEF82E7}" destId="{5E01663F-94E5-45E6-B6A3-5165422E545C}" srcOrd="0" destOrd="0" presId="urn:microsoft.com/office/officeart/2005/8/layout/vList2"/>
    <dgm:cxn modelId="{0997EFF8-F287-440D-8BE0-1A9DB1ECDC34}" type="presOf" srcId="{FA1D161B-9B5F-4678-808B-3F5F08C0C1A9}" destId="{AE63050F-7DBF-4654-BFBB-008068499235}" srcOrd="0" destOrd="0" presId="urn:microsoft.com/office/officeart/2005/8/layout/vList2"/>
    <dgm:cxn modelId="{B61C2BF3-C4E4-4CA2-94B8-FE7EC53D8D5B}" type="presParOf" srcId="{F3C96845-0604-4FF0-8BAF-1694EB419BF6}" destId="{5E01663F-94E5-45E6-B6A3-5165422E545C}" srcOrd="0" destOrd="0" presId="urn:microsoft.com/office/officeart/2005/8/layout/vList2"/>
    <dgm:cxn modelId="{30ED3C6B-8603-4E52-88FF-6E34BE9CDDA5}" type="presParOf" srcId="{F3C96845-0604-4FF0-8BAF-1694EB419BF6}" destId="{54B5590B-BB55-4F1E-A8E8-000E4BDA828D}" srcOrd="1" destOrd="0" presId="urn:microsoft.com/office/officeart/2005/8/layout/vList2"/>
    <dgm:cxn modelId="{D25966BA-ADAA-4CC0-9C6D-9C6DD22B0421}" type="presParOf" srcId="{F3C96845-0604-4FF0-8BAF-1694EB419BF6}" destId="{172E063F-D8C6-4450-B0D6-757B72198009}" srcOrd="2" destOrd="0" presId="urn:microsoft.com/office/officeart/2005/8/layout/vList2"/>
    <dgm:cxn modelId="{5D570007-8DFA-429A-8AB8-E99D095CCC89}" type="presParOf" srcId="{F3C96845-0604-4FF0-8BAF-1694EB419BF6}" destId="{9C7A8C7A-2D3A-4D32-A735-B5ED86AA91E4}" srcOrd="3" destOrd="0" presId="urn:microsoft.com/office/officeart/2005/8/layout/vList2"/>
    <dgm:cxn modelId="{5EA187B6-77E9-452A-8691-047FFD6C16EC}" type="presParOf" srcId="{F3C96845-0604-4FF0-8BAF-1694EB419BF6}" destId="{80409AC2-86E7-48AD-9F11-EED1A154F3A6}" srcOrd="4" destOrd="0" presId="urn:microsoft.com/office/officeart/2005/8/layout/vList2"/>
    <dgm:cxn modelId="{72B569AA-4D16-4D99-91E1-F134B0D35A57}" type="presParOf" srcId="{F3C96845-0604-4FF0-8BAF-1694EB419BF6}" destId="{956F12C5-13D4-4EEA-8379-FC9399F7B77E}" srcOrd="5" destOrd="0" presId="urn:microsoft.com/office/officeart/2005/8/layout/vList2"/>
    <dgm:cxn modelId="{A629C885-9C43-4A9E-8F9A-382EAD174675}" type="presParOf" srcId="{F3C96845-0604-4FF0-8BAF-1694EB419BF6}" destId="{AE63050F-7DBF-4654-BFBB-008068499235}" srcOrd="6" destOrd="0" presId="urn:microsoft.com/office/officeart/2005/8/layout/vList2"/>
    <dgm:cxn modelId="{A36609F1-7BBA-40CD-97E6-B1FACAF33E1E}" type="presParOf" srcId="{F3C96845-0604-4FF0-8BAF-1694EB419BF6}" destId="{238BDEF8-97EA-4FF1-91E0-BF4D4255669D}" srcOrd="7" destOrd="0" presId="urn:microsoft.com/office/officeart/2005/8/layout/vList2"/>
    <dgm:cxn modelId="{F9FBCD2C-83BD-440B-828F-40D7EB25036A}" type="presParOf" srcId="{F3C96845-0604-4FF0-8BAF-1694EB419BF6}" destId="{62E0D740-049B-4CA4-A098-C1CF1CAC33C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50334C-C648-484A-9F99-54CF37F8B4CE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55D1AC2-70FF-4D91-83AA-54670DEF82E7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Industrial Light and Magic</a:t>
          </a:r>
        </a:p>
      </dgm:t>
    </dgm:pt>
    <dgm:pt modelId="{C1FB5714-8C52-4F57-B1A8-9827C47B5EF7}" type="parTrans" cxnId="{C10285E8-E570-47BC-8A9B-36F79C5A3DB4}">
      <dgm:prSet/>
      <dgm:spPr/>
      <dgm:t>
        <a:bodyPr/>
        <a:lstStyle/>
        <a:p>
          <a:endParaRPr lang="en-US"/>
        </a:p>
      </dgm:t>
    </dgm:pt>
    <dgm:pt modelId="{7B65EA99-79BA-44AC-9179-35DC38DA692C}" type="sibTrans" cxnId="{C10285E8-E570-47BC-8A9B-36F79C5A3DB4}">
      <dgm:prSet/>
      <dgm:spPr/>
      <dgm:t>
        <a:bodyPr/>
        <a:lstStyle/>
        <a:p>
          <a:endParaRPr lang="en-US"/>
        </a:p>
      </dgm:t>
    </dgm:pt>
    <dgm:pt modelId="{2DA610FE-55FA-4DA3-9A42-4909EE5A63E4}">
      <dgm:prSet/>
      <dgm:spPr/>
      <dgm:t>
        <a:bodyPr/>
        <a:lstStyle/>
        <a:p>
          <a:r>
            <a:rPr lang="en-US" dirty="0"/>
            <a:t>Google</a:t>
          </a:r>
        </a:p>
      </dgm:t>
    </dgm:pt>
    <dgm:pt modelId="{D1964B76-E5F4-4400-A414-DA18B6EB5A2F}" type="parTrans" cxnId="{444C9BE4-3C8C-47D5-89FC-023022FEC8D4}">
      <dgm:prSet/>
      <dgm:spPr/>
      <dgm:t>
        <a:bodyPr/>
        <a:lstStyle/>
        <a:p>
          <a:endParaRPr lang="en-US"/>
        </a:p>
      </dgm:t>
    </dgm:pt>
    <dgm:pt modelId="{BC9A6F11-370D-4A45-BA95-A821ABD18AA2}" type="sibTrans" cxnId="{444C9BE4-3C8C-47D5-89FC-023022FEC8D4}">
      <dgm:prSet/>
      <dgm:spPr/>
      <dgm:t>
        <a:bodyPr/>
        <a:lstStyle/>
        <a:p>
          <a:endParaRPr lang="en-US"/>
        </a:p>
      </dgm:t>
    </dgm:pt>
    <dgm:pt modelId="{F14F17DF-9BD5-4161-B572-115123941CB0}">
      <dgm:prSet/>
      <dgm:spPr/>
      <dgm:t>
        <a:bodyPr/>
        <a:lstStyle/>
        <a:p>
          <a:r>
            <a:rPr lang="en-US" dirty="0"/>
            <a:t>Facebook/Instagram</a:t>
          </a:r>
        </a:p>
      </dgm:t>
    </dgm:pt>
    <dgm:pt modelId="{9D9E85CB-0B46-4828-B8FD-13F8FE9BE51E}" type="parTrans" cxnId="{7FC5F507-56EE-4D6C-96AC-1C54FBFF3245}">
      <dgm:prSet/>
      <dgm:spPr/>
      <dgm:t>
        <a:bodyPr/>
        <a:lstStyle/>
        <a:p>
          <a:endParaRPr lang="en-US"/>
        </a:p>
      </dgm:t>
    </dgm:pt>
    <dgm:pt modelId="{07E1B2EB-16A1-4566-AEDD-A3F6DCE9E706}" type="sibTrans" cxnId="{7FC5F507-56EE-4D6C-96AC-1C54FBFF3245}">
      <dgm:prSet/>
      <dgm:spPr/>
      <dgm:t>
        <a:bodyPr/>
        <a:lstStyle/>
        <a:p>
          <a:endParaRPr lang="en-US"/>
        </a:p>
      </dgm:t>
    </dgm:pt>
    <dgm:pt modelId="{FA1D161B-9B5F-4678-808B-3F5F08C0C1A9}">
      <dgm:prSet/>
      <dgm:spPr/>
      <dgm:t>
        <a:bodyPr/>
        <a:lstStyle/>
        <a:p>
          <a:r>
            <a:rPr lang="en-US" dirty="0"/>
            <a:t>Spotify</a:t>
          </a:r>
        </a:p>
      </dgm:t>
    </dgm:pt>
    <dgm:pt modelId="{B794F22A-F6AE-46E0-972E-9A1AB28C8B9B}" type="parTrans" cxnId="{97BF75E5-C5A8-4AB2-A40D-61617227F417}">
      <dgm:prSet/>
      <dgm:spPr/>
      <dgm:t>
        <a:bodyPr/>
        <a:lstStyle/>
        <a:p>
          <a:endParaRPr lang="en-US"/>
        </a:p>
      </dgm:t>
    </dgm:pt>
    <dgm:pt modelId="{DA34C8D6-FF7A-4835-9F24-76D921556B4E}" type="sibTrans" cxnId="{97BF75E5-C5A8-4AB2-A40D-61617227F417}">
      <dgm:prSet/>
      <dgm:spPr/>
      <dgm:t>
        <a:bodyPr/>
        <a:lstStyle/>
        <a:p>
          <a:endParaRPr lang="en-US"/>
        </a:p>
      </dgm:t>
    </dgm:pt>
    <dgm:pt modelId="{8B96A859-76B1-4787-A36A-101DCB80FADF}">
      <dgm:prSet/>
      <dgm:spPr/>
      <dgm:t>
        <a:bodyPr/>
        <a:lstStyle/>
        <a:p>
          <a:r>
            <a:rPr lang="en-US" dirty="0"/>
            <a:t>Netflix</a:t>
          </a:r>
        </a:p>
      </dgm:t>
    </dgm:pt>
    <dgm:pt modelId="{DAC334D1-008D-46B3-B66D-BE3257E0BDF7}" type="parTrans" cxnId="{9BD40F81-919F-4297-863C-FB0B9AA036B6}">
      <dgm:prSet/>
      <dgm:spPr/>
      <dgm:t>
        <a:bodyPr/>
        <a:lstStyle/>
        <a:p>
          <a:endParaRPr lang="en-US"/>
        </a:p>
      </dgm:t>
    </dgm:pt>
    <dgm:pt modelId="{B827B3D7-9CBA-4FB9-B4DE-000886F07060}" type="sibTrans" cxnId="{9BD40F81-919F-4297-863C-FB0B9AA036B6}">
      <dgm:prSet/>
      <dgm:spPr/>
      <dgm:t>
        <a:bodyPr/>
        <a:lstStyle/>
        <a:p>
          <a:endParaRPr lang="en-US"/>
        </a:p>
      </dgm:t>
    </dgm:pt>
    <dgm:pt modelId="{3E86C17D-C54D-47F4-AC7D-116136D0ABD2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NASA</a:t>
          </a:r>
        </a:p>
      </dgm:t>
    </dgm:pt>
    <dgm:pt modelId="{73A513B3-1AD1-4980-8B4E-6A6379A9E5B2}" type="parTrans" cxnId="{3A60DCF2-FA30-45E3-B91A-B848A608E87F}">
      <dgm:prSet/>
      <dgm:spPr/>
      <dgm:t>
        <a:bodyPr/>
        <a:lstStyle/>
        <a:p>
          <a:endParaRPr lang="en-US"/>
        </a:p>
      </dgm:t>
    </dgm:pt>
    <dgm:pt modelId="{D76DC819-5DD5-4414-BB2A-C9A0DD37875E}" type="sibTrans" cxnId="{3A60DCF2-FA30-45E3-B91A-B848A608E87F}">
      <dgm:prSet/>
      <dgm:spPr/>
      <dgm:t>
        <a:bodyPr/>
        <a:lstStyle/>
        <a:p>
          <a:endParaRPr lang="en-US"/>
        </a:p>
      </dgm:t>
    </dgm:pt>
    <dgm:pt modelId="{C4D91066-6E6E-4507-A1CC-FF8284319E77}" type="pres">
      <dgm:prSet presAssocID="{C850334C-C648-484A-9F99-54CF37F8B4CE}" presName="linear" presStyleCnt="0">
        <dgm:presLayoutVars>
          <dgm:animLvl val="lvl"/>
          <dgm:resizeHandles val="exact"/>
        </dgm:presLayoutVars>
      </dgm:prSet>
      <dgm:spPr/>
    </dgm:pt>
    <dgm:pt modelId="{82178EE4-1387-4A8A-A46A-6FDF13898747}" type="pres">
      <dgm:prSet presAssocID="{855D1AC2-70FF-4D91-83AA-54670DEF82E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E3F1A3E-C842-4423-9E67-14F9F880B534}" type="pres">
      <dgm:prSet presAssocID="{7B65EA99-79BA-44AC-9179-35DC38DA692C}" presName="spacer" presStyleCnt="0"/>
      <dgm:spPr/>
    </dgm:pt>
    <dgm:pt modelId="{00B6D7B7-254C-4CE0-A908-5A6D0EA8A6C4}" type="pres">
      <dgm:prSet presAssocID="{3E86C17D-C54D-47F4-AC7D-116136D0ABD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2647093-0DAB-4751-8D68-340DD62F16A6}" type="pres">
      <dgm:prSet presAssocID="{D76DC819-5DD5-4414-BB2A-C9A0DD37875E}" presName="spacer" presStyleCnt="0"/>
      <dgm:spPr/>
    </dgm:pt>
    <dgm:pt modelId="{A695BC31-2204-43AF-B304-E1C2595D17B5}" type="pres">
      <dgm:prSet presAssocID="{2DA610FE-55FA-4DA3-9A42-4909EE5A63E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EEE6CB1-1C28-4B89-962B-6364F85FC2D7}" type="pres">
      <dgm:prSet presAssocID="{BC9A6F11-370D-4A45-BA95-A821ABD18AA2}" presName="spacer" presStyleCnt="0"/>
      <dgm:spPr/>
    </dgm:pt>
    <dgm:pt modelId="{ED684F4C-4579-4956-8B44-F33B1CE60ED3}" type="pres">
      <dgm:prSet presAssocID="{F14F17DF-9BD5-4161-B572-115123941CB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D9ADAB-35E8-4A3D-8854-C031AF0816D3}" type="pres">
      <dgm:prSet presAssocID="{07E1B2EB-16A1-4566-AEDD-A3F6DCE9E706}" presName="spacer" presStyleCnt="0"/>
      <dgm:spPr/>
    </dgm:pt>
    <dgm:pt modelId="{CDAA8D82-C2E1-4CB2-8D41-93D011E258E4}" type="pres">
      <dgm:prSet presAssocID="{FA1D161B-9B5F-4678-808B-3F5F08C0C1A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B0EB356-B5AE-4D0C-8D74-5171378C9DDC}" type="pres">
      <dgm:prSet presAssocID="{DA34C8D6-FF7A-4835-9F24-76D921556B4E}" presName="spacer" presStyleCnt="0"/>
      <dgm:spPr/>
    </dgm:pt>
    <dgm:pt modelId="{9C01DADB-E1A3-4222-8DE7-806D644EC208}" type="pres">
      <dgm:prSet presAssocID="{8B96A859-76B1-4787-A36A-101DCB80FAD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6FA3301-5ED2-4F18-8C2C-7E356ACE1CCA}" type="presOf" srcId="{F14F17DF-9BD5-4161-B572-115123941CB0}" destId="{ED684F4C-4579-4956-8B44-F33B1CE60ED3}" srcOrd="0" destOrd="0" presId="urn:microsoft.com/office/officeart/2005/8/layout/vList2"/>
    <dgm:cxn modelId="{7FC5F507-56EE-4D6C-96AC-1C54FBFF3245}" srcId="{C850334C-C648-484A-9F99-54CF37F8B4CE}" destId="{F14F17DF-9BD5-4161-B572-115123941CB0}" srcOrd="3" destOrd="0" parTransId="{9D9E85CB-0B46-4828-B8FD-13F8FE9BE51E}" sibTransId="{07E1B2EB-16A1-4566-AEDD-A3F6DCE9E706}"/>
    <dgm:cxn modelId="{68689D5D-7B1C-43F9-9394-F6971CA018E5}" type="presOf" srcId="{8B96A859-76B1-4787-A36A-101DCB80FADF}" destId="{9C01DADB-E1A3-4222-8DE7-806D644EC208}" srcOrd="0" destOrd="0" presId="urn:microsoft.com/office/officeart/2005/8/layout/vList2"/>
    <dgm:cxn modelId="{AA843D75-5F8F-4C0E-B735-909803BA24FD}" type="presOf" srcId="{855D1AC2-70FF-4D91-83AA-54670DEF82E7}" destId="{82178EE4-1387-4A8A-A46A-6FDF13898747}" srcOrd="0" destOrd="0" presId="urn:microsoft.com/office/officeart/2005/8/layout/vList2"/>
    <dgm:cxn modelId="{9BD40F81-919F-4297-863C-FB0B9AA036B6}" srcId="{C850334C-C648-484A-9F99-54CF37F8B4CE}" destId="{8B96A859-76B1-4787-A36A-101DCB80FADF}" srcOrd="5" destOrd="0" parTransId="{DAC334D1-008D-46B3-B66D-BE3257E0BDF7}" sibTransId="{B827B3D7-9CBA-4FB9-B4DE-000886F07060}"/>
    <dgm:cxn modelId="{1981D7AC-A07E-463B-9964-8A80C3B2C4DE}" type="presOf" srcId="{C850334C-C648-484A-9F99-54CF37F8B4CE}" destId="{C4D91066-6E6E-4507-A1CC-FF8284319E77}" srcOrd="0" destOrd="0" presId="urn:microsoft.com/office/officeart/2005/8/layout/vList2"/>
    <dgm:cxn modelId="{444C9BE4-3C8C-47D5-89FC-023022FEC8D4}" srcId="{C850334C-C648-484A-9F99-54CF37F8B4CE}" destId="{2DA610FE-55FA-4DA3-9A42-4909EE5A63E4}" srcOrd="2" destOrd="0" parTransId="{D1964B76-E5F4-4400-A414-DA18B6EB5A2F}" sibTransId="{BC9A6F11-370D-4A45-BA95-A821ABD18AA2}"/>
    <dgm:cxn modelId="{97BF75E5-C5A8-4AB2-A40D-61617227F417}" srcId="{C850334C-C648-484A-9F99-54CF37F8B4CE}" destId="{FA1D161B-9B5F-4678-808B-3F5F08C0C1A9}" srcOrd="4" destOrd="0" parTransId="{B794F22A-F6AE-46E0-972E-9A1AB28C8B9B}" sibTransId="{DA34C8D6-FF7A-4835-9F24-76D921556B4E}"/>
    <dgm:cxn modelId="{C10285E8-E570-47BC-8A9B-36F79C5A3DB4}" srcId="{C850334C-C648-484A-9F99-54CF37F8B4CE}" destId="{855D1AC2-70FF-4D91-83AA-54670DEF82E7}" srcOrd="0" destOrd="0" parTransId="{C1FB5714-8C52-4F57-B1A8-9827C47B5EF7}" sibTransId="{7B65EA99-79BA-44AC-9179-35DC38DA692C}"/>
    <dgm:cxn modelId="{3A60DCF2-FA30-45E3-B91A-B848A608E87F}" srcId="{C850334C-C648-484A-9F99-54CF37F8B4CE}" destId="{3E86C17D-C54D-47F4-AC7D-116136D0ABD2}" srcOrd="1" destOrd="0" parTransId="{73A513B3-1AD1-4980-8B4E-6A6379A9E5B2}" sibTransId="{D76DC819-5DD5-4414-BB2A-C9A0DD37875E}"/>
    <dgm:cxn modelId="{2BBC3EF3-247B-4DB8-8AB0-C555BF3CDF40}" type="presOf" srcId="{3E86C17D-C54D-47F4-AC7D-116136D0ABD2}" destId="{00B6D7B7-254C-4CE0-A908-5A6D0EA8A6C4}" srcOrd="0" destOrd="0" presId="urn:microsoft.com/office/officeart/2005/8/layout/vList2"/>
    <dgm:cxn modelId="{719337F4-8768-414A-9A0F-60F91E585DE6}" type="presOf" srcId="{FA1D161B-9B5F-4678-808B-3F5F08C0C1A9}" destId="{CDAA8D82-C2E1-4CB2-8D41-93D011E258E4}" srcOrd="0" destOrd="0" presId="urn:microsoft.com/office/officeart/2005/8/layout/vList2"/>
    <dgm:cxn modelId="{9EDD95F7-B0DC-4B65-B40D-B86EF0C7713A}" type="presOf" srcId="{2DA610FE-55FA-4DA3-9A42-4909EE5A63E4}" destId="{A695BC31-2204-43AF-B304-E1C2595D17B5}" srcOrd="0" destOrd="0" presId="urn:microsoft.com/office/officeart/2005/8/layout/vList2"/>
    <dgm:cxn modelId="{1F598150-9C3A-4600-8972-E60466C70F78}" type="presParOf" srcId="{C4D91066-6E6E-4507-A1CC-FF8284319E77}" destId="{82178EE4-1387-4A8A-A46A-6FDF13898747}" srcOrd="0" destOrd="0" presId="urn:microsoft.com/office/officeart/2005/8/layout/vList2"/>
    <dgm:cxn modelId="{262508CC-48BF-4F33-9E46-06E820DC478E}" type="presParOf" srcId="{C4D91066-6E6E-4507-A1CC-FF8284319E77}" destId="{3E3F1A3E-C842-4423-9E67-14F9F880B534}" srcOrd="1" destOrd="0" presId="urn:microsoft.com/office/officeart/2005/8/layout/vList2"/>
    <dgm:cxn modelId="{AE8B14C8-9BD7-49B4-BE24-272C942F6B60}" type="presParOf" srcId="{C4D91066-6E6E-4507-A1CC-FF8284319E77}" destId="{00B6D7B7-254C-4CE0-A908-5A6D0EA8A6C4}" srcOrd="2" destOrd="0" presId="urn:microsoft.com/office/officeart/2005/8/layout/vList2"/>
    <dgm:cxn modelId="{F7985AA5-7495-4169-AA49-0621DC9BA7E1}" type="presParOf" srcId="{C4D91066-6E6E-4507-A1CC-FF8284319E77}" destId="{32647093-0DAB-4751-8D68-340DD62F16A6}" srcOrd="3" destOrd="0" presId="urn:microsoft.com/office/officeart/2005/8/layout/vList2"/>
    <dgm:cxn modelId="{CC5DD57E-8062-46D6-80D2-575EEE08178A}" type="presParOf" srcId="{C4D91066-6E6E-4507-A1CC-FF8284319E77}" destId="{A695BC31-2204-43AF-B304-E1C2595D17B5}" srcOrd="4" destOrd="0" presId="urn:microsoft.com/office/officeart/2005/8/layout/vList2"/>
    <dgm:cxn modelId="{95F84C1C-3F39-4B15-9BB7-34D6B48D78A7}" type="presParOf" srcId="{C4D91066-6E6E-4507-A1CC-FF8284319E77}" destId="{3EEE6CB1-1C28-4B89-962B-6364F85FC2D7}" srcOrd="5" destOrd="0" presId="urn:microsoft.com/office/officeart/2005/8/layout/vList2"/>
    <dgm:cxn modelId="{283DBBCC-23A3-42F0-A815-B98071384027}" type="presParOf" srcId="{C4D91066-6E6E-4507-A1CC-FF8284319E77}" destId="{ED684F4C-4579-4956-8B44-F33B1CE60ED3}" srcOrd="6" destOrd="0" presId="urn:microsoft.com/office/officeart/2005/8/layout/vList2"/>
    <dgm:cxn modelId="{549E4EFF-5908-4335-BF41-D63ABA72AA61}" type="presParOf" srcId="{C4D91066-6E6E-4507-A1CC-FF8284319E77}" destId="{11D9ADAB-35E8-4A3D-8854-C031AF0816D3}" srcOrd="7" destOrd="0" presId="urn:microsoft.com/office/officeart/2005/8/layout/vList2"/>
    <dgm:cxn modelId="{07EEEC6F-E22B-4E37-85D5-F899EFEED3E7}" type="presParOf" srcId="{C4D91066-6E6E-4507-A1CC-FF8284319E77}" destId="{CDAA8D82-C2E1-4CB2-8D41-93D011E258E4}" srcOrd="8" destOrd="0" presId="urn:microsoft.com/office/officeart/2005/8/layout/vList2"/>
    <dgm:cxn modelId="{F3CB722B-9013-40AC-9526-E18D0B38701A}" type="presParOf" srcId="{C4D91066-6E6E-4507-A1CC-FF8284319E77}" destId="{FB0EB356-B5AE-4D0C-8D74-5171378C9DDC}" srcOrd="9" destOrd="0" presId="urn:microsoft.com/office/officeart/2005/8/layout/vList2"/>
    <dgm:cxn modelId="{2745A559-C3DB-4D05-BB49-4188AB822957}" type="presParOf" srcId="{C4D91066-6E6E-4507-A1CC-FF8284319E77}" destId="{9C01DADB-E1A3-4222-8DE7-806D644EC20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773440-4A8E-49A4-925A-3281F9CE453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7566AE-382D-43F6-92F5-45F7C483C8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chemeClr val="bg1"/>
              </a:solidFill>
            </a:rPr>
            <a:t>Файл кода – </a:t>
          </a:r>
          <a:r>
            <a:rPr lang="en-US" dirty="0">
              <a:solidFill>
                <a:schemeClr val="bg1"/>
              </a:solidFill>
            </a:rPr>
            <a:t>script.py</a:t>
          </a:r>
        </a:p>
      </dgm:t>
    </dgm:pt>
    <dgm:pt modelId="{4F07948B-199C-4628-A1CE-5C38AA6CE887}" type="parTrans" cxnId="{6D42E773-34B9-4AB4-A6A2-67F51335524C}">
      <dgm:prSet/>
      <dgm:spPr/>
      <dgm:t>
        <a:bodyPr/>
        <a:lstStyle/>
        <a:p>
          <a:endParaRPr lang="en-US"/>
        </a:p>
      </dgm:t>
    </dgm:pt>
    <dgm:pt modelId="{0BBBC925-24E2-4D39-92EF-E4951FFC844E}" type="sibTrans" cxnId="{6D42E773-34B9-4AB4-A6A2-67F51335524C}">
      <dgm:prSet/>
      <dgm:spPr/>
      <dgm:t>
        <a:bodyPr/>
        <a:lstStyle/>
        <a:p>
          <a:endParaRPr lang="en-US"/>
        </a:p>
      </dgm:t>
    </dgm:pt>
    <dgm:pt modelId="{D8066324-3B2C-46CC-8C8E-8CCDCE15BB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chemeClr val="bg1"/>
              </a:solidFill>
            </a:rPr>
            <a:t>Байт-код – </a:t>
          </a:r>
          <a:r>
            <a:rPr lang="en-US" dirty="0" err="1">
              <a:solidFill>
                <a:schemeClr val="bg1"/>
              </a:solidFill>
            </a:rPr>
            <a:t>script.pyc</a:t>
          </a:r>
          <a:endParaRPr lang="en-US" dirty="0">
            <a:solidFill>
              <a:schemeClr val="bg1"/>
            </a:solidFill>
          </a:endParaRPr>
        </a:p>
      </dgm:t>
    </dgm:pt>
    <dgm:pt modelId="{077736C4-2772-4D0F-A741-BC3636E585BA}" type="parTrans" cxnId="{2B4F1E5B-52BA-4B69-A1B3-2DA2B4953959}">
      <dgm:prSet/>
      <dgm:spPr/>
      <dgm:t>
        <a:bodyPr/>
        <a:lstStyle/>
        <a:p>
          <a:endParaRPr lang="en-US"/>
        </a:p>
      </dgm:t>
    </dgm:pt>
    <dgm:pt modelId="{D2A7BFC5-9BB4-4D36-993B-4D3CB1831A1C}" type="sibTrans" cxnId="{2B4F1E5B-52BA-4B69-A1B3-2DA2B4953959}">
      <dgm:prSet/>
      <dgm:spPr/>
      <dgm:t>
        <a:bodyPr/>
        <a:lstStyle/>
        <a:p>
          <a:endParaRPr lang="en-US"/>
        </a:p>
      </dgm:t>
    </dgm:pt>
    <dgm:pt modelId="{CA7EC345-839C-475E-B8C5-39B4A92EA64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chemeClr val="bg1"/>
              </a:solidFill>
            </a:rPr>
            <a:t>Среда исполнения – </a:t>
          </a:r>
          <a:r>
            <a:rPr lang="en-US" dirty="0">
              <a:solidFill>
                <a:schemeClr val="bg1"/>
              </a:solidFill>
            </a:rPr>
            <a:t>PVC</a:t>
          </a:r>
        </a:p>
      </dgm:t>
    </dgm:pt>
    <dgm:pt modelId="{638B94FD-E88C-4658-9DB0-2315CC8B7FED}" type="parTrans" cxnId="{D08366EB-CAFC-4714-94E1-9EAF96B79EAD}">
      <dgm:prSet/>
      <dgm:spPr/>
      <dgm:t>
        <a:bodyPr/>
        <a:lstStyle/>
        <a:p>
          <a:endParaRPr lang="en-US"/>
        </a:p>
      </dgm:t>
    </dgm:pt>
    <dgm:pt modelId="{4250EAB3-A6FE-4AC3-88BD-FD8CE2CA690E}" type="sibTrans" cxnId="{D08366EB-CAFC-4714-94E1-9EAF96B79EAD}">
      <dgm:prSet/>
      <dgm:spPr/>
      <dgm:t>
        <a:bodyPr/>
        <a:lstStyle/>
        <a:p>
          <a:endParaRPr lang="en-US"/>
        </a:p>
      </dgm:t>
    </dgm:pt>
    <dgm:pt modelId="{03B27099-6E4B-4090-9222-9207F4383794}" type="pres">
      <dgm:prSet presAssocID="{3A773440-4A8E-49A4-925A-3281F9CE45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148FA6E-41EF-4981-9868-023D3A956F52}" type="pres">
      <dgm:prSet presAssocID="{D17566AE-382D-43F6-92F5-45F7C483C8DE}" presName="Accent1" presStyleCnt="0"/>
      <dgm:spPr/>
    </dgm:pt>
    <dgm:pt modelId="{E67A5C0E-DE54-42AD-89F3-8B5D470F9804}" type="pres">
      <dgm:prSet presAssocID="{D17566AE-382D-43F6-92F5-45F7C483C8DE}" presName="Accent" presStyleLbl="node1" presStyleIdx="0" presStyleCnt="3"/>
      <dgm:spPr/>
    </dgm:pt>
    <dgm:pt modelId="{73A9E86F-67E6-4C49-B830-2C5072EEBEAF}" type="pres">
      <dgm:prSet presAssocID="{D17566AE-382D-43F6-92F5-45F7C483C8D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F0E36-0C64-4574-93DE-1558A4C4E9FE}" type="pres">
      <dgm:prSet presAssocID="{D8066324-3B2C-46CC-8C8E-8CCDCE15BB0A}" presName="Accent2" presStyleCnt="0"/>
      <dgm:spPr/>
    </dgm:pt>
    <dgm:pt modelId="{1CE8F52E-E98C-4B97-98FF-5799E6A4F861}" type="pres">
      <dgm:prSet presAssocID="{D8066324-3B2C-46CC-8C8E-8CCDCE15BB0A}" presName="Accent" presStyleLbl="node1" presStyleIdx="1" presStyleCnt="3"/>
      <dgm:spPr/>
    </dgm:pt>
    <dgm:pt modelId="{B6E24B4A-E85D-4636-BBD9-92ABB4B3D139}" type="pres">
      <dgm:prSet presAssocID="{D8066324-3B2C-46CC-8C8E-8CCDCE15BB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F14924D-236C-4B67-A281-4E46D8FB14D0}" type="pres">
      <dgm:prSet presAssocID="{CA7EC345-839C-475E-B8C5-39B4A92EA640}" presName="Accent3" presStyleCnt="0"/>
      <dgm:spPr/>
    </dgm:pt>
    <dgm:pt modelId="{22C41B08-22D6-4A75-A87C-96A4212DDA3B}" type="pres">
      <dgm:prSet presAssocID="{CA7EC345-839C-475E-B8C5-39B4A92EA640}" presName="Accent" presStyleLbl="node1" presStyleIdx="2" presStyleCnt="3"/>
      <dgm:spPr/>
    </dgm:pt>
    <dgm:pt modelId="{8A8F2169-584E-4D3D-9E51-F8AA837E67CD}" type="pres">
      <dgm:prSet presAssocID="{CA7EC345-839C-475E-B8C5-39B4A92EA64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4F1E5B-52BA-4B69-A1B3-2DA2B4953959}" srcId="{3A773440-4A8E-49A4-925A-3281F9CE4537}" destId="{D8066324-3B2C-46CC-8C8E-8CCDCE15BB0A}" srcOrd="1" destOrd="0" parTransId="{077736C4-2772-4D0F-A741-BC3636E585BA}" sibTransId="{D2A7BFC5-9BB4-4D36-993B-4D3CB1831A1C}"/>
    <dgm:cxn modelId="{6D42E773-34B9-4AB4-A6A2-67F51335524C}" srcId="{3A773440-4A8E-49A4-925A-3281F9CE4537}" destId="{D17566AE-382D-43F6-92F5-45F7C483C8DE}" srcOrd="0" destOrd="0" parTransId="{4F07948B-199C-4628-A1CE-5C38AA6CE887}" sibTransId="{0BBBC925-24E2-4D39-92EF-E4951FFC844E}"/>
    <dgm:cxn modelId="{F5109255-4F74-422A-B004-5C2270B64A51}" type="presOf" srcId="{3A773440-4A8E-49A4-925A-3281F9CE4537}" destId="{03B27099-6E4B-4090-9222-9207F4383794}" srcOrd="0" destOrd="0" presId="urn:microsoft.com/office/officeart/2009/layout/CircleArrowProcess"/>
    <dgm:cxn modelId="{51937E7F-8C10-4C24-88E6-50C0EA6B395D}" type="presOf" srcId="{D8066324-3B2C-46CC-8C8E-8CCDCE15BB0A}" destId="{B6E24B4A-E85D-4636-BBD9-92ABB4B3D139}" srcOrd="0" destOrd="0" presId="urn:microsoft.com/office/officeart/2009/layout/CircleArrowProcess"/>
    <dgm:cxn modelId="{9BEECCDA-F03C-4EAC-800B-165C465FF4A7}" type="presOf" srcId="{D17566AE-382D-43F6-92F5-45F7C483C8DE}" destId="{73A9E86F-67E6-4C49-B830-2C5072EEBEAF}" srcOrd="0" destOrd="0" presId="urn:microsoft.com/office/officeart/2009/layout/CircleArrowProcess"/>
    <dgm:cxn modelId="{D08366EB-CAFC-4714-94E1-9EAF96B79EAD}" srcId="{3A773440-4A8E-49A4-925A-3281F9CE4537}" destId="{CA7EC345-839C-475E-B8C5-39B4A92EA640}" srcOrd="2" destOrd="0" parTransId="{638B94FD-E88C-4658-9DB0-2315CC8B7FED}" sibTransId="{4250EAB3-A6FE-4AC3-88BD-FD8CE2CA690E}"/>
    <dgm:cxn modelId="{E4CA60FC-9D9B-4A9B-95A5-33E19A193E95}" type="presOf" srcId="{CA7EC345-839C-475E-B8C5-39B4A92EA640}" destId="{8A8F2169-584E-4D3D-9E51-F8AA837E67CD}" srcOrd="0" destOrd="0" presId="urn:microsoft.com/office/officeart/2009/layout/CircleArrowProcess"/>
    <dgm:cxn modelId="{D36FDCE0-E01A-45A8-BAEB-772D73762C60}" type="presParOf" srcId="{03B27099-6E4B-4090-9222-9207F4383794}" destId="{1148FA6E-41EF-4981-9868-023D3A956F52}" srcOrd="0" destOrd="0" presId="urn:microsoft.com/office/officeart/2009/layout/CircleArrowProcess"/>
    <dgm:cxn modelId="{DAA0B82D-927E-4673-97AA-234C3D39605A}" type="presParOf" srcId="{1148FA6E-41EF-4981-9868-023D3A956F52}" destId="{E67A5C0E-DE54-42AD-89F3-8B5D470F9804}" srcOrd="0" destOrd="0" presId="urn:microsoft.com/office/officeart/2009/layout/CircleArrowProcess"/>
    <dgm:cxn modelId="{D6D08767-DF17-4DAC-AA05-6A70C4A8B29F}" type="presParOf" srcId="{03B27099-6E4B-4090-9222-9207F4383794}" destId="{73A9E86F-67E6-4C49-B830-2C5072EEBEAF}" srcOrd="1" destOrd="0" presId="urn:microsoft.com/office/officeart/2009/layout/CircleArrowProcess"/>
    <dgm:cxn modelId="{787631AB-F532-4601-BA4B-08217FF15354}" type="presParOf" srcId="{03B27099-6E4B-4090-9222-9207F4383794}" destId="{E01F0E36-0C64-4574-93DE-1558A4C4E9FE}" srcOrd="2" destOrd="0" presId="urn:microsoft.com/office/officeart/2009/layout/CircleArrowProcess"/>
    <dgm:cxn modelId="{4DB24802-C460-4DB6-9539-7E968D669748}" type="presParOf" srcId="{E01F0E36-0C64-4574-93DE-1558A4C4E9FE}" destId="{1CE8F52E-E98C-4B97-98FF-5799E6A4F861}" srcOrd="0" destOrd="0" presId="urn:microsoft.com/office/officeart/2009/layout/CircleArrowProcess"/>
    <dgm:cxn modelId="{003B212A-85F8-413D-ABAE-86A09475ECBE}" type="presParOf" srcId="{03B27099-6E4B-4090-9222-9207F4383794}" destId="{B6E24B4A-E85D-4636-BBD9-92ABB4B3D139}" srcOrd="3" destOrd="0" presId="urn:microsoft.com/office/officeart/2009/layout/CircleArrowProcess"/>
    <dgm:cxn modelId="{7A981E98-EC64-4EEC-9A76-6838B15BEEBE}" type="presParOf" srcId="{03B27099-6E4B-4090-9222-9207F4383794}" destId="{9F14924D-236C-4B67-A281-4E46D8FB14D0}" srcOrd="4" destOrd="0" presId="urn:microsoft.com/office/officeart/2009/layout/CircleArrowProcess"/>
    <dgm:cxn modelId="{F1C408C8-E5DE-4AA8-95B8-C2909138CE80}" type="presParOf" srcId="{9F14924D-236C-4B67-A281-4E46D8FB14D0}" destId="{22C41B08-22D6-4A75-A87C-96A4212DDA3B}" srcOrd="0" destOrd="0" presId="urn:microsoft.com/office/officeart/2009/layout/CircleArrowProcess"/>
    <dgm:cxn modelId="{47FB8CAD-778B-4474-A837-A40AD9D8687C}" type="presParOf" srcId="{03B27099-6E4B-4090-9222-9207F4383794}" destId="{8A8F2169-584E-4D3D-9E51-F8AA837E67CD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4D6067-7CC2-457C-A8D2-3E1C58E6E9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37B120-783F-4556-A82B-07A39A15CEF8}">
      <dgm:prSet/>
      <dgm:spPr/>
      <dgm:t>
        <a:bodyPr/>
        <a:lstStyle/>
        <a:p>
          <a:r>
            <a:rPr lang="en-US" dirty="0"/>
            <a:t>x = 0 – </a:t>
          </a:r>
          <a:r>
            <a:rPr lang="ru-RU" dirty="0"/>
            <a:t>присвоение значения переменной</a:t>
          </a:r>
          <a:endParaRPr lang="en-US" dirty="0"/>
        </a:p>
      </dgm:t>
    </dgm:pt>
    <dgm:pt modelId="{7AFB5B49-8E05-44CD-9CCC-AF45D48E6BAA}" type="parTrans" cxnId="{3B2017B6-4004-4B19-A7BD-B9F577875FD9}">
      <dgm:prSet/>
      <dgm:spPr/>
      <dgm:t>
        <a:bodyPr/>
        <a:lstStyle/>
        <a:p>
          <a:endParaRPr lang="en-US"/>
        </a:p>
      </dgm:t>
    </dgm:pt>
    <dgm:pt modelId="{07067361-0773-4ACE-833E-A014EB878194}" type="sibTrans" cxnId="{3B2017B6-4004-4B19-A7BD-B9F577875FD9}">
      <dgm:prSet/>
      <dgm:spPr/>
      <dgm:t>
        <a:bodyPr/>
        <a:lstStyle/>
        <a:p>
          <a:endParaRPr lang="en-US"/>
        </a:p>
      </dgm:t>
    </dgm:pt>
    <dgm:pt modelId="{7900F853-941E-4DA4-9688-D1C87ED7D9A4}">
      <dgm:prSet/>
      <dgm:spPr/>
      <dgm:t>
        <a:bodyPr/>
        <a:lstStyle/>
        <a:p>
          <a:r>
            <a:rPr lang="ru-RU" dirty="0"/>
            <a:t>6 + 7 – выражение, может быть сведено к некоторому объекту</a:t>
          </a:r>
          <a:endParaRPr lang="en-US" dirty="0"/>
        </a:p>
      </dgm:t>
    </dgm:pt>
    <dgm:pt modelId="{714CD5F0-BFAB-41AB-9CA9-E387D43C8806}" type="parTrans" cxnId="{1FDB80BD-3902-4B3F-963B-700FF08FA392}">
      <dgm:prSet/>
      <dgm:spPr/>
      <dgm:t>
        <a:bodyPr/>
        <a:lstStyle/>
        <a:p>
          <a:endParaRPr lang="en-US"/>
        </a:p>
      </dgm:t>
    </dgm:pt>
    <dgm:pt modelId="{89951B4A-2DCF-4C54-B050-31A9FBD6B117}" type="sibTrans" cxnId="{1FDB80BD-3902-4B3F-963B-700FF08FA392}">
      <dgm:prSet/>
      <dgm:spPr/>
      <dgm:t>
        <a:bodyPr/>
        <a:lstStyle/>
        <a:p>
          <a:endParaRPr lang="en-US"/>
        </a:p>
      </dgm:t>
    </dgm:pt>
    <dgm:pt modelId="{FC45CDCB-73A2-4E93-A1DE-61C62CCD9971}">
      <dgm:prSet/>
      <dgm:spPr/>
      <dgm:t>
        <a:bodyPr/>
        <a:lstStyle/>
        <a:p>
          <a:r>
            <a:rPr lang="en-US"/>
            <a:t>print(x) – </a:t>
          </a:r>
          <a:r>
            <a:rPr lang="ru-RU"/>
            <a:t>инструкция, может быть сведена к некоторой команде</a:t>
          </a:r>
          <a:endParaRPr lang="en-US"/>
        </a:p>
      </dgm:t>
    </dgm:pt>
    <dgm:pt modelId="{29132170-B369-4430-8A4E-7946E39221D8}" type="parTrans" cxnId="{C02BCCAC-87FD-44F9-97D0-89C1B19441AC}">
      <dgm:prSet/>
      <dgm:spPr/>
      <dgm:t>
        <a:bodyPr/>
        <a:lstStyle/>
        <a:p>
          <a:endParaRPr lang="en-US"/>
        </a:p>
      </dgm:t>
    </dgm:pt>
    <dgm:pt modelId="{A4117002-511A-429F-B474-CC0091DE037A}" type="sibTrans" cxnId="{C02BCCAC-87FD-44F9-97D0-89C1B19441AC}">
      <dgm:prSet/>
      <dgm:spPr/>
      <dgm:t>
        <a:bodyPr/>
        <a:lstStyle/>
        <a:p>
          <a:endParaRPr lang="en-US"/>
        </a:p>
      </dgm:t>
    </dgm:pt>
    <dgm:pt modelId="{6F7DBB89-F9A3-4EB0-9A59-EF75207CBF80}" type="pres">
      <dgm:prSet presAssocID="{AD4D6067-7CC2-457C-A8D2-3E1C58E6E9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B90F78-1BE1-49A2-970B-DEFFF78E72F4}" type="pres">
      <dgm:prSet presAssocID="{7037B120-783F-4556-A82B-07A39A15CEF8}" presName="hierRoot1" presStyleCnt="0">
        <dgm:presLayoutVars>
          <dgm:hierBranch val="init"/>
        </dgm:presLayoutVars>
      </dgm:prSet>
      <dgm:spPr/>
    </dgm:pt>
    <dgm:pt modelId="{7B4F4DDD-9FE0-45A9-8AB3-E619E7AF2ABE}" type="pres">
      <dgm:prSet presAssocID="{7037B120-783F-4556-A82B-07A39A15CEF8}" presName="rootComposite1" presStyleCnt="0"/>
      <dgm:spPr/>
    </dgm:pt>
    <dgm:pt modelId="{03838731-F436-4C84-9EF8-2CA7F0A931E8}" type="pres">
      <dgm:prSet presAssocID="{7037B120-783F-4556-A82B-07A39A15CEF8}" presName="rootText1" presStyleLbl="node0" presStyleIdx="0" presStyleCnt="3">
        <dgm:presLayoutVars>
          <dgm:chPref val="3"/>
        </dgm:presLayoutVars>
      </dgm:prSet>
      <dgm:spPr/>
    </dgm:pt>
    <dgm:pt modelId="{6C86F6F3-9E44-48BA-AB11-8876F5518413}" type="pres">
      <dgm:prSet presAssocID="{7037B120-783F-4556-A82B-07A39A15CEF8}" presName="rootConnector1" presStyleLbl="node1" presStyleIdx="0" presStyleCnt="0"/>
      <dgm:spPr/>
    </dgm:pt>
    <dgm:pt modelId="{7B98B4E3-9EC2-41A3-BAC1-3B9548793851}" type="pres">
      <dgm:prSet presAssocID="{7037B120-783F-4556-A82B-07A39A15CEF8}" presName="hierChild2" presStyleCnt="0"/>
      <dgm:spPr/>
    </dgm:pt>
    <dgm:pt modelId="{EB5BCE6E-AC7D-411F-B302-96A34096F3E1}" type="pres">
      <dgm:prSet presAssocID="{7037B120-783F-4556-A82B-07A39A15CEF8}" presName="hierChild3" presStyleCnt="0"/>
      <dgm:spPr/>
    </dgm:pt>
    <dgm:pt modelId="{B718AFC7-B0AF-44AE-8CDE-E54C11320F5A}" type="pres">
      <dgm:prSet presAssocID="{7900F853-941E-4DA4-9688-D1C87ED7D9A4}" presName="hierRoot1" presStyleCnt="0">
        <dgm:presLayoutVars>
          <dgm:hierBranch val="init"/>
        </dgm:presLayoutVars>
      </dgm:prSet>
      <dgm:spPr/>
    </dgm:pt>
    <dgm:pt modelId="{869E4755-91DC-4341-A46C-BA3E39DDF484}" type="pres">
      <dgm:prSet presAssocID="{7900F853-941E-4DA4-9688-D1C87ED7D9A4}" presName="rootComposite1" presStyleCnt="0"/>
      <dgm:spPr/>
    </dgm:pt>
    <dgm:pt modelId="{EE4521DE-69C7-4E68-9F52-FCF8C3BA2474}" type="pres">
      <dgm:prSet presAssocID="{7900F853-941E-4DA4-9688-D1C87ED7D9A4}" presName="rootText1" presStyleLbl="node0" presStyleIdx="1" presStyleCnt="3">
        <dgm:presLayoutVars>
          <dgm:chPref val="3"/>
        </dgm:presLayoutVars>
      </dgm:prSet>
      <dgm:spPr/>
    </dgm:pt>
    <dgm:pt modelId="{BB49D6B0-A964-4914-86E6-B0496AFBBEB1}" type="pres">
      <dgm:prSet presAssocID="{7900F853-941E-4DA4-9688-D1C87ED7D9A4}" presName="rootConnector1" presStyleLbl="node1" presStyleIdx="0" presStyleCnt="0"/>
      <dgm:spPr/>
    </dgm:pt>
    <dgm:pt modelId="{974048B1-6E82-4F5E-9ADE-484B82145A7E}" type="pres">
      <dgm:prSet presAssocID="{7900F853-941E-4DA4-9688-D1C87ED7D9A4}" presName="hierChild2" presStyleCnt="0"/>
      <dgm:spPr/>
    </dgm:pt>
    <dgm:pt modelId="{45D39E2C-C7BA-450A-988E-B820B68B262E}" type="pres">
      <dgm:prSet presAssocID="{7900F853-941E-4DA4-9688-D1C87ED7D9A4}" presName="hierChild3" presStyleCnt="0"/>
      <dgm:spPr/>
    </dgm:pt>
    <dgm:pt modelId="{500FD480-7FC7-4CE4-8B88-9E7291E21656}" type="pres">
      <dgm:prSet presAssocID="{FC45CDCB-73A2-4E93-A1DE-61C62CCD9971}" presName="hierRoot1" presStyleCnt="0">
        <dgm:presLayoutVars>
          <dgm:hierBranch val="init"/>
        </dgm:presLayoutVars>
      </dgm:prSet>
      <dgm:spPr/>
    </dgm:pt>
    <dgm:pt modelId="{BBD894CE-5F53-40DD-B765-1DF35E508C31}" type="pres">
      <dgm:prSet presAssocID="{FC45CDCB-73A2-4E93-A1DE-61C62CCD9971}" presName="rootComposite1" presStyleCnt="0"/>
      <dgm:spPr/>
    </dgm:pt>
    <dgm:pt modelId="{68D33701-F330-41D0-8451-5BCF1DE7C661}" type="pres">
      <dgm:prSet presAssocID="{FC45CDCB-73A2-4E93-A1DE-61C62CCD9971}" presName="rootText1" presStyleLbl="node0" presStyleIdx="2" presStyleCnt="3">
        <dgm:presLayoutVars>
          <dgm:chPref val="3"/>
        </dgm:presLayoutVars>
      </dgm:prSet>
      <dgm:spPr/>
    </dgm:pt>
    <dgm:pt modelId="{E01D4BCE-7CF4-4ED2-953E-CC89598C5794}" type="pres">
      <dgm:prSet presAssocID="{FC45CDCB-73A2-4E93-A1DE-61C62CCD9971}" presName="rootConnector1" presStyleLbl="node1" presStyleIdx="0" presStyleCnt="0"/>
      <dgm:spPr/>
    </dgm:pt>
    <dgm:pt modelId="{28C1D963-1685-47D7-8CDF-4B469F02C533}" type="pres">
      <dgm:prSet presAssocID="{FC45CDCB-73A2-4E93-A1DE-61C62CCD9971}" presName="hierChild2" presStyleCnt="0"/>
      <dgm:spPr/>
    </dgm:pt>
    <dgm:pt modelId="{B9D0E79E-5F05-4A6E-9F4C-4B29798D9620}" type="pres">
      <dgm:prSet presAssocID="{FC45CDCB-73A2-4E93-A1DE-61C62CCD9971}" presName="hierChild3" presStyleCnt="0"/>
      <dgm:spPr/>
    </dgm:pt>
  </dgm:ptLst>
  <dgm:cxnLst>
    <dgm:cxn modelId="{BC1D1E36-4ED7-461C-B8D1-5A1A23561520}" type="presOf" srcId="{FC45CDCB-73A2-4E93-A1DE-61C62CCD9971}" destId="{E01D4BCE-7CF4-4ED2-953E-CC89598C5794}" srcOrd="1" destOrd="0" presId="urn:microsoft.com/office/officeart/2009/3/layout/HorizontalOrganizationChart"/>
    <dgm:cxn modelId="{BD8BBB3C-87BB-4D9E-82ED-DA99ED0A7FB7}" type="presOf" srcId="{FC45CDCB-73A2-4E93-A1DE-61C62CCD9971}" destId="{68D33701-F330-41D0-8451-5BCF1DE7C661}" srcOrd="0" destOrd="0" presId="urn:microsoft.com/office/officeart/2009/3/layout/HorizontalOrganizationChart"/>
    <dgm:cxn modelId="{45B62068-2EE8-4084-B9D4-3C827A713C2E}" type="presOf" srcId="{7037B120-783F-4556-A82B-07A39A15CEF8}" destId="{03838731-F436-4C84-9EF8-2CA7F0A931E8}" srcOrd="0" destOrd="0" presId="urn:microsoft.com/office/officeart/2009/3/layout/HorizontalOrganizationChart"/>
    <dgm:cxn modelId="{A03B454F-5BF6-420D-9A7A-2F28B4872242}" type="presOf" srcId="{7900F853-941E-4DA4-9688-D1C87ED7D9A4}" destId="{BB49D6B0-A964-4914-86E6-B0496AFBBEB1}" srcOrd="1" destOrd="0" presId="urn:microsoft.com/office/officeart/2009/3/layout/HorizontalOrganizationChart"/>
    <dgm:cxn modelId="{E61F2C87-E49E-4BFE-9AB1-99DC16C699F5}" type="presOf" srcId="{7037B120-783F-4556-A82B-07A39A15CEF8}" destId="{6C86F6F3-9E44-48BA-AB11-8876F5518413}" srcOrd="1" destOrd="0" presId="urn:microsoft.com/office/officeart/2009/3/layout/HorizontalOrganizationChart"/>
    <dgm:cxn modelId="{C02BCCAC-87FD-44F9-97D0-89C1B19441AC}" srcId="{AD4D6067-7CC2-457C-A8D2-3E1C58E6E91E}" destId="{FC45CDCB-73A2-4E93-A1DE-61C62CCD9971}" srcOrd="2" destOrd="0" parTransId="{29132170-B369-4430-8A4E-7946E39221D8}" sibTransId="{A4117002-511A-429F-B474-CC0091DE037A}"/>
    <dgm:cxn modelId="{3B2017B6-4004-4B19-A7BD-B9F577875FD9}" srcId="{AD4D6067-7CC2-457C-A8D2-3E1C58E6E91E}" destId="{7037B120-783F-4556-A82B-07A39A15CEF8}" srcOrd="0" destOrd="0" parTransId="{7AFB5B49-8E05-44CD-9CCC-AF45D48E6BAA}" sibTransId="{07067361-0773-4ACE-833E-A014EB878194}"/>
    <dgm:cxn modelId="{1FDB80BD-3902-4B3F-963B-700FF08FA392}" srcId="{AD4D6067-7CC2-457C-A8D2-3E1C58E6E91E}" destId="{7900F853-941E-4DA4-9688-D1C87ED7D9A4}" srcOrd="1" destOrd="0" parTransId="{714CD5F0-BFAB-41AB-9CA9-E387D43C8806}" sibTransId="{89951B4A-2DCF-4C54-B050-31A9FBD6B117}"/>
    <dgm:cxn modelId="{C0BDE9C4-1450-4CB7-85F9-12D57102FFD2}" type="presOf" srcId="{7900F853-941E-4DA4-9688-D1C87ED7D9A4}" destId="{EE4521DE-69C7-4E68-9F52-FCF8C3BA2474}" srcOrd="0" destOrd="0" presId="urn:microsoft.com/office/officeart/2009/3/layout/HorizontalOrganizationChart"/>
    <dgm:cxn modelId="{510A52FB-DFB3-4714-9B35-D6AC1A7871B1}" type="presOf" srcId="{AD4D6067-7CC2-457C-A8D2-3E1C58E6E91E}" destId="{6F7DBB89-F9A3-4EB0-9A59-EF75207CBF80}" srcOrd="0" destOrd="0" presId="urn:microsoft.com/office/officeart/2009/3/layout/HorizontalOrganizationChart"/>
    <dgm:cxn modelId="{9E496B1D-A894-40D6-899F-4AB3ED450540}" type="presParOf" srcId="{6F7DBB89-F9A3-4EB0-9A59-EF75207CBF80}" destId="{66B90F78-1BE1-49A2-970B-DEFFF78E72F4}" srcOrd="0" destOrd="0" presId="urn:microsoft.com/office/officeart/2009/3/layout/HorizontalOrganizationChart"/>
    <dgm:cxn modelId="{D23A2B59-35BD-4B27-AE94-C250C9152CAF}" type="presParOf" srcId="{66B90F78-1BE1-49A2-970B-DEFFF78E72F4}" destId="{7B4F4DDD-9FE0-45A9-8AB3-E619E7AF2ABE}" srcOrd="0" destOrd="0" presId="urn:microsoft.com/office/officeart/2009/3/layout/HorizontalOrganizationChart"/>
    <dgm:cxn modelId="{4AAE1BBA-3B69-4E59-8FCD-99D199593FDF}" type="presParOf" srcId="{7B4F4DDD-9FE0-45A9-8AB3-E619E7AF2ABE}" destId="{03838731-F436-4C84-9EF8-2CA7F0A931E8}" srcOrd="0" destOrd="0" presId="urn:microsoft.com/office/officeart/2009/3/layout/HorizontalOrganizationChart"/>
    <dgm:cxn modelId="{9A538E05-CD97-4296-8C07-5C17ED2CB46E}" type="presParOf" srcId="{7B4F4DDD-9FE0-45A9-8AB3-E619E7AF2ABE}" destId="{6C86F6F3-9E44-48BA-AB11-8876F5518413}" srcOrd="1" destOrd="0" presId="urn:microsoft.com/office/officeart/2009/3/layout/HorizontalOrganizationChart"/>
    <dgm:cxn modelId="{98C0E70F-E167-4D29-8611-EB017378E662}" type="presParOf" srcId="{66B90F78-1BE1-49A2-970B-DEFFF78E72F4}" destId="{7B98B4E3-9EC2-41A3-BAC1-3B9548793851}" srcOrd="1" destOrd="0" presId="urn:microsoft.com/office/officeart/2009/3/layout/HorizontalOrganizationChart"/>
    <dgm:cxn modelId="{62D738AE-FAE3-4955-9825-C44521ADA908}" type="presParOf" srcId="{66B90F78-1BE1-49A2-970B-DEFFF78E72F4}" destId="{EB5BCE6E-AC7D-411F-B302-96A34096F3E1}" srcOrd="2" destOrd="0" presId="urn:microsoft.com/office/officeart/2009/3/layout/HorizontalOrganizationChart"/>
    <dgm:cxn modelId="{6EDCB2E8-7972-45CD-88A5-F6323F919790}" type="presParOf" srcId="{6F7DBB89-F9A3-4EB0-9A59-EF75207CBF80}" destId="{B718AFC7-B0AF-44AE-8CDE-E54C11320F5A}" srcOrd="1" destOrd="0" presId="urn:microsoft.com/office/officeart/2009/3/layout/HorizontalOrganizationChart"/>
    <dgm:cxn modelId="{8CBB1339-2D87-42BC-AC4B-017CFD6E48A8}" type="presParOf" srcId="{B718AFC7-B0AF-44AE-8CDE-E54C11320F5A}" destId="{869E4755-91DC-4341-A46C-BA3E39DDF484}" srcOrd="0" destOrd="0" presId="urn:microsoft.com/office/officeart/2009/3/layout/HorizontalOrganizationChart"/>
    <dgm:cxn modelId="{748A9A1B-4273-40FE-847E-9A3023503920}" type="presParOf" srcId="{869E4755-91DC-4341-A46C-BA3E39DDF484}" destId="{EE4521DE-69C7-4E68-9F52-FCF8C3BA2474}" srcOrd="0" destOrd="0" presId="urn:microsoft.com/office/officeart/2009/3/layout/HorizontalOrganizationChart"/>
    <dgm:cxn modelId="{4368C836-F20D-4722-93ED-02C35A47940E}" type="presParOf" srcId="{869E4755-91DC-4341-A46C-BA3E39DDF484}" destId="{BB49D6B0-A964-4914-86E6-B0496AFBBEB1}" srcOrd="1" destOrd="0" presId="urn:microsoft.com/office/officeart/2009/3/layout/HorizontalOrganizationChart"/>
    <dgm:cxn modelId="{861435FA-0F65-4CBE-8405-6854FF16AAF5}" type="presParOf" srcId="{B718AFC7-B0AF-44AE-8CDE-E54C11320F5A}" destId="{974048B1-6E82-4F5E-9ADE-484B82145A7E}" srcOrd="1" destOrd="0" presId="urn:microsoft.com/office/officeart/2009/3/layout/HorizontalOrganizationChart"/>
    <dgm:cxn modelId="{379A2515-884B-4C9F-9632-5608ADDD7BDD}" type="presParOf" srcId="{B718AFC7-B0AF-44AE-8CDE-E54C11320F5A}" destId="{45D39E2C-C7BA-450A-988E-B820B68B262E}" srcOrd="2" destOrd="0" presId="urn:microsoft.com/office/officeart/2009/3/layout/HorizontalOrganizationChart"/>
    <dgm:cxn modelId="{F9581240-AF88-42E7-AF99-36EE5E90A9CA}" type="presParOf" srcId="{6F7DBB89-F9A3-4EB0-9A59-EF75207CBF80}" destId="{500FD480-7FC7-4CE4-8B88-9E7291E21656}" srcOrd="2" destOrd="0" presId="urn:microsoft.com/office/officeart/2009/3/layout/HorizontalOrganizationChart"/>
    <dgm:cxn modelId="{F808F35C-7CBB-40D6-A86D-D97315AA98CC}" type="presParOf" srcId="{500FD480-7FC7-4CE4-8B88-9E7291E21656}" destId="{BBD894CE-5F53-40DD-B765-1DF35E508C31}" srcOrd="0" destOrd="0" presId="urn:microsoft.com/office/officeart/2009/3/layout/HorizontalOrganizationChart"/>
    <dgm:cxn modelId="{9004270E-7C7D-4FA6-9C6C-3B05679F52E6}" type="presParOf" srcId="{BBD894CE-5F53-40DD-B765-1DF35E508C31}" destId="{68D33701-F330-41D0-8451-5BCF1DE7C661}" srcOrd="0" destOrd="0" presId="urn:microsoft.com/office/officeart/2009/3/layout/HorizontalOrganizationChart"/>
    <dgm:cxn modelId="{32DD5B1D-B68B-4ABF-BB8D-068615CD36C4}" type="presParOf" srcId="{BBD894CE-5F53-40DD-B765-1DF35E508C31}" destId="{E01D4BCE-7CF4-4ED2-953E-CC89598C5794}" srcOrd="1" destOrd="0" presId="urn:microsoft.com/office/officeart/2009/3/layout/HorizontalOrganizationChart"/>
    <dgm:cxn modelId="{C1E74DAE-657E-454C-9EE6-251C97831B0B}" type="presParOf" srcId="{500FD480-7FC7-4CE4-8B88-9E7291E21656}" destId="{28C1D963-1685-47D7-8CDF-4B469F02C533}" srcOrd="1" destOrd="0" presId="urn:microsoft.com/office/officeart/2009/3/layout/HorizontalOrganizationChart"/>
    <dgm:cxn modelId="{12519B48-06FB-4D35-9104-6F5C58DF94BE}" type="presParOf" srcId="{500FD480-7FC7-4CE4-8B88-9E7291E21656}" destId="{B9D0E79E-5F05-4A6E-9F4C-4B29798D96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/>
            <a:t>Программы</a:t>
          </a:r>
          <a:endParaRPr lang="en-US" dirty="0"/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/>
            <a:t>Модули</a:t>
          </a:r>
          <a:endParaRPr lang="en-US" dirty="0"/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/>
            <a:t>Инструкции</a:t>
          </a:r>
          <a:endParaRPr lang="en-US" dirty="0"/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/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/>
            <a:t>Объекты</a:t>
          </a: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D5133277-714A-4EBF-822F-70DC83166738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0C29C6F7-550A-48F4-9A2F-0847A331B8D9}" type="pres">
      <dgm:prSet presAssocID="{6712771A-57AB-4DF9-B1E5-2AF25D0FABB9}" presName="node" presStyleLbl="node1" presStyleIdx="0" presStyleCnt="5">
        <dgm:presLayoutVars>
          <dgm:bulletEnabled val="1"/>
        </dgm:presLayoutVars>
      </dgm:prSet>
      <dgm:spPr/>
    </dgm:pt>
    <dgm:pt modelId="{9B199C3F-D56A-40FA-A823-4749BFACB7E8}" type="pres">
      <dgm:prSet presAssocID="{AB559B0A-4165-4B44-B845-A9EBDF69D39F}" presName="sibTrans" presStyleLbl="sibTrans2D1" presStyleIdx="0" presStyleCnt="4"/>
      <dgm:spPr/>
    </dgm:pt>
    <dgm:pt modelId="{EB5BCD59-A595-4DF0-A615-CBA2A409BA72}" type="pres">
      <dgm:prSet presAssocID="{AB559B0A-4165-4B44-B845-A9EBDF69D39F}" presName="connectorText" presStyleLbl="sibTrans2D1" presStyleIdx="0" presStyleCnt="4"/>
      <dgm:spPr/>
    </dgm:pt>
    <dgm:pt modelId="{AF233C99-F857-4D10-980F-E570179F366A}" type="pres">
      <dgm:prSet presAssocID="{164AB3BF-B2CE-44C4-B393-A23B6EF6879F}" presName="node" presStyleLbl="node1" presStyleIdx="1" presStyleCnt="5">
        <dgm:presLayoutVars>
          <dgm:bulletEnabled val="1"/>
        </dgm:presLayoutVars>
      </dgm:prSet>
      <dgm:spPr/>
    </dgm:pt>
    <dgm:pt modelId="{A910DB0D-FC90-4349-AEA2-7DCFED6CA28A}" type="pres">
      <dgm:prSet presAssocID="{49C55711-E02F-4E35-94D6-561A0DCEA916}" presName="sibTrans" presStyleLbl="sibTrans2D1" presStyleIdx="1" presStyleCnt="4"/>
      <dgm:spPr/>
    </dgm:pt>
    <dgm:pt modelId="{433F97BA-6C53-4D21-AA04-E9DD814E17D3}" type="pres">
      <dgm:prSet presAssocID="{49C55711-E02F-4E35-94D6-561A0DCEA916}" presName="connectorText" presStyleLbl="sibTrans2D1" presStyleIdx="1" presStyleCnt="4"/>
      <dgm:spPr/>
    </dgm:pt>
    <dgm:pt modelId="{3E386444-2CB9-4D61-80E5-CF97BBADE722}" type="pres">
      <dgm:prSet presAssocID="{2256287F-0002-4A2C-9EE5-F0B60800D726}" presName="node" presStyleLbl="node1" presStyleIdx="2" presStyleCnt="5">
        <dgm:presLayoutVars>
          <dgm:bulletEnabled val="1"/>
        </dgm:presLayoutVars>
      </dgm:prSet>
      <dgm:spPr/>
    </dgm:pt>
    <dgm:pt modelId="{98FA88BA-6A76-44DB-913B-C9648705867A}" type="pres">
      <dgm:prSet presAssocID="{C4F10A4B-09CC-4E34-A838-975AF0848A91}" presName="sibTrans" presStyleLbl="sibTrans2D1" presStyleIdx="2" presStyleCnt="4"/>
      <dgm:spPr/>
    </dgm:pt>
    <dgm:pt modelId="{17726BFB-8DC4-438C-8B5E-FFF3404B940C}" type="pres">
      <dgm:prSet presAssocID="{C4F10A4B-09CC-4E34-A838-975AF0848A91}" presName="connectorText" presStyleLbl="sibTrans2D1" presStyleIdx="2" presStyleCnt="4"/>
      <dgm:spPr/>
    </dgm:pt>
    <dgm:pt modelId="{CFF59265-C9FE-4CA2-A92D-E5C725F51C98}" type="pres">
      <dgm:prSet presAssocID="{021DC120-4D5A-49EB-BC15-70D5CD7C0FF3}" presName="node" presStyleLbl="node1" presStyleIdx="3" presStyleCnt="5">
        <dgm:presLayoutVars>
          <dgm:bulletEnabled val="1"/>
        </dgm:presLayoutVars>
      </dgm:prSet>
      <dgm:spPr/>
    </dgm:pt>
    <dgm:pt modelId="{D1E9F40E-2294-46D1-9B0D-E73CD00ECAA0}" type="pres">
      <dgm:prSet presAssocID="{199391AE-8B49-48B9-8AFD-40C835DB0D9A}" presName="sibTrans" presStyleLbl="sibTrans2D1" presStyleIdx="3" presStyleCnt="4"/>
      <dgm:spPr/>
    </dgm:pt>
    <dgm:pt modelId="{A8B95F41-EE87-4E8D-8BFA-90FA0F6C796C}" type="pres">
      <dgm:prSet presAssocID="{199391AE-8B49-48B9-8AFD-40C835DB0D9A}" presName="connectorText" presStyleLbl="sibTrans2D1" presStyleIdx="3" presStyleCnt="4"/>
      <dgm:spPr/>
    </dgm:pt>
    <dgm:pt modelId="{4D858EDC-42A8-479B-8924-90B8D8D39445}" type="pres">
      <dgm:prSet presAssocID="{63BC3A93-C728-46EC-9B6C-70530921BCD9}" presName="node" presStyleLbl="node1" presStyleIdx="4" presStyleCnt="5">
        <dgm:presLayoutVars>
          <dgm:bulletEnabled val="1"/>
        </dgm:presLayoutVars>
      </dgm:prSet>
      <dgm:spPr/>
    </dgm:pt>
  </dgm:ptLst>
  <dgm:cxnLst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3" destOrd="0" parTransId="{06A8145F-782D-4610-9534-8E700D2C6AF2}" sibTransId="{199391AE-8B49-48B9-8AFD-40C835DB0D9A}"/>
    <dgm:cxn modelId="{FB3EA308-879D-4B61-AF79-F0AB817DDED9}" type="presOf" srcId="{AB559B0A-4165-4B44-B845-A9EBDF69D39F}" destId="{EB5BCD59-A595-4DF0-A615-CBA2A409BA72}" srcOrd="1" destOrd="0" presId="urn:microsoft.com/office/officeart/2005/8/layout/process2"/>
    <dgm:cxn modelId="{A3A2740A-5268-4CDA-9CB2-D6FDA5DC38E9}" srcId="{28F68C54-6CC8-4558-99B6-B310EA5AA582}" destId="{63BC3A93-C728-46EC-9B6C-70530921BCD9}" srcOrd="4" destOrd="0" parTransId="{D7648187-3EA5-48FB-821C-81794B0A6106}" sibTransId="{21200DC5-5E14-4801-9FC3-7F465AC785D7}"/>
    <dgm:cxn modelId="{DD491B0E-164C-44EA-B991-E2C1A23AFE94}" type="presOf" srcId="{199391AE-8B49-48B9-8AFD-40C835DB0D9A}" destId="{A8B95F41-EE87-4E8D-8BFA-90FA0F6C796C}" srcOrd="1" destOrd="0" presId="urn:microsoft.com/office/officeart/2005/8/layout/process2"/>
    <dgm:cxn modelId="{39AF8020-1192-4B26-89AA-132BE2818444}" type="presOf" srcId="{2256287F-0002-4A2C-9EE5-F0B60800D726}" destId="{3E386444-2CB9-4D61-80E5-CF97BBADE722}" srcOrd="0" destOrd="0" presId="urn:microsoft.com/office/officeart/2005/8/layout/process2"/>
    <dgm:cxn modelId="{48240B23-EE23-4DB9-B750-CE7B27DEDDBC}" type="presOf" srcId="{C4F10A4B-09CC-4E34-A838-975AF0848A91}" destId="{17726BFB-8DC4-438C-8B5E-FFF3404B940C}" srcOrd="1" destOrd="0" presId="urn:microsoft.com/office/officeart/2005/8/layout/process2"/>
    <dgm:cxn modelId="{78E2BD30-6F55-4E53-BBC8-72DA9B73C461}" type="presOf" srcId="{63BC3A93-C728-46EC-9B6C-70530921BCD9}" destId="{4D858EDC-42A8-479B-8924-90B8D8D39445}" srcOrd="0" destOrd="0" presId="urn:microsoft.com/office/officeart/2005/8/layout/process2"/>
    <dgm:cxn modelId="{60D1055D-26E1-45F0-B7D0-60174468C18D}" type="presOf" srcId="{49C55711-E02F-4E35-94D6-561A0DCEA916}" destId="{A910DB0D-FC90-4349-AEA2-7DCFED6CA28A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F9D86E64-9151-49C6-9AB5-7D1F042D7A2E}" type="presOf" srcId="{021DC120-4D5A-49EB-BC15-70D5CD7C0FF3}" destId="{CFF59265-C9FE-4CA2-A92D-E5C725F51C98}" srcOrd="0" destOrd="0" presId="urn:microsoft.com/office/officeart/2005/8/layout/process2"/>
    <dgm:cxn modelId="{C69FF74F-C8F3-451A-A15B-09F12350DFE7}" type="presOf" srcId="{199391AE-8B49-48B9-8AFD-40C835DB0D9A}" destId="{D1E9F40E-2294-46D1-9B0D-E73CD00ECAA0}" srcOrd="0" destOrd="0" presId="urn:microsoft.com/office/officeart/2005/8/layout/process2"/>
    <dgm:cxn modelId="{E2FAD080-6475-4C19-80F4-15EFDF54A673}" type="presOf" srcId="{49C55711-E02F-4E35-94D6-561A0DCEA916}" destId="{433F97BA-6C53-4D21-AA04-E9DD814E17D3}" srcOrd="1" destOrd="0" presId="urn:microsoft.com/office/officeart/2005/8/layout/process2"/>
    <dgm:cxn modelId="{0519028A-9ED5-416E-A809-F0EB63738E7D}" type="presOf" srcId="{6712771A-57AB-4DF9-B1E5-2AF25D0FABB9}" destId="{0C29C6F7-550A-48F4-9A2F-0847A331B8D9}" srcOrd="0" destOrd="0" presId="urn:microsoft.com/office/officeart/2005/8/layout/process2"/>
    <dgm:cxn modelId="{190C62C2-A050-4675-9976-7A3814CA3A9A}" type="presOf" srcId="{28F68C54-6CC8-4558-99B6-B310EA5AA582}" destId="{D5133277-714A-4EBF-822F-70DC83166738}" srcOrd="0" destOrd="0" presId="urn:microsoft.com/office/officeart/2005/8/layout/process2"/>
    <dgm:cxn modelId="{E7E7CED1-F8F7-4298-B8A5-F4DC19385145}" type="presOf" srcId="{164AB3BF-B2CE-44C4-B393-A23B6EF6879F}" destId="{AF233C99-F857-4D10-980F-E570179F366A}" srcOrd="0" destOrd="0" presId="urn:microsoft.com/office/officeart/2005/8/layout/process2"/>
    <dgm:cxn modelId="{2D7715D7-FF7C-462A-B8AC-7CAA7FCEB493}" srcId="{28F68C54-6CC8-4558-99B6-B310EA5AA582}" destId="{2256287F-0002-4A2C-9EE5-F0B60800D726}" srcOrd="2" destOrd="0" parTransId="{D3C8AE68-123A-4865-B9A0-5168F5B44EBD}" sibTransId="{C4F10A4B-09CC-4E34-A838-975AF0848A91}"/>
    <dgm:cxn modelId="{1B9B7ED8-2835-4FAB-BE82-0B0204031624}" type="presOf" srcId="{C4F10A4B-09CC-4E34-A838-975AF0848A91}" destId="{98FA88BA-6A76-44DB-913B-C9648705867A}" srcOrd="0" destOrd="0" presId="urn:microsoft.com/office/officeart/2005/8/layout/process2"/>
    <dgm:cxn modelId="{5AD669ED-F2D9-4128-9B68-78312010A658}" type="presOf" srcId="{AB559B0A-4165-4B44-B845-A9EBDF69D39F}" destId="{9B199C3F-D56A-40FA-A823-4749BFACB7E8}" srcOrd="0" destOrd="0" presId="urn:microsoft.com/office/officeart/2005/8/layout/process2"/>
    <dgm:cxn modelId="{803768BC-51CE-4D74-80B1-53F264C70230}" type="presParOf" srcId="{D5133277-714A-4EBF-822F-70DC83166738}" destId="{0C29C6F7-550A-48F4-9A2F-0847A331B8D9}" srcOrd="0" destOrd="0" presId="urn:microsoft.com/office/officeart/2005/8/layout/process2"/>
    <dgm:cxn modelId="{D23C2B99-924F-4F52-8F04-BD856107E808}" type="presParOf" srcId="{D5133277-714A-4EBF-822F-70DC83166738}" destId="{9B199C3F-D56A-40FA-A823-4749BFACB7E8}" srcOrd="1" destOrd="0" presId="urn:microsoft.com/office/officeart/2005/8/layout/process2"/>
    <dgm:cxn modelId="{E517CBEF-7F8E-4333-9A5F-8C59529CCDEC}" type="presParOf" srcId="{9B199C3F-D56A-40FA-A823-4749BFACB7E8}" destId="{EB5BCD59-A595-4DF0-A615-CBA2A409BA72}" srcOrd="0" destOrd="0" presId="urn:microsoft.com/office/officeart/2005/8/layout/process2"/>
    <dgm:cxn modelId="{295C6666-A762-46A8-80B0-D7B5A02E7267}" type="presParOf" srcId="{D5133277-714A-4EBF-822F-70DC83166738}" destId="{AF233C99-F857-4D10-980F-E570179F366A}" srcOrd="2" destOrd="0" presId="urn:microsoft.com/office/officeart/2005/8/layout/process2"/>
    <dgm:cxn modelId="{E77064EF-5096-413A-A6CA-46DCF7956BAA}" type="presParOf" srcId="{D5133277-714A-4EBF-822F-70DC83166738}" destId="{A910DB0D-FC90-4349-AEA2-7DCFED6CA28A}" srcOrd="3" destOrd="0" presId="urn:microsoft.com/office/officeart/2005/8/layout/process2"/>
    <dgm:cxn modelId="{91504DD8-1FCA-4551-83DF-61263C88FE5E}" type="presParOf" srcId="{A910DB0D-FC90-4349-AEA2-7DCFED6CA28A}" destId="{433F97BA-6C53-4D21-AA04-E9DD814E17D3}" srcOrd="0" destOrd="0" presId="urn:microsoft.com/office/officeart/2005/8/layout/process2"/>
    <dgm:cxn modelId="{4EB6167F-9344-4075-8A56-D2340FF78C7D}" type="presParOf" srcId="{D5133277-714A-4EBF-822F-70DC83166738}" destId="{3E386444-2CB9-4D61-80E5-CF97BBADE722}" srcOrd="4" destOrd="0" presId="urn:microsoft.com/office/officeart/2005/8/layout/process2"/>
    <dgm:cxn modelId="{1A67EE86-E800-4FC9-BAA1-596207859938}" type="presParOf" srcId="{D5133277-714A-4EBF-822F-70DC83166738}" destId="{98FA88BA-6A76-44DB-913B-C9648705867A}" srcOrd="5" destOrd="0" presId="urn:microsoft.com/office/officeart/2005/8/layout/process2"/>
    <dgm:cxn modelId="{ABDDE3F8-5FCB-4871-A3C5-4930601D4EE8}" type="presParOf" srcId="{98FA88BA-6A76-44DB-913B-C9648705867A}" destId="{17726BFB-8DC4-438C-8B5E-FFF3404B940C}" srcOrd="0" destOrd="0" presId="urn:microsoft.com/office/officeart/2005/8/layout/process2"/>
    <dgm:cxn modelId="{3C07C1B5-BDD6-494A-A92B-E3639385949F}" type="presParOf" srcId="{D5133277-714A-4EBF-822F-70DC83166738}" destId="{CFF59265-C9FE-4CA2-A92D-E5C725F51C98}" srcOrd="6" destOrd="0" presId="urn:microsoft.com/office/officeart/2005/8/layout/process2"/>
    <dgm:cxn modelId="{27E60B34-85B4-4ADA-BD5F-80DFBE010279}" type="presParOf" srcId="{D5133277-714A-4EBF-822F-70DC83166738}" destId="{D1E9F40E-2294-46D1-9B0D-E73CD00ECAA0}" srcOrd="7" destOrd="0" presId="urn:microsoft.com/office/officeart/2005/8/layout/process2"/>
    <dgm:cxn modelId="{3D03A160-90F9-4F5D-9BC3-CC6B2E5EF3AF}" type="presParOf" srcId="{D1E9F40E-2294-46D1-9B0D-E73CD00ECAA0}" destId="{A8B95F41-EE87-4E8D-8BFA-90FA0F6C796C}" srcOrd="0" destOrd="0" presId="urn:microsoft.com/office/officeart/2005/8/layout/process2"/>
    <dgm:cxn modelId="{52B2FDDC-E064-4E1F-A25B-BD91F4E4AA68}" type="presParOf" srcId="{D5133277-714A-4EBF-822F-70DC83166738}" destId="{4D858EDC-42A8-479B-8924-90B8D8D3944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3F4569-5E7A-4943-804E-73CC1968747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163540C-4873-444D-BB2D-C475C6142455}">
      <dgm:prSet/>
      <dgm:spPr/>
      <dgm:t>
        <a:bodyPr/>
        <a:lstStyle/>
        <a:p>
          <a:r>
            <a:rPr lang="ru-RU" dirty="0"/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dirty="0"/>
            <a:t>_test45, </a:t>
          </a:r>
          <a:r>
            <a:rPr lang="en-US" dirty="0" err="1"/>
            <a:t>xyz</a:t>
          </a:r>
          <a:r>
            <a:rPr lang="en-US" dirty="0"/>
            <a:t>, _42smile, </a:t>
          </a:r>
          <a:r>
            <a:rPr lang="en-US" strike="sngStrike" dirty="0"/>
            <a:t>&amp;^%#</a:t>
          </a:r>
        </a:p>
      </dgm:t>
    </dgm:pt>
    <dgm:pt modelId="{3379A25C-18BE-4E0C-B59B-75A9CB2AF516}" type="parTrans" cxnId="{3D4F2006-68DC-4B11-88E5-41FB5DA58FAD}">
      <dgm:prSet/>
      <dgm:spPr/>
      <dgm:t>
        <a:bodyPr/>
        <a:lstStyle/>
        <a:p>
          <a:endParaRPr lang="en-US"/>
        </a:p>
      </dgm:t>
    </dgm:pt>
    <dgm:pt modelId="{6C2A1E1E-AD11-4EAB-B70C-45C03B8673B2}" type="sibTrans" cxnId="{3D4F2006-68DC-4B11-88E5-41FB5DA58FAD}">
      <dgm:prSet/>
      <dgm:spPr/>
      <dgm:t>
        <a:bodyPr/>
        <a:lstStyle/>
        <a:p>
          <a:endParaRPr lang="en-US"/>
        </a:p>
      </dgm:t>
    </dgm:pt>
    <dgm:pt modelId="{F162CCAF-F658-4016-8E45-0C50E21ECA33}">
      <dgm:prSet/>
      <dgm:spPr/>
      <dgm:t>
        <a:bodyPr/>
        <a:lstStyle/>
        <a:p>
          <a:r>
            <a:rPr lang="ru-RU"/>
            <a:t>Регистр симлов имеет значение: </a:t>
          </a:r>
          <a:r>
            <a:rPr lang="en-US"/>
            <a:t>TEST ≠ test</a:t>
          </a:r>
        </a:p>
      </dgm:t>
    </dgm:pt>
    <dgm:pt modelId="{5BFADB9D-FFB6-4A5E-96FB-C837EE2CF838}" type="parTrans" cxnId="{EECCD9A2-009B-49B3-8F37-2C0F3D38C32F}">
      <dgm:prSet/>
      <dgm:spPr/>
      <dgm:t>
        <a:bodyPr/>
        <a:lstStyle/>
        <a:p>
          <a:endParaRPr lang="en-US"/>
        </a:p>
      </dgm:t>
    </dgm:pt>
    <dgm:pt modelId="{B18753DF-8F5C-4ED6-83D4-2A27192E39A5}" type="sibTrans" cxnId="{EECCD9A2-009B-49B3-8F37-2C0F3D38C32F}">
      <dgm:prSet/>
      <dgm:spPr/>
      <dgm:t>
        <a:bodyPr/>
        <a:lstStyle/>
        <a:p>
          <a:endParaRPr lang="en-US"/>
        </a:p>
      </dgm:t>
    </dgm:pt>
    <dgm:pt modelId="{77C95A55-162F-4345-B3E4-E24794A6B2C3}">
      <dgm:prSet/>
      <dgm:spPr/>
      <dgm:t>
        <a:bodyPr/>
        <a:lstStyle/>
        <a:p>
          <a:r>
            <a:rPr lang="ru-RU"/>
            <a:t>Зарезервированные слова не зря так называются: </a:t>
          </a:r>
          <a:r>
            <a:rPr lang="en-US"/>
            <a:t>False, None, True, and, as, assert, async, await, break, class, continue, def, del, elif, else, except, finally, for, from, global, if, import, in, is, lambda, nonlocal, not, or, pass, raise, return, try, while, with, yield</a:t>
          </a:r>
        </a:p>
      </dgm:t>
    </dgm:pt>
    <dgm:pt modelId="{93E9D7BC-5C8E-429C-922A-2F50326A50C4}" type="parTrans" cxnId="{FD2CC464-1FBA-4A54-A7DD-0DA0EC0EEE56}">
      <dgm:prSet/>
      <dgm:spPr/>
      <dgm:t>
        <a:bodyPr/>
        <a:lstStyle/>
        <a:p>
          <a:endParaRPr lang="en-US"/>
        </a:p>
      </dgm:t>
    </dgm:pt>
    <dgm:pt modelId="{C615CA07-A271-40D7-9801-8AD82895C950}" type="sibTrans" cxnId="{FD2CC464-1FBA-4A54-A7DD-0DA0EC0EEE56}">
      <dgm:prSet/>
      <dgm:spPr/>
      <dgm:t>
        <a:bodyPr/>
        <a:lstStyle/>
        <a:p>
          <a:endParaRPr lang="en-US"/>
        </a:p>
      </dgm:t>
    </dgm:pt>
    <dgm:pt modelId="{CFD43CE2-C6CA-4F9E-9813-EA18363A13C4}" type="pres">
      <dgm:prSet presAssocID="{F83F4569-5E7A-4943-804E-73CC19687478}" presName="vert0" presStyleCnt="0">
        <dgm:presLayoutVars>
          <dgm:dir/>
          <dgm:animOne val="branch"/>
          <dgm:animLvl val="lvl"/>
        </dgm:presLayoutVars>
      </dgm:prSet>
      <dgm:spPr/>
    </dgm:pt>
    <dgm:pt modelId="{49530F7F-919A-411E-913A-40B4602780ED}" type="pres">
      <dgm:prSet presAssocID="{7163540C-4873-444D-BB2D-C475C6142455}" presName="thickLine" presStyleLbl="alignNode1" presStyleIdx="0" presStyleCnt="3"/>
      <dgm:spPr/>
    </dgm:pt>
    <dgm:pt modelId="{7DA52390-BA82-476C-9A07-CB755D210ECD}" type="pres">
      <dgm:prSet presAssocID="{7163540C-4873-444D-BB2D-C475C6142455}" presName="horz1" presStyleCnt="0"/>
      <dgm:spPr/>
    </dgm:pt>
    <dgm:pt modelId="{2A5B8E08-D89E-4725-B0DC-6A7C354048A7}" type="pres">
      <dgm:prSet presAssocID="{7163540C-4873-444D-BB2D-C475C6142455}" presName="tx1" presStyleLbl="revTx" presStyleIdx="0" presStyleCnt="3"/>
      <dgm:spPr/>
    </dgm:pt>
    <dgm:pt modelId="{C26E75FD-E2F8-4C88-A0F0-AFF3B6C8D850}" type="pres">
      <dgm:prSet presAssocID="{7163540C-4873-444D-BB2D-C475C6142455}" presName="vert1" presStyleCnt="0"/>
      <dgm:spPr/>
    </dgm:pt>
    <dgm:pt modelId="{7307A905-5CE0-49F2-B81C-07B107D99FE5}" type="pres">
      <dgm:prSet presAssocID="{F162CCAF-F658-4016-8E45-0C50E21ECA33}" presName="thickLine" presStyleLbl="alignNode1" presStyleIdx="1" presStyleCnt="3"/>
      <dgm:spPr/>
    </dgm:pt>
    <dgm:pt modelId="{C09A45D7-DA12-4C3C-827D-AA0BFE980E43}" type="pres">
      <dgm:prSet presAssocID="{F162CCAF-F658-4016-8E45-0C50E21ECA33}" presName="horz1" presStyleCnt="0"/>
      <dgm:spPr/>
    </dgm:pt>
    <dgm:pt modelId="{335A8813-83C2-4952-ACF5-8281FA0C5B21}" type="pres">
      <dgm:prSet presAssocID="{F162CCAF-F658-4016-8E45-0C50E21ECA33}" presName="tx1" presStyleLbl="revTx" presStyleIdx="1" presStyleCnt="3"/>
      <dgm:spPr/>
    </dgm:pt>
    <dgm:pt modelId="{D01C7391-DE1E-4C36-8F83-1B6E5AC8CF1A}" type="pres">
      <dgm:prSet presAssocID="{F162CCAF-F658-4016-8E45-0C50E21ECA33}" presName="vert1" presStyleCnt="0"/>
      <dgm:spPr/>
    </dgm:pt>
    <dgm:pt modelId="{7E3988B7-71E7-48E1-8496-2966A634C8E7}" type="pres">
      <dgm:prSet presAssocID="{77C95A55-162F-4345-B3E4-E24794A6B2C3}" presName="thickLine" presStyleLbl="alignNode1" presStyleIdx="2" presStyleCnt="3"/>
      <dgm:spPr/>
    </dgm:pt>
    <dgm:pt modelId="{5141E3E2-3B7D-44A0-AD01-C5BFC10FE893}" type="pres">
      <dgm:prSet presAssocID="{77C95A55-162F-4345-B3E4-E24794A6B2C3}" presName="horz1" presStyleCnt="0"/>
      <dgm:spPr/>
    </dgm:pt>
    <dgm:pt modelId="{E8D693C6-1182-4642-BA3A-080D951F52DB}" type="pres">
      <dgm:prSet presAssocID="{77C95A55-162F-4345-B3E4-E24794A6B2C3}" presName="tx1" presStyleLbl="revTx" presStyleIdx="2" presStyleCnt="3"/>
      <dgm:spPr/>
    </dgm:pt>
    <dgm:pt modelId="{B3C4AEB5-2A74-4910-8C86-474286E15D2F}" type="pres">
      <dgm:prSet presAssocID="{77C95A55-162F-4345-B3E4-E24794A6B2C3}" presName="vert1" presStyleCnt="0"/>
      <dgm:spPr/>
    </dgm:pt>
  </dgm:ptLst>
  <dgm:cxnLst>
    <dgm:cxn modelId="{3D4F2006-68DC-4B11-88E5-41FB5DA58FAD}" srcId="{F83F4569-5E7A-4943-804E-73CC19687478}" destId="{7163540C-4873-444D-BB2D-C475C6142455}" srcOrd="0" destOrd="0" parTransId="{3379A25C-18BE-4E0C-B59B-75A9CB2AF516}" sibTransId="{6C2A1E1E-AD11-4EAB-B70C-45C03B8673B2}"/>
    <dgm:cxn modelId="{9AB90315-3791-4E6B-89AF-3E16EBF10AA0}" type="presOf" srcId="{77C95A55-162F-4345-B3E4-E24794A6B2C3}" destId="{E8D693C6-1182-4642-BA3A-080D951F52DB}" srcOrd="0" destOrd="0" presId="urn:microsoft.com/office/officeart/2008/layout/LinedList"/>
    <dgm:cxn modelId="{6406252B-D6B9-428A-AF1B-C6F05B7F9A8E}" type="presOf" srcId="{F162CCAF-F658-4016-8E45-0C50E21ECA33}" destId="{335A8813-83C2-4952-ACF5-8281FA0C5B21}" srcOrd="0" destOrd="0" presId="urn:microsoft.com/office/officeart/2008/layout/LinedList"/>
    <dgm:cxn modelId="{634C403E-8750-48C6-88C9-80DA5441E8C8}" type="presOf" srcId="{F83F4569-5E7A-4943-804E-73CC19687478}" destId="{CFD43CE2-C6CA-4F9E-9813-EA18363A13C4}" srcOrd="0" destOrd="0" presId="urn:microsoft.com/office/officeart/2008/layout/LinedList"/>
    <dgm:cxn modelId="{FD2CC464-1FBA-4A54-A7DD-0DA0EC0EEE56}" srcId="{F83F4569-5E7A-4943-804E-73CC19687478}" destId="{77C95A55-162F-4345-B3E4-E24794A6B2C3}" srcOrd="2" destOrd="0" parTransId="{93E9D7BC-5C8E-429C-922A-2F50326A50C4}" sibTransId="{C615CA07-A271-40D7-9801-8AD82895C950}"/>
    <dgm:cxn modelId="{EECCD9A2-009B-49B3-8F37-2C0F3D38C32F}" srcId="{F83F4569-5E7A-4943-804E-73CC19687478}" destId="{F162CCAF-F658-4016-8E45-0C50E21ECA33}" srcOrd="1" destOrd="0" parTransId="{5BFADB9D-FFB6-4A5E-96FB-C837EE2CF838}" sibTransId="{B18753DF-8F5C-4ED6-83D4-2A27192E39A5}"/>
    <dgm:cxn modelId="{28808DC2-5CD1-4645-8A50-C18BE5E4C4EF}" type="presOf" srcId="{7163540C-4873-444D-BB2D-C475C6142455}" destId="{2A5B8E08-D89E-4725-B0DC-6A7C354048A7}" srcOrd="0" destOrd="0" presId="urn:microsoft.com/office/officeart/2008/layout/LinedList"/>
    <dgm:cxn modelId="{FBC13588-D1D4-467A-8C0E-B886F9F5E9E1}" type="presParOf" srcId="{CFD43CE2-C6CA-4F9E-9813-EA18363A13C4}" destId="{49530F7F-919A-411E-913A-40B4602780ED}" srcOrd="0" destOrd="0" presId="urn:microsoft.com/office/officeart/2008/layout/LinedList"/>
    <dgm:cxn modelId="{F5EDA570-2184-4C00-A28C-42200D1D7455}" type="presParOf" srcId="{CFD43CE2-C6CA-4F9E-9813-EA18363A13C4}" destId="{7DA52390-BA82-476C-9A07-CB755D210ECD}" srcOrd="1" destOrd="0" presId="urn:microsoft.com/office/officeart/2008/layout/LinedList"/>
    <dgm:cxn modelId="{462BB0DA-1091-4E43-8B16-EDC60E5A66D5}" type="presParOf" srcId="{7DA52390-BA82-476C-9A07-CB755D210ECD}" destId="{2A5B8E08-D89E-4725-B0DC-6A7C354048A7}" srcOrd="0" destOrd="0" presId="urn:microsoft.com/office/officeart/2008/layout/LinedList"/>
    <dgm:cxn modelId="{C9A4F9A3-583B-4722-AB91-BBA9020B9C20}" type="presParOf" srcId="{7DA52390-BA82-476C-9A07-CB755D210ECD}" destId="{C26E75FD-E2F8-4C88-A0F0-AFF3B6C8D850}" srcOrd="1" destOrd="0" presId="urn:microsoft.com/office/officeart/2008/layout/LinedList"/>
    <dgm:cxn modelId="{C5359A5D-5761-4CB2-A193-D8A80F68F6D4}" type="presParOf" srcId="{CFD43CE2-C6CA-4F9E-9813-EA18363A13C4}" destId="{7307A905-5CE0-49F2-B81C-07B107D99FE5}" srcOrd="2" destOrd="0" presId="urn:microsoft.com/office/officeart/2008/layout/LinedList"/>
    <dgm:cxn modelId="{AE8E3FD8-60F7-488A-8461-301584B4A3C0}" type="presParOf" srcId="{CFD43CE2-C6CA-4F9E-9813-EA18363A13C4}" destId="{C09A45D7-DA12-4C3C-827D-AA0BFE980E43}" srcOrd="3" destOrd="0" presId="urn:microsoft.com/office/officeart/2008/layout/LinedList"/>
    <dgm:cxn modelId="{E7E9B3DB-19A4-4558-89EE-62E450D363D6}" type="presParOf" srcId="{C09A45D7-DA12-4C3C-827D-AA0BFE980E43}" destId="{335A8813-83C2-4952-ACF5-8281FA0C5B21}" srcOrd="0" destOrd="0" presId="urn:microsoft.com/office/officeart/2008/layout/LinedList"/>
    <dgm:cxn modelId="{B8DB18F0-7438-4B3F-896E-B2CC2AB63261}" type="presParOf" srcId="{C09A45D7-DA12-4C3C-827D-AA0BFE980E43}" destId="{D01C7391-DE1E-4C36-8F83-1B6E5AC8CF1A}" srcOrd="1" destOrd="0" presId="urn:microsoft.com/office/officeart/2008/layout/LinedList"/>
    <dgm:cxn modelId="{709837E7-D431-457D-9072-B337640406C9}" type="presParOf" srcId="{CFD43CE2-C6CA-4F9E-9813-EA18363A13C4}" destId="{7E3988B7-71E7-48E1-8496-2966A634C8E7}" srcOrd="4" destOrd="0" presId="urn:microsoft.com/office/officeart/2008/layout/LinedList"/>
    <dgm:cxn modelId="{C4240DA1-A48B-4858-ACAC-7ED1ED4EA596}" type="presParOf" srcId="{CFD43CE2-C6CA-4F9E-9813-EA18363A13C4}" destId="{5141E3E2-3B7D-44A0-AD01-C5BFC10FE893}" srcOrd="5" destOrd="0" presId="urn:microsoft.com/office/officeart/2008/layout/LinedList"/>
    <dgm:cxn modelId="{78FADB31-A20E-47F4-9C58-A23D0DE857B3}" type="presParOf" srcId="{5141E3E2-3B7D-44A0-AD01-C5BFC10FE893}" destId="{E8D693C6-1182-4642-BA3A-080D951F52DB}" srcOrd="0" destOrd="0" presId="urn:microsoft.com/office/officeart/2008/layout/LinedList"/>
    <dgm:cxn modelId="{8874B2B8-1091-44B1-A5BF-31377098659A}" type="presParOf" srcId="{5141E3E2-3B7D-44A0-AD01-C5BFC10FE893}" destId="{B3C4AEB5-2A74-4910-8C86-474286E15D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1BB7-2F28-430D-B46C-1E975107F9FC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895C0-565F-444B-926B-8B179CB46376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</a:t>
          </a:r>
          <a:r>
            <a:rPr lang="ru-RU" sz="1900" kern="1200" dirty="0"/>
            <a:t> лет </a:t>
          </a:r>
          <a:r>
            <a:rPr lang="en-US" sz="1900" kern="1200" dirty="0"/>
            <a:t>production </a:t>
          </a:r>
          <a:r>
            <a:rPr lang="ru-RU" sz="1900" kern="1200" dirty="0"/>
            <a:t>опыта (</a:t>
          </a:r>
          <a:r>
            <a:rPr lang="en-US" sz="1900" kern="1200" dirty="0"/>
            <a:t>EPAM Systems</a:t>
          </a:r>
          <a:r>
            <a:rPr lang="ru-RU" sz="1900" kern="1200" dirty="0"/>
            <a:t>)</a:t>
          </a:r>
          <a:endParaRPr lang="en-US" sz="1900" kern="1200" dirty="0"/>
        </a:p>
      </dsp:txBody>
      <dsp:txXfrm>
        <a:off x="193236" y="1991154"/>
        <a:ext cx="2792789" cy="720000"/>
      </dsp:txXfrm>
    </dsp:sp>
    <dsp:sp modelId="{0E35FD7E-04C6-424B-B629-A678DB5169DB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A6981-2BDE-40EE-BC05-7E010FA10A8C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Full stack developer, team lead</a:t>
          </a:r>
        </a:p>
      </dsp:txBody>
      <dsp:txXfrm>
        <a:off x="3474764" y="1991154"/>
        <a:ext cx="2792789" cy="720000"/>
      </dsp:txXfrm>
    </dsp:sp>
    <dsp:sp modelId="{A9122228-7BA1-4BBB-9CF7-E5B6239B6D63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667E4-0C72-4AE8-9657-41AC1D8A0637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Digital asset management, image recognition</a:t>
          </a:r>
        </a:p>
      </dsp:txBody>
      <dsp:txXfrm>
        <a:off x="6756292" y="1991154"/>
        <a:ext cx="2792789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99CA-7614-4C5C-AF0C-8F1C5AE273E3}">
      <dsp:nvSpPr>
        <dsp:cNvPr id="0" name=""/>
        <dsp:cNvSpPr/>
      </dsp:nvSpPr>
      <dsp:spPr>
        <a:xfrm>
          <a:off x="2231" y="0"/>
          <a:ext cx="2992809" cy="510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конструкция </a:t>
          </a:r>
          <a:r>
            <a:rPr lang="en-US" sz="3100" kern="1200" dirty="0"/>
            <a:t>if C-</a:t>
          </a:r>
          <a:r>
            <a:rPr lang="ru-RU" sz="3100" kern="1200" dirty="0"/>
            <a:t>подобного языка:</a:t>
          </a:r>
          <a:endParaRPr lang="en-US" sz="3100" kern="1200" dirty="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if (a &gt; b)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{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  a--;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  b++;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}</a:t>
          </a:r>
        </a:p>
      </dsp:txBody>
      <dsp:txXfrm>
        <a:off x="89887" y="87656"/>
        <a:ext cx="2817497" cy="4930088"/>
      </dsp:txXfrm>
    </dsp:sp>
    <dsp:sp modelId="{4935A9EB-09E7-4350-AD0C-BB0AC3039DCB}">
      <dsp:nvSpPr>
        <dsp:cNvPr id="0" name=""/>
        <dsp:cNvSpPr/>
      </dsp:nvSpPr>
      <dsp:spPr>
        <a:xfrm>
          <a:off x="3497833" y="0"/>
          <a:ext cx="2992809" cy="510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конструкция </a:t>
          </a:r>
          <a:r>
            <a:rPr lang="en-US" sz="3100" kern="1200" dirty="0"/>
            <a:t>if Python</a:t>
          </a:r>
          <a:r>
            <a:rPr lang="ru-RU" sz="3100" kern="1200" dirty="0"/>
            <a:t>:</a:t>
          </a:r>
          <a:endParaRPr lang="en-US" sz="3100" kern="1200" dirty="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if a &gt; b: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  b </a:t>
          </a:r>
          <a:r>
            <a:rPr lang="ru-RU" sz="3100" kern="1200" dirty="0"/>
            <a:t>+= 1</a:t>
          </a:r>
          <a:endParaRPr lang="en-US" sz="3100" kern="1200" dirty="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  a -</a:t>
          </a:r>
          <a:r>
            <a:rPr lang="ru-RU" sz="3100" kern="1200" dirty="0"/>
            <a:t>= 1</a:t>
          </a:r>
          <a:endParaRPr lang="en-US" sz="3100" kern="1200" dirty="0"/>
        </a:p>
      </dsp:txBody>
      <dsp:txXfrm>
        <a:off x="3585489" y="87656"/>
        <a:ext cx="2817497" cy="49300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4AA5-6784-4DFC-9B1A-AA59FAD68F7C}">
      <dsp:nvSpPr>
        <dsp:cNvPr id="0" name=""/>
        <dsp:cNvSpPr/>
      </dsp:nvSpPr>
      <dsp:spPr>
        <a:xfrm>
          <a:off x="0" y="753420"/>
          <a:ext cx="6492875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test = “test” </a:t>
          </a:r>
          <a:r>
            <a:rPr lang="ru-RU" sz="2800" kern="1200"/>
            <a:t>стандартная форма</a:t>
          </a:r>
          <a:endParaRPr lang="en-US" sz="2800" kern="1200"/>
        </a:p>
      </dsp:txBody>
      <dsp:txXfrm>
        <a:off x="31984" y="785404"/>
        <a:ext cx="6428907" cy="591232"/>
      </dsp:txXfrm>
    </dsp:sp>
    <dsp:sp modelId="{B87C30DC-D8A1-4CEE-BB57-22D21FECBF3B}">
      <dsp:nvSpPr>
        <dsp:cNvPr id="0" name=""/>
        <dsp:cNvSpPr/>
      </dsp:nvSpPr>
      <dsp:spPr>
        <a:xfrm>
          <a:off x="0" y="1480551"/>
          <a:ext cx="6492875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x, y = 3, 4</a:t>
          </a:r>
          <a:r>
            <a:rPr lang="ru-RU" sz="2800" kern="1200" dirty="0"/>
            <a:t> позиционное</a:t>
          </a:r>
          <a:endParaRPr lang="en-US" sz="2800" kern="1200" dirty="0"/>
        </a:p>
      </dsp:txBody>
      <dsp:txXfrm>
        <a:off x="31984" y="1512535"/>
        <a:ext cx="6428907" cy="591232"/>
      </dsp:txXfrm>
    </dsp:sp>
    <dsp:sp modelId="{5AAD14A2-1CAF-4479-A02E-F246C0C44929}">
      <dsp:nvSpPr>
        <dsp:cNvPr id="0" name=""/>
        <dsp:cNvSpPr/>
      </dsp:nvSpPr>
      <dsp:spPr>
        <a:xfrm>
          <a:off x="0" y="2225100"/>
          <a:ext cx="6492875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[x, y] = [3, 4] </a:t>
          </a:r>
          <a:r>
            <a:rPr lang="ru-RU" sz="2800" kern="1200" dirty="0"/>
            <a:t>списком</a:t>
          </a:r>
          <a:endParaRPr lang="en-US" sz="2800" kern="1200" dirty="0"/>
        </a:p>
      </dsp:txBody>
      <dsp:txXfrm>
        <a:off x="31984" y="2257084"/>
        <a:ext cx="6428907" cy="591232"/>
      </dsp:txXfrm>
    </dsp:sp>
    <dsp:sp modelId="{632AF299-A809-426C-B040-BBF9DB630A02}">
      <dsp:nvSpPr>
        <dsp:cNvPr id="0" name=""/>
        <dsp:cNvSpPr/>
      </dsp:nvSpPr>
      <dsp:spPr>
        <a:xfrm>
          <a:off x="0" y="2960940"/>
          <a:ext cx="6492875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a, b, c, d = “test” </a:t>
          </a:r>
          <a:r>
            <a:rPr lang="ru-RU" sz="2800" kern="1200" dirty="0"/>
            <a:t>последовательностью</a:t>
          </a:r>
          <a:endParaRPr lang="en-US" sz="2800" kern="1200" dirty="0"/>
        </a:p>
      </dsp:txBody>
      <dsp:txXfrm>
        <a:off x="31984" y="2992924"/>
        <a:ext cx="6428907" cy="591232"/>
      </dsp:txXfrm>
    </dsp:sp>
    <dsp:sp modelId="{E973AD7F-F139-4243-9185-5B711ECF27FC}">
      <dsp:nvSpPr>
        <dsp:cNvPr id="0" name=""/>
        <dsp:cNvSpPr/>
      </dsp:nvSpPr>
      <dsp:spPr>
        <a:xfrm>
          <a:off x="0" y="3696780"/>
          <a:ext cx="6492875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x += 1 </a:t>
          </a:r>
          <a:r>
            <a:rPr lang="ru-RU" sz="2800" kern="1200"/>
            <a:t>инкрементивное</a:t>
          </a:r>
          <a:endParaRPr lang="en-US" sz="2800" kern="1200"/>
        </a:p>
      </dsp:txBody>
      <dsp:txXfrm>
        <a:off x="31984" y="3728764"/>
        <a:ext cx="6428907" cy="5912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221-90D5-4341-BB48-F84ABF4F8E38}">
      <dsp:nvSpPr>
        <dsp:cNvPr id="0" name=""/>
        <dsp:cNvSpPr/>
      </dsp:nvSpPr>
      <dsp:spPr>
        <a:xfrm>
          <a:off x="0" y="17580"/>
          <a:ext cx="649287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/>
            <a:t>** степень</a:t>
          </a:r>
          <a:endParaRPr lang="en-US" sz="2800" kern="1200" dirty="0"/>
        </a:p>
      </dsp:txBody>
      <dsp:txXfrm>
        <a:off x="31984" y="49564"/>
        <a:ext cx="6428907" cy="591232"/>
      </dsp:txXfrm>
    </dsp:sp>
    <dsp:sp modelId="{CD00075C-C2AF-49AA-A203-2E8655821C07}">
      <dsp:nvSpPr>
        <dsp:cNvPr id="0" name=""/>
        <dsp:cNvSpPr/>
      </dsp:nvSpPr>
      <dsp:spPr>
        <a:xfrm>
          <a:off x="0" y="753420"/>
          <a:ext cx="649287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/>
            <a:t>% остаток</a:t>
          </a:r>
          <a:endParaRPr lang="en-US" sz="2800" kern="1200" dirty="0"/>
        </a:p>
      </dsp:txBody>
      <dsp:txXfrm>
        <a:off x="31984" y="785404"/>
        <a:ext cx="6428907" cy="591232"/>
      </dsp:txXfrm>
    </dsp:sp>
    <dsp:sp modelId="{05D17463-A2CD-47AF-B454-BC07D33840A7}">
      <dsp:nvSpPr>
        <dsp:cNvPr id="0" name=""/>
        <dsp:cNvSpPr/>
      </dsp:nvSpPr>
      <dsp:spPr>
        <a:xfrm>
          <a:off x="0" y="1489260"/>
          <a:ext cx="649287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/>
            <a:t>// целочисленное деление</a:t>
          </a:r>
          <a:endParaRPr lang="en-US" sz="2800" kern="1200" dirty="0"/>
        </a:p>
      </dsp:txBody>
      <dsp:txXfrm>
        <a:off x="31984" y="1521244"/>
        <a:ext cx="6428907" cy="591232"/>
      </dsp:txXfrm>
    </dsp:sp>
    <dsp:sp modelId="{FC9F46B3-4679-48A8-8AD4-177DFC1F5B22}">
      <dsp:nvSpPr>
        <dsp:cNvPr id="0" name=""/>
        <dsp:cNvSpPr/>
      </dsp:nvSpPr>
      <dsp:spPr>
        <a:xfrm>
          <a:off x="0" y="2225100"/>
          <a:ext cx="649287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/>
            <a:t>/ деление</a:t>
          </a:r>
          <a:endParaRPr lang="en-US" sz="2800" kern="1200" dirty="0"/>
        </a:p>
      </dsp:txBody>
      <dsp:txXfrm>
        <a:off x="31984" y="2257084"/>
        <a:ext cx="6428907" cy="591232"/>
      </dsp:txXfrm>
    </dsp:sp>
    <dsp:sp modelId="{8945BFB8-2460-4D66-90F3-2E6F1477BC7F}">
      <dsp:nvSpPr>
        <dsp:cNvPr id="0" name=""/>
        <dsp:cNvSpPr/>
      </dsp:nvSpPr>
      <dsp:spPr>
        <a:xfrm>
          <a:off x="0" y="2960940"/>
          <a:ext cx="649287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/>
            <a:t>* произведение</a:t>
          </a:r>
          <a:endParaRPr lang="en-US" sz="2800" kern="1200" dirty="0"/>
        </a:p>
      </dsp:txBody>
      <dsp:txXfrm>
        <a:off x="31984" y="2992924"/>
        <a:ext cx="6428907" cy="591232"/>
      </dsp:txXfrm>
    </dsp:sp>
    <dsp:sp modelId="{CFCF75C6-7D94-4FCF-B211-C0EB15EA7A1D}">
      <dsp:nvSpPr>
        <dsp:cNvPr id="0" name=""/>
        <dsp:cNvSpPr/>
      </dsp:nvSpPr>
      <dsp:spPr>
        <a:xfrm>
          <a:off x="0" y="3696780"/>
          <a:ext cx="649287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/>
            <a:t>- вычитание</a:t>
          </a:r>
          <a:endParaRPr lang="en-US" sz="2800" kern="1200" dirty="0"/>
        </a:p>
      </dsp:txBody>
      <dsp:txXfrm>
        <a:off x="31984" y="3728764"/>
        <a:ext cx="6428907" cy="591232"/>
      </dsp:txXfrm>
    </dsp:sp>
    <dsp:sp modelId="{52FD3EDC-3CB4-4D31-8B27-A7CF2A6913EF}">
      <dsp:nvSpPr>
        <dsp:cNvPr id="0" name=""/>
        <dsp:cNvSpPr/>
      </dsp:nvSpPr>
      <dsp:spPr>
        <a:xfrm>
          <a:off x="0" y="4432620"/>
          <a:ext cx="6492875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/>
            <a:t>+ сложение</a:t>
          </a:r>
          <a:endParaRPr lang="en-US" sz="2800" kern="1200" dirty="0"/>
        </a:p>
      </dsp:txBody>
      <dsp:txXfrm>
        <a:off x="31984" y="4464604"/>
        <a:ext cx="6428907" cy="5912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9F71-BD4D-46A8-A6CB-23010117FD6F}">
      <dsp:nvSpPr>
        <dsp:cNvPr id="0" name=""/>
        <dsp:cNvSpPr/>
      </dsp:nvSpPr>
      <dsp:spPr>
        <a:xfrm>
          <a:off x="0" y="75900"/>
          <a:ext cx="6492875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200" kern="1200" dirty="0"/>
            <a:t>== равно</a:t>
          </a:r>
          <a:endParaRPr lang="en-US" sz="3200" kern="1200" dirty="0"/>
        </a:p>
      </dsp:txBody>
      <dsp:txXfrm>
        <a:off x="36553" y="112453"/>
        <a:ext cx="6419769" cy="675694"/>
      </dsp:txXfrm>
    </dsp:sp>
    <dsp:sp modelId="{0F483800-794D-41A1-9807-D43F946B5C03}">
      <dsp:nvSpPr>
        <dsp:cNvPr id="0" name=""/>
        <dsp:cNvSpPr/>
      </dsp:nvSpPr>
      <dsp:spPr>
        <a:xfrm>
          <a:off x="0" y="916860"/>
          <a:ext cx="6492875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200" kern="1200" dirty="0"/>
            <a:t>!= не равно</a:t>
          </a:r>
          <a:endParaRPr lang="en-US" sz="3200" kern="1200" dirty="0"/>
        </a:p>
      </dsp:txBody>
      <dsp:txXfrm>
        <a:off x="36553" y="953413"/>
        <a:ext cx="6419769" cy="675694"/>
      </dsp:txXfrm>
    </dsp:sp>
    <dsp:sp modelId="{3EB0D5B8-0E45-47D3-879C-DB3FC90C82C3}">
      <dsp:nvSpPr>
        <dsp:cNvPr id="0" name=""/>
        <dsp:cNvSpPr/>
      </dsp:nvSpPr>
      <dsp:spPr>
        <a:xfrm>
          <a:off x="0" y="1757820"/>
          <a:ext cx="6492875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&gt; </a:t>
          </a:r>
          <a:r>
            <a:rPr lang="ru-RU" sz="3200" kern="1200" dirty="0"/>
            <a:t>больше</a:t>
          </a:r>
          <a:endParaRPr lang="en-US" sz="3200" kern="1200" dirty="0"/>
        </a:p>
      </dsp:txBody>
      <dsp:txXfrm>
        <a:off x="36553" y="1794373"/>
        <a:ext cx="6419769" cy="675694"/>
      </dsp:txXfrm>
    </dsp:sp>
    <dsp:sp modelId="{4B5A5E6D-08F5-4D52-8312-0D1DBC1F9DC9}">
      <dsp:nvSpPr>
        <dsp:cNvPr id="0" name=""/>
        <dsp:cNvSpPr/>
      </dsp:nvSpPr>
      <dsp:spPr>
        <a:xfrm>
          <a:off x="0" y="2598780"/>
          <a:ext cx="6492875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&lt;</a:t>
          </a:r>
          <a:r>
            <a:rPr lang="ru-RU" sz="3200" kern="1200" dirty="0"/>
            <a:t> меньше</a:t>
          </a:r>
          <a:endParaRPr lang="en-US" sz="3200" kern="1200" dirty="0"/>
        </a:p>
      </dsp:txBody>
      <dsp:txXfrm>
        <a:off x="36553" y="2635333"/>
        <a:ext cx="6419769" cy="675694"/>
      </dsp:txXfrm>
    </dsp:sp>
    <dsp:sp modelId="{4C0C29E2-66EE-4BBA-BFD4-2C8570F80CE2}">
      <dsp:nvSpPr>
        <dsp:cNvPr id="0" name=""/>
        <dsp:cNvSpPr/>
      </dsp:nvSpPr>
      <dsp:spPr>
        <a:xfrm>
          <a:off x="0" y="3439740"/>
          <a:ext cx="6492875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&gt;=</a:t>
          </a:r>
          <a:r>
            <a:rPr lang="ru-RU" sz="3200" kern="1200" dirty="0"/>
            <a:t> больше либо равно</a:t>
          </a:r>
          <a:endParaRPr lang="en-US" sz="3200" kern="1200" dirty="0"/>
        </a:p>
      </dsp:txBody>
      <dsp:txXfrm>
        <a:off x="36553" y="3476293"/>
        <a:ext cx="6419769" cy="675694"/>
      </dsp:txXfrm>
    </dsp:sp>
    <dsp:sp modelId="{8D2EAEAF-7F8C-4F90-BD7E-207CCB79C0A1}">
      <dsp:nvSpPr>
        <dsp:cNvPr id="0" name=""/>
        <dsp:cNvSpPr/>
      </dsp:nvSpPr>
      <dsp:spPr>
        <a:xfrm>
          <a:off x="0" y="4280700"/>
          <a:ext cx="6492875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&lt;=</a:t>
          </a:r>
          <a:r>
            <a:rPr lang="ru-RU" sz="3200" kern="1200" dirty="0"/>
            <a:t> меньше либо равно</a:t>
          </a:r>
          <a:endParaRPr lang="en-US" sz="3200" kern="1200" dirty="0"/>
        </a:p>
      </dsp:txBody>
      <dsp:txXfrm>
        <a:off x="36553" y="4317253"/>
        <a:ext cx="6419769" cy="67569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A7B40-C8F9-4B58-B497-7D300BD8E1E8}">
      <dsp:nvSpPr>
        <dsp:cNvPr id="0" name=""/>
        <dsp:cNvSpPr/>
      </dsp:nvSpPr>
      <dsp:spPr>
        <a:xfrm>
          <a:off x="0" y="609284"/>
          <a:ext cx="6492875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Операторы выполняются друг за другом, если не указано иное</a:t>
          </a:r>
          <a:endParaRPr lang="en-US" sz="1900" kern="1200"/>
        </a:p>
      </dsp:txBody>
      <dsp:txXfrm>
        <a:off x="35811" y="645095"/>
        <a:ext cx="6421253" cy="661968"/>
      </dsp:txXfrm>
    </dsp:sp>
    <dsp:sp modelId="{09DF41D3-5165-4DE5-A49E-14C36113426A}">
      <dsp:nvSpPr>
        <dsp:cNvPr id="0" name=""/>
        <dsp:cNvSpPr/>
      </dsp:nvSpPr>
      <dsp:spPr>
        <a:xfrm>
          <a:off x="0" y="1397595"/>
          <a:ext cx="6492875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Границы блоков и операторов определяются автоматически</a:t>
          </a:r>
          <a:endParaRPr lang="en-US" sz="1900" kern="1200"/>
        </a:p>
      </dsp:txBody>
      <dsp:txXfrm>
        <a:off x="35811" y="1433406"/>
        <a:ext cx="6421253" cy="661968"/>
      </dsp:txXfrm>
    </dsp:sp>
    <dsp:sp modelId="{210A4373-DACF-4CDE-8D4D-D16EE573580D}">
      <dsp:nvSpPr>
        <dsp:cNvPr id="0" name=""/>
        <dsp:cNvSpPr/>
      </dsp:nvSpPr>
      <dsp:spPr>
        <a:xfrm>
          <a:off x="0" y="2185905"/>
          <a:ext cx="6492875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Составные операторы = заголовок + : + операторы с отступом</a:t>
          </a:r>
          <a:endParaRPr lang="en-US" sz="1900" kern="1200"/>
        </a:p>
      </dsp:txBody>
      <dsp:txXfrm>
        <a:off x="35811" y="2221716"/>
        <a:ext cx="6421253" cy="661968"/>
      </dsp:txXfrm>
    </dsp:sp>
    <dsp:sp modelId="{83E9FB4E-3670-43BB-944C-F76FA9420FD8}">
      <dsp:nvSpPr>
        <dsp:cNvPr id="0" name=""/>
        <dsp:cNvSpPr/>
      </dsp:nvSpPr>
      <dsp:spPr>
        <a:xfrm>
          <a:off x="0" y="2974215"/>
          <a:ext cx="6492875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Пустые строки, пробелы и комментарии игнорируются</a:t>
          </a:r>
          <a:endParaRPr lang="en-US" sz="1900" kern="1200"/>
        </a:p>
      </dsp:txBody>
      <dsp:txXfrm>
        <a:off x="35811" y="3010026"/>
        <a:ext cx="6421253" cy="661968"/>
      </dsp:txXfrm>
    </dsp:sp>
    <dsp:sp modelId="{C2DC5317-817E-4FE5-9498-C45A0CC594DB}">
      <dsp:nvSpPr>
        <dsp:cNvPr id="0" name=""/>
        <dsp:cNvSpPr/>
      </dsp:nvSpPr>
      <dsp:spPr>
        <a:xfrm>
          <a:off x="0" y="3762525"/>
          <a:ext cx="6492875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Строки документации игнорируются, но отображаются специальными инструментами, например </a:t>
          </a:r>
          <a:r>
            <a:rPr lang="en-US" sz="1900" kern="1200"/>
            <a:t>IDE</a:t>
          </a:r>
        </a:p>
      </dsp:txBody>
      <dsp:txXfrm>
        <a:off x="35811" y="3798336"/>
        <a:ext cx="6421253" cy="661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ACFE0-1924-4CD7-A84B-35F313D4A51E}">
      <dsp:nvSpPr>
        <dsp:cNvPr id="0" name=""/>
        <dsp:cNvSpPr/>
      </dsp:nvSpPr>
      <dsp:spPr>
        <a:xfrm>
          <a:off x="0" y="0"/>
          <a:ext cx="97423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F9A53-6516-4622-A8C7-47A04D8E4929}">
      <dsp:nvSpPr>
        <dsp:cNvPr id="0" name=""/>
        <dsp:cNvSpPr/>
      </dsp:nvSpPr>
      <dsp:spPr>
        <a:xfrm>
          <a:off x="0" y="0"/>
          <a:ext cx="9742319" cy="774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108 уч. часов ≈ 27 занятий</a:t>
          </a:r>
          <a:endParaRPr lang="en-US" sz="3600" kern="1200"/>
        </a:p>
      </dsp:txBody>
      <dsp:txXfrm>
        <a:off x="0" y="0"/>
        <a:ext cx="9742319" cy="774159"/>
      </dsp:txXfrm>
    </dsp:sp>
    <dsp:sp modelId="{93278C89-1AA8-4F6B-8EF4-30692CE22D22}">
      <dsp:nvSpPr>
        <dsp:cNvPr id="0" name=""/>
        <dsp:cNvSpPr/>
      </dsp:nvSpPr>
      <dsp:spPr>
        <a:xfrm>
          <a:off x="0" y="774159"/>
          <a:ext cx="97423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5A996-2C1B-42BA-88EA-401B11795CFB}">
      <dsp:nvSpPr>
        <dsp:cNvPr id="0" name=""/>
        <dsp:cNvSpPr/>
      </dsp:nvSpPr>
      <dsp:spPr>
        <a:xfrm>
          <a:off x="0" y="774159"/>
          <a:ext cx="9742319" cy="774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Python + Django</a:t>
          </a:r>
        </a:p>
      </dsp:txBody>
      <dsp:txXfrm>
        <a:off x="0" y="774159"/>
        <a:ext cx="9742319" cy="774159"/>
      </dsp:txXfrm>
    </dsp:sp>
    <dsp:sp modelId="{74908B8D-3479-43F9-9AEE-B14F57F3DE24}">
      <dsp:nvSpPr>
        <dsp:cNvPr id="0" name=""/>
        <dsp:cNvSpPr/>
      </dsp:nvSpPr>
      <dsp:spPr>
        <a:xfrm>
          <a:off x="0" y="1548319"/>
          <a:ext cx="97423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79BCB-FE5A-4CEC-A30B-0174F3552C4C}">
      <dsp:nvSpPr>
        <dsp:cNvPr id="0" name=""/>
        <dsp:cNvSpPr/>
      </dsp:nvSpPr>
      <dsp:spPr>
        <a:xfrm>
          <a:off x="0" y="1548318"/>
          <a:ext cx="9742319" cy="774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Самостоятельная работа</a:t>
          </a:r>
          <a:r>
            <a:rPr lang="en-US" sz="3600" kern="1200" dirty="0"/>
            <a:t>/</a:t>
          </a:r>
          <a:r>
            <a:rPr lang="ru-RU" sz="3600" kern="1200" dirty="0"/>
            <a:t>домашние задания</a:t>
          </a:r>
          <a:endParaRPr lang="en-US" sz="3600" kern="1200" dirty="0"/>
        </a:p>
      </dsp:txBody>
      <dsp:txXfrm>
        <a:off x="0" y="1548318"/>
        <a:ext cx="9742319" cy="774159"/>
      </dsp:txXfrm>
    </dsp:sp>
    <dsp:sp modelId="{1A45155C-BCCC-4602-99A4-DEE6E58D65BE}">
      <dsp:nvSpPr>
        <dsp:cNvPr id="0" name=""/>
        <dsp:cNvSpPr/>
      </dsp:nvSpPr>
      <dsp:spPr>
        <a:xfrm>
          <a:off x="0" y="2322478"/>
          <a:ext cx="97423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34B15-23E5-4645-BD5E-8A7DE84813C4}">
      <dsp:nvSpPr>
        <dsp:cNvPr id="0" name=""/>
        <dsp:cNvSpPr/>
      </dsp:nvSpPr>
      <dsp:spPr>
        <a:xfrm>
          <a:off x="0" y="2322478"/>
          <a:ext cx="9742319" cy="774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Защита проекта</a:t>
          </a:r>
          <a:endParaRPr lang="en-US" sz="3600" kern="1200"/>
        </a:p>
      </dsp:txBody>
      <dsp:txXfrm>
        <a:off x="0" y="2322478"/>
        <a:ext cx="9742319" cy="7741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3D683-2DD9-4710-B2AD-1C615A45544F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826E0-3103-4A98-866F-1EC5909CA092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НЕ ЕСТЬ</a:t>
          </a:r>
          <a:endParaRPr lang="en-US" sz="2900" kern="1200" dirty="0"/>
        </a:p>
      </dsp:txBody>
      <dsp:txXfrm>
        <a:off x="0" y="623"/>
        <a:ext cx="6492875" cy="1020830"/>
      </dsp:txXfrm>
    </dsp:sp>
    <dsp:sp modelId="{9ED935B7-7E74-4B7E-B9F2-BCC8D0ADF832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BADC0-F210-4CAC-9FC0-C906225819AF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Сохранять чистоту</a:t>
          </a:r>
          <a:endParaRPr lang="en-US" sz="2900" kern="1200"/>
        </a:p>
      </dsp:txBody>
      <dsp:txXfrm>
        <a:off x="0" y="1021453"/>
        <a:ext cx="6492875" cy="1020830"/>
      </dsp:txXfrm>
    </dsp:sp>
    <dsp:sp modelId="{4F8EB96A-98CB-43BD-A48A-487F33B52BE1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93C9C-8526-4E3A-BEFE-E2BE302869F2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Не сидеть на столах</a:t>
          </a:r>
          <a:endParaRPr lang="en-US" sz="2900" kern="1200"/>
        </a:p>
      </dsp:txBody>
      <dsp:txXfrm>
        <a:off x="0" y="2042284"/>
        <a:ext cx="6492875" cy="1020830"/>
      </dsp:txXfrm>
    </dsp:sp>
    <dsp:sp modelId="{E41E7070-6558-4642-917D-96FC0BCD437C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BE900-DE8D-41E5-A2D4-338971C7DFBA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Бережно обращаться с оборудованием</a:t>
          </a:r>
          <a:endParaRPr lang="en-US" sz="2900" kern="1200" dirty="0"/>
        </a:p>
      </dsp:txBody>
      <dsp:txXfrm>
        <a:off x="0" y="3063115"/>
        <a:ext cx="6492875" cy="1020830"/>
      </dsp:txXfrm>
    </dsp:sp>
    <dsp:sp modelId="{D1770033-AE5F-4105-B119-FF706D3CAD87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81F91-EBAF-4BDB-9389-2DB5E95ED35F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Рабочее место после занятия должно выглядеть так же, как и до занятия</a:t>
          </a:r>
          <a:endParaRPr lang="en-US" sz="2900" kern="1200" dirty="0"/>
        </a:p>
      </dsp:txBody>
      <dsp:txXfrm>
        <a:off x="0" y="4083946"/>
        <a:ext cx="6492875" cy="1020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63F-94E5-45E6-B6A3-5165422E545C}">
      <dsp:nvSpPr>
        <dsp:cNvPr id="0" name=""/>
        <dsp:cNvSpPr/>
      </dsp:nvSpPr>
      <dsp:spPr>
        <a:xfrm>
          <a:off x="0" y="46559"/>
          <a:ext cx="6492875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мощный</a:t>
          </a:r>
          <a:endParaRPr lang="en-US" sz="3900" kern="1200" dirty="0"/>
        </a:p>
      </dsp:txBody>
      <dsp:txXfrm>
        <a:off x="44549" y="91108"/>
        <a:ext cx="6403777" cy="823502"/>
      </dsp:txXfrm>
    </dsp:sp>
    <dsp:sp modelId="{172E063F-D8C6-4450-B0D6-757B72198009}">
      <dsp:nvSpPr>
        <dsp:cNvPr id="0" name=""/>
        <dsp:cNvSpPr/>
      </dsp:nvSpPr>
      <dsp:spPr>
        <a:xfrm>
          <a:off x="0" y="1071479"/>
          <a:ext cx="6492875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гибкий</a:t>
          </a:r>
          <a:endParaRPr lang="en-US" sz="3900" kern="1200" dirty="0"/>
        </a:p>
      </dsp:txBody>
      <dsp:txXfrm>
        <a:off x="44549" y="1116028"/>
        <a:ext cx="6403777" cy="823502"/>
      </dsp:txXfrm>
    </dsp:sp>
    <dsp:sp modelId="{80409AC2-86E7-48AD-9F11-EED1A154F3A6}">
      <dsp:nvSpPr>
        <dsp:cNvPr id="0" name=""/>
        <dsp:cNvSpPr/>
      </dsp:nvSpPr>
      <dsp:spPr>
        <a:xfrm>
          <a:off x="0" y="2096399"/>
          <a:ext cx="6492875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минималистичный</a:t>
          </a:r>
          <a:endParaRPr lang="en-US" sz="3900" kern="1200" dirty="0"/>
        </a:p>
      </dsp:txBody>
      <dsp:txXfrm>
        <a:off x="44549" y="2140948"/>
        <a:ext cx="6403777" cy="823502"/>
      </dsp:txXfrm>
    </dsp:sp>
    <dsp:sp modelId="{AE63050F-7DBF-4654-BFBB-008068499235}">
      <dsp:nvSpPr>
        <dsp:cNvPr id="0" name=""/>
        <dsp:cNvSpPr/>
      </dsp:nvSpPr>
      <dsp:spPr>
        <a:xfrm>
          <a:off x="0" y="3121320"/>
          <a:ext cx="6492875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открытый</a:t>
          </a:r>
          <a:endParaRPr lang="en-US" sz="3900" kern="1200" dirty="0"/>
        </a:p>
      </dsp:txBody>
      <dsp:txXfrm>
        <a:off x="44549" y="3165869"/>
        <a:ext cx="6403777" cy="823502"/>
      </dsp:txXfrm>
    </dsp:sp>
    <dsp:sp modelId="{62E0D740-049B-4CA4-A098-C1CF1CAC33CC}">
      <dsp:nvSpPr>
        <dsp:cNvPr id="0" name=""/>
        <dsp:cNvSpPr/>
      </dsp:nvSpPr>
      <dsp:spPr>
        <a:xfrm>
          <a:off x="0" y="4146240"/>
          <a:ext cx="6492875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«быстрый»</a:t>
          </a:r>
          <a:endParaRPr lang="en-US" sz="3900" kern="1200" dirty="0"/>
        </a:p>
      </dsp:txBody>
      <dsp:txXfrm>
        <a:off x="44549" y="4190789"/>
        <a:ext cx="6403777" cy="823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78EE4-1387-4A8A-A46A-6FDF13898747}">
      <dsp:nvSpPr>
        <dsp:cNvPr id="0" name=""/>
        <dsp:cNvSpPr/>
      </dsp:nvSpPr>
      <dsp:spPr>
        <a:xfrm>
          <a:off x="0" y="14100"/>
          <a:ext cx="10018712" cy="468000"/>
        </a:xfrm>
        <a:prstGeom prst="roundRect">
          <a:avLst/>
        </a:prstGeom>
        <a:solidFill>
          <a:schemeClr val="accent1"/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Industrial Light and Magic</a:t>
          </a:r>
        </a:p>
      </dsp:txBody>
      <dsp:txXfrm>
        <a:off x="22846" y="36946"/>
        <a:ext cx="9973020" cy="422308"/>
      </dsp:txXfrm>
    </dsp:sp>
    <dsp:sp modelId="{00B6D7B7-254C-4CE0-A908-5A6D0EA8A6C4}">
      <dsp:nvSpPr>
        <dsp:cNvPr id="0" name=""/>
        <dsp:cNvSpPr/>
      </dsp:nvSpPr>
      <dsp:spPr>
        <a:xfrm>
          <a:off x="0" y="539700"/>
          <a:ext cx="10018712" cy="468000"/>
        </a:xfrm>
        <a:prstGeom prst="roundRect">
          <a:avLst/>
        </a:prstGeom>
        <a:solidFill>
          <a:schemeClr val="accent1"/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NASA</a:t>
          </a:r>
        </a:p>
      </dsp:txBody>
      <dsp:txXfrm>
        <a:off x="22846" y="562546"/>
        <a:ext cx="9973020" cy="422308"/>
      </dsp:txXfrm>
    </dsp:sp>
    <dsp:sp modelId="{A695BC31-2204-43AF-B304-E1C2595D17B5}">
      <dsp:nvSpPr>
        <dsp:cNvPr id="0" name=""/>
        <dsp:cNvSpPr/>
      </dsp:nvSpPr>
      <dsp:spPr>
        <a:xfrm>
          <a:off x="0" y="1065300"/>
          <a:ext cx="10018712" cy="4680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Google</a:t>
          </a:r>
        </a:p>
      </dsp:txBody>
      <dsp:txXfrm>
        <a:off x="22846" y="1088146"/>
        <a:ext cx="9973020" cy="422308"/>
      </dsp:txXfrm>
    </dsp:sp>
    <dsp:sp modelId="{ED684F4C-4579-4956-8B44-F33B1CE60ED3}">
      <dsp:nvSpPr>
        <dsp:cNvPr id="0" name=""/>
        <dsp:cNvSpPr/>
      </dsp:nvSpPr>
      <dsp:spPr>
        <a:xfrm>
          <a:off x="0" y="1590900"/>
          <a:ext cx="10018712" cy="4680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Facebook/Instagram</a:t>
          </a:r>
        </a:p>
      </dsp:txBody>
      <dsp:txXfrm>
        <a:off x="22846" y="1613746"/>
        <a:ext cx="9973020" cy="422308"/>
      </dsp:txXfrm>
    </dsp:sp>
    <dsp:sp modelId="{CDAA8D82-C2E1-4CB2-8D41-93D011E258E4}">
      <dsp:nvSpPr>
        <dsp:cNvPr id="0" name=""/>
        <dsp:cNvSpPr/>
      </dsp:nvSpPr>
      <dsp:spPr>
        <a:xfrm>
          <a:off x="0" y="2116500"/>
          <a:ext cx="10018712" cy="4680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Spotify</a:t>
          </a:r>
        </a:p>
      </dsp:txBody>
      <dsp:txXfrm>
        <a:off x="22846" y="2139346"/>
        <a:ext cx="9973020" cy="422308"/>
      </dsp:txXfrm>
    </dsp:sp>
    <dsp:sp modelId="{9C01DADB-E1A3-4222-8DE7-806D644EC208}">
      <dsp:nvSpPr>
        <dsp:cNvPr id="0" name=""/>
        <dsp:cNvSpPr/>
      </dsp:nvSpPr>
      <dsp:spPr>
        <a:xfrm>
          <a:off x="0" y="2642100"/>
          <a:ext cx="10018712" cy="4680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Netflix</a:t>
          </a:r>
        </a:p>
      </dsp:txBody>
      <dsp:txXfrm>
        <a:off x="22846" y="2664946"/>
        <a:ext cx="9973020" cy="422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5C0E-DE54-42AD-89F3-8B5D470F9804}">
      <dsp:nvSpPr>
        <dsp:cNvPr id="0" name=""/>
        <dsp:cNvSpPr/>
      </dsp:nvSpPr>
      <dsp:spPr>
        <a:xfrm>
          <a:off x="1248534" y="0"/>
          <a:ext cx="1827089" cy="182736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9E86F-67E6-4C49-B830-2C5072EEBEAF}">
      <dsp:nvSpPr>
        <dsp:cNvPr id="0" name=""/>
        <dsp:cNvSpPr/>
      </dsp:nvSpPr>
      <dsp:spPr>
        <a:xfrm>
          <a:off x="1652380" y="659735"/>
          <a:ext cx="1015278" cy="507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solidFill>
                <a:schemeClr val="bg1"/>
              </a:solidFill>
            </a:rPr>
            <a:t>Файл кода – </a:t>
          </a:r>
          <a:r>
            <a:rPr lang="en-US" sz="1100" kern="1200" dirty="0">
              <a:solidFill>
                <a:schemeClr val="bg1"/>
              </a:solidFill>
            </a:rPr>
            <a:t>script.py</a:t>
          </a:r>
        </a:p>
      </dsp:txBody>
      <dsp:txXfrm>
        <a:off x="1652380" y="659735"/>
        <a:ext cx="1015278" cy="507517"/>
      </dsp:txXfrm>
    </dsp:sp>
    <dsp:sp modelId="{1CE8F52E-E98C-4B97-98FF-5799E6A4F861}">
      <dsp:nvSpPr>
        <dsp:cNvPr id="0" name=""/>
        <dsp:cNvSpPr/>
      </dsp:nvSpPr>
      <dsp:spPr>
        <a:xfrm>
          <a:off x="741066" y="1049958"/>
          <a:ext cx="1827089" cy="182736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24B4A-E85D-4636-BBD9-92ABB4B3D139}">
      <dsp:nvSpPr>
        <dsp:cNvPr id="0" name=""/>
        <dsp:cNvSpPr/>
      </dsp:nvSpPr>
      <dsp:spPr>
        <a:xfrm>
          <a:off x="1146971" y="1715766"/>
          <a:ext cx="1015278" cy="507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solidFill>
                <a:schemeClr val="bg1"/>
              </a:solidFill>
            </a:rPr>
            <a:t>Байт-код – </a:t>
          </a:r>
          <a:r>
            <a:rPr lang="en-US" sz="1100" kern="1200" dirty="0" err="1">
              <a:solidFill>
                <a:schemeClr val="bg1"/>
              </a:solidFill>
            </a:rPr>
            <a:t>script.pyc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1146971" y="1715766"/>
        <a:ext cx="1015278" cy="507517"/>
      </dsp:txXfrm>
    </dsp:sp>
    <dsp:sp modelId="{22C41B08-22D6-4A75-A87C-96A4212DDA3B}">
      <dsp:nvSpPr>
        <dsp:cNvPr id="0" name=""/>
        <dsp:cNvSpPr/>
      </dsp:nvSpPr>
      <dsp:spPr>
        <a:xfrm>
          <a:off x="1378574" y="2225561"/>
          <a:ext cx="1569752" cy="157038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F2169-584E-4D3D-9E51-F8AA837E67CD}">
      <dsp:nvSpPr>
        <dsp:cNvPr id="0" name=""/>
        <dsp:cNvSpPr/>
      </dsp:nvSpPr>
      <dsp:spPr>
        <a:xfrm>
          <a:off x="1654782" y="2773316"/>
          <a:ext cx="1015278" cy="507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solidFill>
                <a:schemeClr val="bg1"/>
              </a:solidFill>
            </a:rPr>
            <a:t>Среда исполнения – </a:t>
          </a:r>
          <a:r>
            <a:rPr lang="en-US" sz="1100" kern="1200" dirty="0">
              <a:solidFill>
                <a:schemeClr val="bg1"/>
              </a:solidFill>
            </a:rPr>
            <a:t>PVC</a:t>
          </a:r>
        </a:p>
      </dsp:txBody>
      <dsp:txXfrm>
        <a:off x="1654782" y="2773316"/>
        <a:ext cx="1015278" cy="5075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8731-F436-4C84-9EF8-2CA7F0A931E8}">
      <dsp:nvSpPr>
        <dsp:cNvPr id="0" name=""/>
        <dsp:cNvSpPr/>
      </dsp:nvSpPr>
      <dsp:spPr>
        <a:xfrm>
          <a:off x="1058896" y="4214"/>
          <a:ext cx="4375081" cy="1334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x = 0 – </a:t>
          </a:r>
          <a:r>
            <a:rPr lang="ru-RU" sz="3200" kern="1200" dirty="0"/>
            <a:t>присвоение значения переменной</a:t>
          </a:r>
          <a:endParaRPr lang="en-US" sz="3200" kern="1200" dirty="0"/>
        </a:p>
      </dsp:txBody>
      <dsp:txXfrm>
        <a:off x="1058896" y="4214"/>
        <a:ext cx="4375081" cy="1334399"/>
      </dsp:txXfrm>
    </dsp:sp>
    <dsp:sp modelId="{EE4521DE-69C7-4E68-9F52-FCF8C3BA2474}">
      <dsp:nvSpPr>
        <dsp:cNvPr id="0" name=""/>
        <dsp:cNvSpPr/>
      </dsp:nvSpPr>
      <dsp:spPr>
        <a:xfrm>
          <a:off x="1058896" y="1885500"/>
          <a:ext cx="4375081" cy="1334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6 + 7 – выражение, может быть сведено к некоторому объекту</a:t>
          </a:r>
          <a:endParaRPr lang="en-US" sz="3200" kern="1200" dirty="0"/>
        </a:p>
      </dsp:txBody>
      <dsp:txXfrm>
        <a:off x="1058896" y="1885500"/>
        <a:ext cx="4375081" cy="1334399"/>
      </dsp:txXfrm>
    </dsp:sp>
    <dsp:sp modelId="{68D33701-F330-41D0-8451-5BCF1DE7C661}">
      <dsp:nvSpPr>
        <dsp:cNvPr id="0" name=""/>
        <dsp:cNvSpPr/>
      </dsp:nvSpPr>
      <dsp:spPr>
        <a:xfrm>
          <a:off x="1058896" y="3766785"/>
          <a:ext cx="4375081" cy="1334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print(x) – </a:t>
          </a:r>
          <a:r>
            <a:rPr lang="ru-RU" sz="3200" kern="1200"/>
            <a:t>инструкция, может быть сведена к некоторой команде</a:t>
          </a:r>
          <a:endParaRPr lang="en-US" sz="3200" kern="1200"/>
        </a:p>
      </dsp:txBody>
      <dsp:txXfrm>
        <a:off x="1058896" y="3766785"/>
        <a:ext cx="4375081" cy="13343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C6F7-550A-48F4-9A2F-0847A331B8D9}">
      <dsp:nvSpPr>
        <dsp:cNvPr id="0" name=""/>
        <dsp:cNvSpPr/>
      </dsp:nvSpPr>
      <dsp:spPr>
        <a:xfrm>
          <a:off x="2516560" y="623"/>
          <a:ext cx="1459753" cy="7291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Программы</a:t>
          </a:r>
          <a:endParaRPr lang="en-US" sz="1800" kern="1200" dirty="0"/>
        </a:p>
      </dsp:txBody>
      <dsp:txXfrm>
        <a:off x="2537916" y="21979"/>
        <a:ext cx="1417041" cy="686452"/>
      </dsp:txXfrm>
    </dsp:sp>
    <dsp:sp modelId="{9B199C3F-D56A-40FA-A823-4749BFACB7E8}">
      <dsp:nvSpPr>
        <dsp:cNvPr id="0" name=""/>
        <dsp:cNvSpPr/>
      </dsp:nvSpPr>
      <dsp:spPr>
        <a:xfrm rot="5400000">
          <a:off x="3109719" y="748017"/>
          <a:ext cx="273436" cy="32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148001" y="775361"/>
        <a:ext cx="196874" cy="191405"/>
      </dsp:txXfrm>
    </dsp:sp>
    <dsp:sp modelId="{AF233C99-F857-4D10-980F-E570179F366A}">
      <dsp:nvSpPr>
        <dsp:cNvPr id="0" name=""/>
        <dsp:cNvSpPr/>
      </dsp:nvSpPr>
      <dsp:spPr>
        <a:xfrm>
          <a:off x="2516560" y="1094370"/>
          <a:ext cx="1459753" cy="7291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Модули</a:t>
          </a:r>
          <a:endParaRPr lang="en-US" sz="1800" kern="1200" dirty="0"/>
        </a:p>
      </dsp:txBody>
      <dsp:txXfrm>
        <a:off x="2537916" y="1115726"/>
        <a:ext cx="1417041" cy="686452"/>
      </dsp:txXfrm>
    </dsp:sp>
    <dsp:sp modelId="{A910DB0D-FC90-4349-AEA2-7DCFED6CA28A}">
      <dsp:nvSpPr>
        <dsp:cNvPr id="0" name=""/>
        <dsp:cNvSpPr/>
      </dsp:nvSpPr>
      <dsp:spPr>
        <a:xfrm rot="5400000">
          <a:off x="3109719" y="1841764"/>
          <a:ext cx="273436" cy="32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148001" y="1869108"/>
        <a:ext cx="196874" cy="191405"/>
      </dsp:txXfrm>
    </dsp:sp>
    <dsp:sp modelId="{3E386444-2CB9-4D61-80E5-CF97BBADE722}">
      <dsp:nvSpPr>
        <dsp:cNvPr id="0" name=""/>
        <dsp:cNvSpPr/>
      </dsp:nvSpPr>
      <dsp:spPr>
        <a:xfrm>
          <a:off x="2516560" y="2188117"/>
          <a:ext cx="1459753" cy="7291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Инструкции</a:t>
          </a:r>
          <a:endParaRPr lang="en-US" sz="1800" kern="1200" dirty="0"/>
        </a:p>
      </dsp:txBody>
      <dsp:txXfrm>
        <a:off x="2537916" y="2209473"/>
        <a:ext cx="1417041" cy="686452"/>
      </dsp:txXfrm>
    </dsp:sp>
    <dsp:sp modelId="{98FA88BA-6A76-44DB-913B-C9648705867A}">
      <dsp:nvSpPr>
        <dsp:cNvPr id="0" name=""/>
        <dsp:cNvSpPr/>
      </dsp:nvSpPr>
      <dsp:spPr>
        <a:xfrm rot="5400000">
          <a:off x="3109719" y="2935511"/>
          <a:ext cx="273436" cy="32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148001" y="2962855"/>
        <a:ext cx="196874" cy="191405"/>
      </dsp:txXfrm>
    </dsp:sp>
    <dsp:sp modelId="{CFF59265-C9FE-4CA2-A92D-E5C725F51C98}">
      <dsp:nvSpPr>
        <dsp:cNvPr id="0" name=""/>
        <dsp:cNvSpPr/>
      </dsp:nvSpPr>
      <dsp:spPr>
        <a:xfrm>
          <a:off x="2516560" y="3281864"/>
          <a:ext cx="1459753" cy="7291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Выражения</a:t>
          </a:r>
        </a:p>
      </dsp:txBody>
      <dsp:txXfrm>
        <a:off x="2537916" y="3303220"/>
        <a:ext cx="1417041" cy="686452"/>
      </dsp:txXfrm>
    </dsp:sp>
    <dsp:sp modelId="{D1E9F40E-2294-46D1-9B0D-E73CD00ECAA0}">
      <dsp:nvSpPr>
        <dsp:cNvPr id="0" name=""/>
        <dsp:cNvSpPr/>
      </dsp:nvSpPr>
      <dsp:spPr>
        <a:xfrm rot="5400000">
          <a:off x="3109719" y="4029258"/>
          <a:ext cx="273436" cy="32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148001" y="4056602"/>
        <a:ext cx="196874" cy="191405"/>
      </dsp:txXfrm>
    </dsp:sp>
    <dsp:sp modelId="{4D858EDC-42A8-479B-8924-90B8D8D39445}">
      <dsp:nvSpPr>
        <dsp:cNvPr id="0" name=""/>
        <dsp:cNvSpPr/>
      </dsp:nvSpPr>
      <dsp:spPr>
        <a:xfrm>
          <a:off x="2516560" y="4375611"/>
          <a:ext cx="1459753" cy="7291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Объекты</a:t>
          </a:r>
        </a:p>
      </dsp:txBody>
      <dsp:txXfrm>
        <a:off x="2537916" y="4396967"/>
        <a:ext cx="1417041" cy="6864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30F7F-919A-411E-913A-40B4602780E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B8E08-D89E-4725-B0DC-6A7C354048A7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2100" kern="1200" dirty="0"/>
            <a:t>_test45, </a:t>
          </a:r>
          <a:r>
            <a:rPr lang="en-US" sz="2100" kern="1200" dirty="0" err="1"/>
            <a:t>xyz</a:t>
          </a:r>
          <a:r>
            <a:rPr lang="en-US" sz="2100" kern="1200" dirty="0"/>
            <a:t>, _42smile, </a:t>
          </a:r>
          <a:r>
            <a:rPr lang="en-US" sz="2100" strike="sngStrike" kern="1200" dirty="0"/>
            <a:t>&amp;^%#</a:t>
          </a:r>
        </a:p>
      </dsp:txBody>
      <dsp:txXfrm>
        <a:off x="0" y="2492"/>
        <a:ext cx="6492875" cy="1700138"/>
      </dsp:txXfrm>
    </dsp:sp>
    <dsp:sp modelId="{7307A905-5CE0-49F2-B81C-07B107D99FE5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A8813-83C2-4952-ACF5-8281FA0C5B21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Регистр симлов имеет значение: </a:t>
          </a:r>
          <a:r>
            <a:rPr lang="en-US" sz="2100" kern="1200"/>
            <a:t>TEST ≠ test</a:t>
          </a:r>
        </a:p>
      </dsp:txBody>
      <dsp:txXfrm>
        <a:off x="0" y="1702630"/>
        <a:ext cx="6492875" cy="1700138"/>
      </dsp:txXfrm>
    </dsp:sp>
    <dsp:sp modelId="{7E3988B7-71E7-48E1-8496-2966A634C8E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693C6-1182-4642-BA3A-080D951F52DB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Зарезервированные слова не зря так называются: </a:t>
          </a:r>
          <a:r>
            <a:rPr lang="en-US" sz="2100" kern="1200"/>
            <a:t>False, None, True, and, as, assert, async, await, break, class, continue, def, del, elif, else, except, finally, for, from, global, if, import, in, is, lambda, nonlocal, not, or, pass, raise, return, try, while, with, yield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2414-50E0-4484-B52D-3F83E7378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0A810-C302-47DF-BBB3-072548B86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245AD-F56F-4338-8035-E2C69AF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2890-290A-4CC5-BAD9-62C234FA398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9564-5E60-4C31-893A-B0B70B3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715B-6DB6-41C9-A96E-EA65BAA7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CD7F-AF37-4FF0-9245-6826BF46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9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FEEE-3031-4809-A1AA-6BE03161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8B7FC-35F9-4A65-8F6A-940A0C5FF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DF5C-78E0-42A2-A7AC-5E880DDC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2890-290A-4CC5-BAD9-62C234FA398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6A95-5578-4F86-A364-90FE70B8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5979-0CC7-4C0A-9719-111CD12C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CD7F-AF37-4FF0-9245-6826BF46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BCE85-CA91-40E5-8B50-A32493461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52463-A5DC-4450-9031-B386FCBAC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7DF4-91A4-4C2F-AD08-3125FDA0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2890-290A-4CC5-BAD9-62C234FA398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167C1-559C-4678-A0C1-5303616C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4999-632A-4CA1-8F22-215ECB40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CD7F-AF37-4FF0-9245-6826BF46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63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26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4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4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78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20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3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613B-417F-421E-B91C-B5E99B42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985D-2D83-4809-B651-DD848EF5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D0C3A-C4DD-4D13-9917-60A45F0C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2890-290A-4CC5-BAD9-62C234FA398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1A1B3-F940-4EE6-9A6F-9365C406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CFE6-25DC-4499-838A-95B9A0CD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CD7F-AF37-4FF0-9245-6826BF46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4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1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24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2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08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9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95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8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79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2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C403-CC2A-45BF-9665-98586E3A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6B17B-186A-4CAB-9038-48E1FFD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ED68-D65B-4A93-9A83-DB9EF778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2890-290A-4CC5-BAD9-62C234FA398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CFD3-D5F2-42E1-A5B4-7F1886FA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59F4E-836D-478F-A4BD-F38EB4BA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CD7F-AF37-4FF0-9245-6826BF46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7DBB-45DA-49B4-9ADE-56E4DF5F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AED1-F4C8-4696-ACA9-D03A18223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06EEF-9D1F-49D1-B38F-632959B3D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1F4AB-F0AD-4865-8244-F4E746A5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2890-290A-4CC5-BAD9-62C234FA398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26F84-3A57-4EE9-BF7A-DCFC6C50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41D9-C783-452B-B5C9-D19E536B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CD7F-AF37-4FF0-9245-6826BF46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E1EB-757A-4A05-AD26-4F1D7D35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5E63-4ADE-4FB0-8051-5936A275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EF016-0323-4B33-9CB8-1E8E6D04C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C5BB7-F380-49BA-9917-BE317CDE8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79ED0-6D6B-4C6A-8DD2-4FF2FD92E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F9D8D-5159-47E1-9FF6-E059C140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2890-290A-4CC5-BAD9-62C234FA398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9CEAC-9ACE-4584-83D7-3728C394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EB960-6E68-421D-8B52-373C7C0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CD7F-AF37-4FF0-9245-6826BF46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DB01-22C0-44F1-8CA3-CFDDB3F4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39995-32A0-48F0-B234-84946050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2890-290A-4CC5-BAD9-62C234FA398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9D76C-117B-450C-B083-81A1B157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32642-181F-4548-9244-B38DB3D4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CD7F-AF37-4FF0-9245-6826BF46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3D75D-9544-4CE5-8F7E-0574ADD4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2890-290A-4CC5-BAD9-62C234FA398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E0EDC-9E6E-4653-8A86-E5F01E5D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FC976-2AFF-4EB7-8151-6C146C80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CD7F-AF37-4FF0-9245-6826BF46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7101-AD92-498A-9982-18312D2E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D3C7-EA2D-4032-8831-6A9BEC951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41BD7-AB0F-4C74-8FB0-10B8031F3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8688D-60E0-4AC8-A039-C77A240B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2890-290A-4CC5-BAD9-62C234FA398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9BC21-AE71-4840-BB36-7D4351AE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20642-E92A-4F12-A858-FDC74444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CD7F-AF37-4FF0-9245-6826BF46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1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8D77-FAE9-4AFC-85A5-186F13DE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69B15-AAE3-4B51-A3F2-24F1FE0AD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C5DE1-4233-4E27-8A73-CAFF1220E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96FD7-C416-4497-ABAF-B04FE6EC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2890-290A-4CC5-BAD9-62C234FA398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7D320-AD2E-4B4F-8A57-E29D3600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9E6E9-65EB-43C6-BB57-9CBDEA1F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CD7F-AF37-4FF0-9245-6826BF46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2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A1693-0BB8-4057-8B96-5FD2DCC0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3F4C-E6F2-461C-9C0F-E5FC26009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0B52D-6628-4D94-8DF2-DA81C2279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2890-290A-4CC5-BAD9-62C234FA398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0AB1-DD98-473F-8E98-357FD5E1E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794CA-5818-46B9-ACCF-269F06D93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CD7F-AF37-4FF0-9245-6826BF463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9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1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python/environments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0BE0-73F0-42BF-8B2A-D4F0BC5F7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Комплексный курс по разработке веб-приложений на Python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46FD41-5C30-42AF-A0B4-05FACF7F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ru-RU" dirty="0"/>
              <a:t>Компании, использующие </a:t>
            </a:r>
            <a:r>
              <a:rPr lang="en-US" dirty="0"/>
              <a:t>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6F50B8-F8A3-45C1-AB90-C985EE1F05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1" y="24383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263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346D2-F56D-4BBC-A637-9631EADB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2" y="821265"/>
            <a:ext cx="6979918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Python 2.x </a:t>
            </a:r>
            <a:br>
              <a:rPr lang="en-US" sz="6000" dirty="0"/>
            </a:br>
            <a:r>
              <a:rPr lang="en-US" sz="6000" dirty="0"/>
              <a:t>vs </a:t>
            </a:r>
            <a:br>
              <a:rPr lang="en-US" sz="6000" dirty="0"/>
            </a:br>
            <a:r>
              <a:rPr lang="en-US" sz="6000" dirty="0"/>
              <a:t>Python 3.x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7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Установка Python и PIP</a:t>
            </a:r>
          </a:p>
        </p:txBody>
      </p:sp>
    </p:spTree>
    <p:extLst>
      <p:ext uri="{BB962C8B-B14F-4D97-AF65-F5344CB8AC3E}">
        <p14:creationId xmlns:p14="http://schemas.microsoft.com/office/powerpoint/2010/main" val="114902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Пишем первую программу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5538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918" y="3108859"/>
            <a:ext cx="6672838" cy="25133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dirty="0" err="1"/>
              <a:t>Установка</a:t>
            </a:r>
            <a:r>
              <a:rPr lang="en-US" dirty="0"/>
              <a:t> IDE</a:t>
            </a:r>
            <a:br>
              <a:rPr lang="ru-RU" dirty="0"/>
            </a:br>
            <a:r>
              <a:rPr lang="en-US" dirty="0"/>
              <a:t>VS Code:</a:t>
            </a:r>
            <a:br>
              <a:rPr lang="en-US" dirty="0"/>
            </a:br>
            <a:r>
              <a:rPr lang="en-US" sz="2200" dirty="0">
                <a:solidFill>
                  <a:prstClr val="white"/>
                </a:solidFill>
              </a:rPr>
              <a:t>install python extension</a:t>
            </a:r>
            <a:br>
              <a:rPr lang="en-US" sz="2200" dirty="0">
                <a:solidFill>
                  <a:prstClr val="white"/>
                </a:solidFill>
              </a:rPr>
            </a:br>
            <a:r>
              <a:rPr lang="en-US" sz="2200" dirty="0">
                <a:solidFill>
                  <a:prstClr val="white"/>
                </a:solidFill>
              </a:rPr>
              <a:t>code .</a:t>
            </a:r>
            <a:br>
              <a:rPr lang="en-US" sz="2200" dirty="0">
                <a:solidFill>
                  <a:prstClr val="white"/>
                </a:solidFill>
              </a:rPr>
            </a:br>
            <a:r>
              <a:rPr lang="en-US" sz="2200" dirty="0">
                <a:solidFill>
                  <a:prstClr val="whit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https://code.visualstudio.com/docs/python/environments</a:t>
            </a:r>
            <a:br>
              <a:rPr lang="en-US" sz="2200" dirty="0">
                <a:solidFill>
                  <a:prstClr val="white"/>
                </a:solidFill>
              </a:rPr>
            </a:br>
            <a:r>
              <a:rPr lang="en-US" sz="2200" dirty="0">
                <a:solidFill>
                  <a:prstClr val="white"/>
                </a:solidFill>
              </a:rPr>
              <a:t>install </a:t>
            </a:r>
            <a:r>
              <a:rPr lang="en-US" sz="2200" dirty="0" err="1">
                <a:solidFill>
                  <a:prstClr val="white"/>
                </a:solidFill>
              </a:rPr>
              <a:t>pylint</a:t>
            </a:r>
            <a:r>
              <a:rPr lang="en-US" sz="2200" dirty="0">
                <a:solidFill>
                  <a:prstClr val="white"/>
                </a:solidFill>
              </a:rPr>
              <a:t>, </a:t>
            </a:r>
            <a:r>
              <a:rPr lang="en-US" sz="2200" dirty="0" err="1">
                <a:solidFill>
                  <a:prstClr val="white"/>
                </a:solidFill>
              </a:rPr>
              <a:t>pylint-django</a:t>
            </a:r>
            <a:r>
              <a:rPr lang="en-US" sz="2200" dirty="0">
                <a:solidFill>
                  <a:prstClr val="white"/>
                </a:solidFill>
              </a:rPr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8705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demo-</a:t>
            </a:r>
            <a:r>
              <a:rPr lang="ru-RU" sz="4800" dirty="0"/>
              <a:t>проект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09872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C778C-0346-4261-AAF4-E88ED31D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05" y="297499"/>
            <a:ext cx="2639962" cy="2534478"/>
          </a:xfrm>
        </p:spPr>
        <p:txBody>
          <a:bodyPr>
            <a:normAutofit/>
          </a:bodyPr>
          <a:lstStyle/>
          <a:p>
            <a:r>
              <a:rPr lang="ru-RU" sz="2500" dirty="0">
                <a:solidFill>
                  <a:srgbClr val="FFFFFF"/>
                </a:solidFill>
              </a:rPr>
              <a:t>Интерпритатор – программная прослойка между кодом и машиной</a:t>
            </a:r>
            <a:endParaRPr lang="en-US" sz="2500" dirty="0">
              <a:solidFill>
                <a:srgbClr val="FFFFFF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4FE68B-A75B-4D88-9D0F-4881D9E276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40310" y="2664619"/>
          <a:ext cx="3816690" cy="3795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22C527-443C-42B2-840C-394EBF698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68" y="1420427"/>
            <a:ext cx="7321062" cy="401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082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3C417-46CD-400B-AA44-796E3DEF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85800"/>
            <a:ext cx="35814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 dirty="0">
                <a:solidFill>
                  <a:srgbClr val="FFFFFF"/>
                </a:solidFill>
              </a:rPr>
              <a:t>Переменные (</a:t>
            </a:r>
            <a:r>
              <a:rPr lang="en-US" sz="3200" dirty="0">
                <a:solidFill>
                  <a:srgbClr val="FFFFFF"/>
                </a:solidFill>
              </a:rPr>
              <a:t>variables</a:t>
            </a:r>
            <a:r>
              <a:rPr lang="ru-RU" sz="3200" dirty="0">
                <a:solidFill>
                  <a:srgbClr val="FFFFFF"/>
                </a:solidFill>
              </a:rPr>
              <a:t>),</a:t>
            </a:r>
            <a:br>
              <a:rPr lang="ru-RU" sz="3200" dirty="0">
                <a:solidFill>
                  <a:srgbClr val="FFFFFF"/>
                </a:solidFill>
              </a:rPr>
            </a:br>
            <a:r>
              <a:rPr lang="ru-RU" sz="3200" dirty="0">
                <a:solidFill>
                  <a:srgbClr val="FFFFFF"/>
                </a:solidFill>
              </a:rPr>
              <a:t> выражения </a:t>
            </a:r>
            <a:r>
              <a:rPr lang="en-US" sz="3200" dirty="0">
                <a:solidFill>
                  <a:srgbClr val="FFFFFF"/>
                </a:solidFill>
              </a:rPr>
              <a:t>(expressions)</a:t>
            </a:r>
            <a:r>
              <a:rPr lang="ru-RU" sz="3200" dirty="0">
                <a:solidFill>
                  <a:srgbClr val="FFFFFF"/>
                </a:solidFill>
              </a:rPr>
              <a:t>,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ru-RU" sz="3200" dirty="0">
                <a:solidFill>
                  <a:srgbClr val="FFFFFF"/>
                </a:solidFill>
              </a:rPr>
              <a:t> инструкции (</a:t>
            </a:r>
            <a:r>
              <a:rPr lang="en-US" sz="3200" dirty="0">
                <a:solidFill>
                  <a:srgbClr val="FFFFFF"/>
                </a:solidFill>
              </a:rPr>
              <a:t>statements</a:t>
            </a:r>
            <a:r>
              <a:rPr lang="ru-RU" sz="3200" dirty="0">
                <a:solidFill>
                  <a:srgbClr val="FFFFFF"/>
                </a:solidFill>
              </a:rPr>
              <a:t>) 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C252AE-FA07-4154-B7F6-45D65E03F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086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BD14B-2FAC-44BC-8AF5-8E4F9278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2500">
                <a:solidFill>
                  <a:srgbClr val="FFFFFF"/>
                </a:solidFill>
              </a:rPr>
              <a:t>Концептуальная иерархия</a:t>
            </a:r>
            <a:endParaRPr lang="en-US" sz="2500">
              <a:solidFill>
                <a:srgbClr val="FFFFF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DDDC6E-A977-4B68-A18B-F637D0E3C1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03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C4EA6-379A-4B4C-B39B-8240ECAB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400">
                <a:solidFill>
                  <a:srgbClr val="FFFFFF"/>
                </a:solidFill>
              </a:rPr>
              <a:t>Правила именования переменных</a:t>
            </a:r>
            <a:endParaRPr lang="en-US" sz="3400">
              <a:solidFill>
                <a:srgbClr val="FFFFFF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7C2FFDFE-2B84-433F-9D95-641025BE14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1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/>
              <a:t>Информация о курсе</a:t>
            </a:r>
          </a:p>
        </p:txBody>
      </p:sp>
    </p:spTree>
    <p:extLst>
      <p:ext uri="{BB962C8B-B14F-4D97-AF65-F5344CB8AC3E}">
        <p14:creationId xmlns:p14="http://schemas.microsoft.com/office/powerpoint/2010/main" val="349991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FB4D3-B741-4991-938F-32F8BE13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2500">
                <a:solidFill>
                  <a:srgbClr val="FFFFFF"/>
                </a:solidFill>
              </a:rPr>
              <a:t>Синтаксические различия</a:t>
            </a:r>
            <a:endParaRPr lang="en-US" sz="25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9B2BD5-04CD-4CC9-A276-64764C955A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365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0037FF-2FB2-4036-8D2E-E0C9687D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Коротко о динамической типизации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432F-0D20-4B01-B5BA-F3CC18F2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«Утиная» типизация – если это выглядит, как утка, и плавает, как утка, то это утка</a:t>
            </a:r>
          </a:p>
        </p:txBody>
      </p:sp>
      <p:sp>
        <p:nvSpPr>
          <p:cNvPr id="61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44" name="Graphic 6" descr="Duck">
            <a:extLst>
              <a:ext uri="{FF2B5EF4-FFF2-40B4-BE49-F238E27FC236}">
                <a16:creationId xmlns:a16="http://schemas.microsoft.com/office/drawing/2014/main" id="{56AFCECB-7312-407F-9BE7-8CB6EC892A5C}"/>
              </a:ext>
            </a:extLst>
          </p:cNvPr>
          <p:cNvGrpSpPr/>
          <p:nvPr/>
        </p:nvGrpSpPr>
        <p:grpSpPr>
          <a:xfrm>
            <a:off x="7101466" y="1580103"/>
            <a:ext cx="3410029" cy="3405294"/>
            <a:chOff x="9125546" y="2874970"/>
            <a:chExt cx="2037836" cy="2035006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843059-2A86-4203-947A-F2E0656EE85E}"/>
                </a:ext>
              </a:extLst>
            </p:cNvPr>
            <p:cNvSpPr/>
            <p:nvPr/>
          </p:nvSpPr>
          <p:spPr>
            <a:xfrm>
              <a:off x="9125546" y="2874970"/>
              <a:ext cx="1783107" cy="2035006"/>
            </a:xfrm>
            <a:custGeom>
              <a:avLst/>
              <a:gdLst>
                <a:gd name="connsiteX0" fmla="*/ 1528378 w 1783107"/>
                <a:gd name="connsiteY0" fmla="*/ 0 h 2035006"/>
                <a:gd name="connsiteX1" fmla="*/ 1273648 w 1783107"/>
                <a:gd name="connsiteY1" fmla="*/ 254730 h 2035006"/>
                <a:gd name="connsiteX2" fmla="*/ 1273648 w 1783107"/>
                <a:gd name="connsiteY2" fmla="*/ 650976 h 2035006"/>
                <a:gd name="connsiteX3" fmla="*/ 1075525 w 1783107"/>
                <a:gd name="connsiteY3" fmla="*/ 849099 h 2035006"/>
                <a:gd name="connsiteX4" fmla="*/ 387755 w 1783107"/>
                <a:gd name="connsiteY4" fmla="*/ 849099 h 2035006"/>
                <a:gd name="connsiteX5" fmla="*/ 141516 w 1783107"/>
                <a:gd name="connsiteY5" fmla="*/ 707582 h 2035006"/>
                <a:gd name="connsiteX6" fmla="*/ 0 w 1783107"/>
                <a:gd name="connsiteY6" fmla="*/ 849099 h 2035006"/>
                <a:gd name="connsiteX7" fmla="*/ 90571 w 1783107"/>
                <a:gd name="connsiteY7" fmla="*/ 982124 h 2035006"/>
                <a:gd name="connsiteX8" fmla="*/ 84910 w 1783107"/>
                <a:gd name="connsiteY8" fmla="*/ 1018919 h 2035006"/>
                <a:gd name="connsiteX9" fmla="*/ 226426 w 1783107"/>
                <a:gd name="connsiteY9" fmla="*/ 1160435 h 2035006"/>
                <a:gd name="connsiteX10" fmla="*/ 226426 w 1783107"/>
                <a:gd name="connsiteY10" fmla="*/ 1160435 h 2035006"/>
                <a:gd name="connsiteX11" fmla="*/ 820795 w 1783107"/>
                <a:gd name="connsiteY11" fmla="*/ 1638761 h 2035006"/>
                <a:gd name="connsiteX12" fmla="*/ 820795 w 1783107"/>
                <a:gd name="connsiteY12" fmla="*/ 1811411 h 2035006"/>
                <a:gd name="connsiteX13" fmla="*/ 764189 w 1783107"/>
                <a:gd name="connsiteY13" fmla="*/ 1865187 h 2035006"/>
                <a:gd name="connsiteX14" fmla="*/ 792492 w 1783107"/>
                <a:gd name="connsiteY14" fmla="*/ 1916133 h 2035006"/>
                <a:gd name="connsiteX15" fmla="*/ 959482 w 1783107"/>
                <a:gd name="connsiteY15" fmla="*/ 2026516 h 2035006"/>
                <a:gd name="connsiteX16" fmla="*/ 990615 w 1783107"/>
                <a:gd name="connsiteY16" fmla="*/ 2035007 h 2035006"/>
                <a:gd name="connsiteX17" fmla="*/ 1016088 w 1783107"/>
                <a:gd name="connsiteY17" fmla="*/ 2029346 h 2035006"/>
                <a:gd name="connsiteX18" fmla="*/ 1047222 w 1783107"/>
                <a:gd name="connsiteY18" fmla="*/ 1978400 h 2035006"/>
                <a:gd name="connsiteX19" fmla="*/ 1047222 w 1783107"/>
                <a:gd name="connsiteY19" fmla="*/ 1975570 h 2035006"/>
                <a:gd name="connsiteX20" fmla="*/ 1086847 w 1783107"/>
                <a:gd name="connsiteY20" fmla="*/ 1921794 h 2035006"/>
                <a:gd name="connsiteX21" fmla="*/ 1095337 w 1783107"/>
                <a:gd name="connsiteY21" fmla="*/ 1918963 h 2035006"/>
                <a:gd name="connsiteX22" fmla="*/ 1132132 w 1783107"/>
                <a:gd name="connsiteY22" fmla="*/ 1845375 h 2035006"/>
                <a:gd name="connsiteX23" fmla="*/ 1075525 w 1783107"/>
                <a:gd name="connsiteY23" fmla="*/ 1808580 h 2035006"/>
                <a:gd name="connsiteX24" fmla="*/ 934009 w 1783107"/>
                <a:gd name="connsiteY24" fmla="*/ 1808580 h 2035006"/>
                <a:gd name="connsiteX25" fmla="*/ 934009 w 1783107"/>
                <a:gd name="connsiteY25" fmla="*/ 1635930 h 2035006"/>
                <a:gd name="connsiteX26" fmla="*/ 1047222 w 1783107"/>
                <a:gd name="connsiteY26" fmla="*/ 1616118 h 2035006"/>
                <a:gd name="connsiteX27" fmla="*/ 1047222 w 1783107"/>
                <a:gd name="connsiteY27" fmla="*/ 1698198 h 2035006"/>
                <a:gd name="connsiteX28" fmla="*/ 990615 w 1783107"/>
                <a:gd name="connsiteY28" fmla="*/ 1751974 h 2035006"/>
                <a:gd name="connsiteX29" fmla="*/ 990615 w 1783107"/>
                <a:gd name="connsiteY29" fmla="*/ 1754804 h 2035006"/>
                <a:gd name="connsiteX30" fmla="*/ 1072695 w 1783107"/>
                <a:gd name="connsiteY30" fmla="*/ 1754804 h 2035006"/>
                <a:gd name="connsiteX31" fmla="*/ 1183078 w 1783107"/>
                <a:gd name="connsiteY31" fmla="*/ 1831223 h 2035006"/>
                <a:gd name="connsiteX32" fmla="*/ 1180247 w 1783107"/>
                <a:gd name="connsiteY32" fmla="*/ 1913303 h 2035006"/>
                <a:gd name="connsiteX33" fmla="*/ 1185908 w 1783107"/>
                <a:gd name="connsiteY33" fmla="*/ 1916133 h 2035006"/>
                <a:gd name="connsiteX34" fmla="*/ 1217042 w 1783107"/>
                <a:gd name="connsiteY34" fmla="*/ 1924624 h 2035006"/>
                <a:gd name="connsiteX35" fmla="*/ 1242515 w 1783107"/>
                <a:gd name="connsiteY35" fmla="*/ 1918963 h 2035006"/>
                <a:gd name="connsiteX36" fmla="*/ 1273648 w 1783107"/>
                <a:gd name="connsiteY36" fmla="*/ 1868017 h 2035006"/>
                <a:gd name="connsiteX37" fmla="*/ 1273648 w 1783107"/>
                <a:gd name="connsiteY37" fmla="*/ 1865187 h 2035006"/>
                <a:gd name="connsiteX38" fmla="*/ 1313273 w 1783107"/>
                <a:gd name="connsiteY38" fmla="*/ 1811411 h 2035006"/>
                <a:gd name="connsiteX39" fmla="*/ 1321764 w 1783107"/>
                <a:gd name="connsiteY39" fmla="*/ 1808580 h 2035006"/>
                <a:gd name="connsiteX40" fmla="*/ 1358558 w 1783107"/>
                <a:gd name="connsiteY40" fmla="*/ 1734992 h 2035006"/>
                <a:gd name="connsiteX41" fmla="*/ 1301951 w 1783107"/>
                <a:gd name="connsiteY41" fmla="*/ 1698198 h 2035006"/>
                <a:gd name="connsiteX42" fmla="*/ 1160435 w 1783107"/>
                <a:gd name="connsiteY42" fmla="*/ 1698198 h 2035006"/>
                <a:gd name="connsiteX43" fmla="*/ 1160435 w 1783107"/>
                <a:gd name="connsiteY43" fmla="*/ 1579324 h 2035006"/>
                <a:gd name="connsiteX44" fmla="*/ 1556681 w 1783107"/>
                <a:gd name="connsiteY44" fmla="*/ 962312 h 2035006"/>
                <a:gd name="connsiteX45" fmla="*/ 1556681 w 1783107"/>
                <a:gd name="connsiteY45" fmla="*/ 506629 h 2035006"/>
                <a:gd name="connsiteX46" fmla="*/ 1783107 w 1783107"/>
                <a:gd name="connsiteY46" fmla="*/ 254730 h 2035006"/>
                <a:gd name="connsiteX47" fmla="*/ 1528378 w 1783107"/>
                <a:gd name="connsiteY47" fmla="*/ 0 h 20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783107" h="2035006">
                  <a:moveTo>
                    <a:pt x="1528378" y="0"/>
                  </a:moveTo>
                  <a:cubicBezTo>
                    <a:pt x="1386861" y="0"/>
                    <a:pt x="1273648" y="113213"/>
                    <a:pt x="1273648" y="254730"/>
                  </a:cubicBezTo>
                  <a:lnTo>
                    <a:pt x="1273648" y="650976"/>
                  </a:lnTo>
                  <a:cubicBezTo>
                    <a:pt x="1273648" y="761359"/>
                    <a:pt x="1185908" y="849099"/>
                    <a:pt x="1075525" y="849099"/>
                  </a:cubicBezTo>
                  <a:lnTo>
                    <a:pt x="387755" y="849099"/>
                  </a:lnTo>
                  <a:cubicBezTo>
                    <a:pt x="339640" y="764189"/>
                    <a:pt x="246239" y="707582"/>
                    <a:pt x="141516" y="707582"/>
                  </a:cubicBezTo>
                  <a:cubicBezTo>
                    <a:pt x="62267" y="707582"/>
                    <a:pt x="0" y="769850"/>
                    <a:pt x="0" y="849099"/>
                  </a:cubicBezTo>
                  <a:cubicBezTo>
                    <a:pt x="0" y="908536"/>
                    <a:pt x="36794" y="959482"/>
                    <a:pt x="90571" y="982124"/>
                  </a:cubicBezTo>
                  <a:cubicBezTo>
                    <a:pt x="87740" y="993446"/>
                    <a:pt x="84910" y="1004767"/>
                    <a:pt x="84910" y="1018919"/>
                  </a:cubicBezTo>
                  <a:cubicBezTo>
                    <a:pt x="84910" y="1098168"/>
                    <a:pt x="147177" y="1160435"/>
                    <a:pt x="226426" y="1160435"/>
                  </a:cubicBezTo>
                  <a:lnTo>
                    <a:pt x="226426" y="1160435"/>
                  </a:lnTo>
                  <a:cubicBezTo>
                    <a:pt x="305676" y="1420825"/>
                    <a:pt x="537763" y="1616118"/>
                    <a:pt x="820795" y="1638761"/>
                  </a:cubicBezTo>
                  <a:lnTo>
                    <a:pt x="820795" y="1811411"/>
                  </a:lnTo>
                  <a:cubicBezTo>
                    <a:pt x="789662" y="1811411"/>
                    <a:pt x="764189" y="1834053"/>
                    <a:pt x="764189" y="1865187"/>
                  </a:cubicBezTo>
                  <a:cubicBezTo>
                    <a:pt x="764189" y="1884999"/>
                    <a:pt x="775510" y="1904812"/>
                    <a:pt x="792492" y="1916133"/>
                  </a:cubicBezTo>
                  <a:lnTo>
                    <a:pt x="959482" y="2026516"/>
                  </a:lnTo>
                  <a:cubicBezTo>
                    <a:pt x="967973" y="2032176"/>
                    <a:pt x="979294" y="2035007"/>
                    <a:pt x="990615" y="2035007"/>
                  </a:cubicBezTo>
                  <a:cubicBezTo>
                    <a:pt x="999106" y="2035007"/>
                    <a:pt x="1007597" y="2032176"/>
                    <a:pt x="1016088" y="2029346"/>
                  </a:cubicBezTo>
                  <a:cubicBezTo>
                    <a:pt x="1035900" y="2020855"/>
                    <a:pt x="1047222" y="2001043"/>
                    <a:pt x="1047222" y="1978400"/>
                  </a:cubicBezTo>
                  <a:lnTo>
                    <a:pt x="1047222" y="1975570"/>
                  </a:lnTo>
                  <a:cubicBezTo>
                    <a:pt x="1047222" y="1950097"/>
                    <a:pt x="1064204" y="1930284"/>
                    <a:pt x="1086847" y="1921794"/>
                  </a:cubicBezTo>
                  <a:lnTo>
                    <a:pt x="1095337" y="1918963"/>
                  </a:lnTo>
                  <a:cubicBezTo>
                    <a:pt x="1123641" y="1910472"/>
                    <a:pt x="1140623" y="1876508"/>
                    <a:pt x="1132132" y="1845375"/>
                  </a:cubicBezTo>
                  <a:cubicBezTo>
                    <a:pt x="1123641" y="1822732"/>
                    <a:pt x="1100998" y="1808580"/>
                    <a:pt x="1075525" y="1808580"/>
                  </a:cubicBezTo>
                  <a:lnTo>
                    <a:pt x="934009" y="1808580"/>
                  </a:lnTo>
                  <a:lnTo>
                    <a:pt x="934009" y="1635930"/>
                  </a:lnTo>
                  <a:cubicBezTo>
                    <a:pt x="973633" y="1633100"/>
                    <a:pt x="1010428" y="1627439"/>
                    <a:pt x="1047222" y="1616118"/>
                  </a:cubicBezTo>
                  <a:lnTo>
                    <a:pt x="1047222" y="1698198"/>
                  </a:lnTo>
                  <a:cubicBezTo>
                    <a:pt x="1016088" y="1698198"/>
                    <a:pt x="990615" y="1720840"/>
                    <a:pt x="990615" y="1751974"/>
                  </a:cubicBezTo>
                  <a:cubicBezTo>
                    <a:pt x="990615" y="1751974"/>
                    <a:pt x="990615" y="1751974"/>
                    <a:pt x="990615" y="1754804"/>
                  </a:cubicBezTo>
                  <a:lnTo>
                    <a:pt x="1072695" y="1754804"/>
                  </a:lnTo>
                  <a:cubicBezTo>
                    <a:pt x="1123641" y="1754804"/>
                    <a:pt x="1166096" y="1785938"/>
                    <a:pt x="1183078" y="1831223"/>
                  </a:cubicBezTo>
                  <a:cubicBezTo>
                    <a:pt x="1191569" y="1856696"/>
                    <a:pt x="1191569" y="1884999"/>
                    <a:pt x="1180247" y="1913303"/>
                  </a:cubicBezTo>
                  <a:lnTo>
                    <a:pt x="1185908" y="1916133"/>
                  </a:lnTo>
                  <a:cubicBezTo>
                    <a:pt x="1194399" y="1921794"/>
                    <a:pt x="1205720" y="1924624"/>
                    <a:pt x="1217042" y="1924624"/>
                  </a:cubicBezTo>
                  <a:cubicBezTo>
                    <a:pt x="1225533" y="1924624"/>
                    <a:pt x="1234024" y="1921794"/>
                    <a:pt x="1242515" y="1918963"/>
                  </a:cubicBezTo>
                  <a:cubicBezTo>
                    <a:pt x="1262327" y="1910472"/>
                    <a:pt x="1273648" y="1890660"/>
                    <a:pt x="1273648" y="1868017"/>
                  </a:cubicBezTo>
                  <a:lnTo>
                    <a:pt x="1273648" y="1865187"/>
                  </a:lnTo>
                  <a:cubicBezTo>
                    <a:pt x="1273648" y="1839714"/>
                    <a:pt x="1290630" y="1819902"/>
                    <a:pt x="1313273" y="1811411"/>
                  </a:cubicBezTo>
                  <a:lnTo>
                    <a:pt x="1321764" y="1808580"/>
                  </a:lnTo>
                  <a:cubicBezTo>
                    <a:pt x="1350067" y="1800089"/>
                    <a:pt x="1367049" y="1766126"/>
                    <a:pt x="1358558" y="1734992"/>
                  </a:cubicBezTo>
                  <a:cubicBezTo>
                    <a:pt x="1350067" y="1712349"/>
                    <a:pt x="1327424" y="1698198"/>
                    <a:pt x="1301951" y="1698198"/>
                  </a:cubicBezTo>
                  <a:lnTo>
                    <a:pt x="1160435" y="1698198"/>
                  </a:lnTo>
                  <a:lnTo>
                    <a:pt x="1160435" y="1579324"/>
                  </a:lnTo>
                  <a:cubicBezTo>
                    <a:pt x="1395352" y="1471771"/>
                    <a:pt x="1556681" y="1236854"/>
                    <a:pt x="1556681" y="962312"/>
                  </a:cubicBezTo>
                  <a:lnTo>
                    <a:pt x="1556681" y="506629"/>
                  </a:lnTo>
                  <a:cubicBezTo>
                    <a:pt x="1684046" y="492477"/>
                    <a:pt x="1783107" y="384925"/>
                    <a:pt x="1783107" y="254730"/>
                  </a:cubicBezTo>
                  <a:cubicBezTo>
                    <a:pt x="1783107" y="113213"/>
                    <a:pt x="1669894" y="0"/>
                    <a:pt x="152837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dk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F08F0C-E064-46AE-B2E0-F87DC1F9DA16}"/>
                </a:ext>
              </a:extLst>
            </p:cNvPr>
            <p:cNvSpPr/>
            <p:nvPr/>
          </p:nvSpPr>
          <p:spPr>
            <a:xfrm>
              <a:off x="10931296" y="3132530"/>
              <a:ext cx="232086" cy="138686"/>
            </a:xfrm>
            <a:custGeom>
              <a:avLst/>
              <a:gdLst>
                <a:gd name="connsiteX0" fmla="*/ 110383 w 232086"/>
                <a:gd name="connsiteY0" fmla="*/ 16982 h 138686"/>
                <a:gd name="connsiteX1" fmla="*/ 33964 w 232086"/>
                <a:gd name="connsiteY1" fmla="*/ 0 h 138686"/>
                <a:gd name="connsiteX2" fmla="*/ 0 w 232086"/>
                <a:gd name="connsiteY2" fmla="*/ 138686 h 138686"/>
                <a:gd name="connsiteX3" fmla="*/ 39624 w 232086"/>
                <a:gd name="connsiteY3" fmla="*/ 138686 h 138686"/>
                <a:gd name="connsiteX4" fmla="*/ 203784 w 232086"/>
                <a:gd name="connsiteY4" fmla="*/ 67928 h 138686"/>
                <a:gd name="connsiteX5" fmla="*/ 232087 w 232086"/>
                <a:gd name="connsiteY5" fmla="*/ 25473 h 138686"/>
                <a:gd name="connsiteX6" fmla="*/ 110383 w 232086"/>
                <a:gd name="connsiteY6" fmla="*/ 16982 h 13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86" h="138686">
                  <a:moveTo>
                    <a:pt x="110383" y="16982"/>
                  </a:moveTo>
                  <a:cubicBezTo>
                    <a:pt x="82079" y="14152"/>
                    <a:pt x="56607" y="8491"/>
                    <a:pt x="33964" y="0"/>
                  </a:cubicBezTo>
                  <a:cubicBezTo>
                    <a:pt x="33964" y="50946"/>
                    <a:pt x="22643" y="99062"/>
                    <a:pt x="0" y="138686"/>
                  </a:cubicBezTo>
                  <a:cubicBezTo>
                    <a:pt x="14152" y="138686"/>
                    <a:pt x="25473" y="138686"/>
                    <a:pt x="39624" y="138686"/>
                  </a:cubicBezTo>
                  <a:cubicBezTo>
                    <a:pt x="121704" y="138686"/>
                    <a:pt x="172650" y="101892"/>
                    <a:pt x="203784" y="67928"/>
                  </a:cubicBezTo>
                  <a:cubicBezTo>
                    <a:pt x="217935" y="53776"/>
                    <a:pt x="226426" y="36794"/>
                    <a:pt x="232087" y="25473"/>
                  </a:cubicBezTo>
                  <a:cubicBezTo>
                    <a:pt x="209444" y="25473"/>
                    <a:pt x="172650" y="22643"/>
                    <a:pt x="110383" y="169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dk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705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95A7-C5CA-4E58-A027-FE29375A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 операнды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36F5-8086-4197-8499-9D4788D8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78889"/>
            <a:ext cx="10018713" cy="49123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оператор</a:t>
            </a:r>
          </a:p>
          <a:p>
            <a:pPr marL="0" indent="0" algn="ctr">
              <a:buNone/>
            </a:pPr>
            <a:r>
              <a:rPr lang="ru-RU" dirty="0"/>
              <a:t>операнд</a:t>
            </a:r>
            <a:r>
              <a:rPr lang="ru-RU" sz="8000" dirty="0"/>
              <a:t>  3 + 7  </a:t>
            </a:r>
            <a:r>
              <a:rPr lang="ru-RU" dirty="0"/>
              <a:t>операнд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1918E7-10F2-45DF-A4B2-E120F4BEF181}"/>
              </a:ext>
            </a:extLst>
          </p:cNvPr>
          <p:cNvCxnSpPr/>
          <p:nvPr/>
        </p:nvCxnSpPr>
        <p:spPr>
          <a:xfrm>
            <a:off x="6467475" y="2752725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2F9DB7-211B-4B8B-8781-F88E9302199E}"/>
              </a:ext>
            </a:extLst>
          </p:cNvPr>
          <p:cNvCxnSpPr/>
          <p:nvPr/>
        </p:nvCxnSpPr>
        <p:spPr>
          <a:xfrm flipH="1" flipV="1">
            <a:off x="7599285" y="3826276"/>
            <a:ext cx="372863" cy="21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582361-5ABD-49A3-98BC-B4E42ACEB2A1}"/>
              </a:ext>
            </a:extLst>
          </p:cNvPr>
          <p:cNvCxnSpPr>
            <a:cxnSpLocks/>
          </p:cNvCxnSpPr>
          <p:nvPr/>
        </p:nvCxnSpPr>
        <p:spPr>
          <a:xfrm flipV="1">
            <a:off x="4955219" y="3826276"/>
            <a:ext cx="335872" cy="21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8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5FD23-77CB-40DD-A51E-41532B98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2800">
                <a:solidFill>
                  <a:srgbClr val="FFFFFF"/>
                </a:solidFill>
              </a:rPr>
              <a:t>Оператор присваивания (=)</a:t>
            </a:r>
            <a:endParaRPr lang="en-US" sz="280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0A29AB-BE41-4E14-BC7E-819ADD3B4B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2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A156D-BF99-456A-BE46-368442A5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546" y="685800"/>
            <a:ext cx="3705226" cy="510540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Математические операторы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15D92A-851A-4949-A3E1-2B58A1FB6F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858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A156D-BF99-456A-BE46-368442A5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Операторы сравнения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15D92A-851A-4949-A3E1-2B58A1FB6F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25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4435-C80D-4398-8491-5548354B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2500">
                <a:solidFill>
                  <a:srgbClr val="FFFFFF"/>
                </a:solidFill>
              </a:rPr>
              <a:t>Характеристики синтаксиса</a:t>
            </a:r>
            <a:endParaRPr lang="en-US" sz="2500">
              <a:solidFill>
                <a:srgbClr val="FFFFFF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CED56465-1250-4DDB-B308-BF92C298C2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540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FF7C-3BD6-4669-BE6D-04F9FB23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Преподаватель – Терентьев Никита Андреевич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25BF3E-0056-41A5-98EE-6D0501282D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95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5AEF-0E5E-4527-9034-A8ADCC48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/>
              <a:t>Информация о курсе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C07086-2A7D-4385-AEC0-916C6281F1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50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0AB5-8132-4252-97B0-459A548B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и сертификаты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D632EB-D1B1-4DBE-857B-645661156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947" y="3360344"/>
            <a:ext cx="9975444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5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A742B-BCA9-441E-92D1-E3EB5F92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100">
                <a:solidFill>
                  <a:srgbClr val="FFFFFF"/>
                </a:solidFill>
              </a:rPr>
              <a:t>Техника безопасности</a:t>
            </a:r>
            <a:endParaRPr lang="en-US" sz="31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AE9AFF-21EF-489E-945F-E3823D0A6C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51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4D629-1911-43CA-BA68-8D3250D8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/>
              <a:t>Коммуникация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284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Введение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02008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6FD41-5C30-42AF-A0B4-05FACF7F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347" y="790368"/>
            <a:ext cx="3621679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</a:rPr>
              <a:t>Python – </a:t>
            </a:r>
            <a:r>
              <a:rPr lang="ru-RU" sz="2800" dirty="0">
                <a:solidFill>
                  <a:srgbClr val="FFFFFF"/>
                </a:solidFill>
              </a:rPr>
              <a:t>высокоуровневый язык программирования общего назначения, ориентированный на повышение производительности разработчика и читаемости кода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6F50B8-F8A3-45C1-AB90-C985EE1F05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0151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Widescreen</PresentationFormat>
  <Paragraphs>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 Gothic</vt:lpstr>
      <vt:lpstr>Office Theme</vt:lpstr>
      <vt:lpstr>Parallax</vt:lpstr>
      <vt:lpstr>Комплексный курс по разработке веб-приложений на Python</vt:lpstr>
      <vt:lpstr>Информация о курсе</vt:lpstr>
      <vt:lpstr>Преподаватель – Терентьев Никита Андреевич</vt:lpstr>
      <vt:lpstr>Информация о курсе</vt:lpstr>
      <vt:lpstr>Оценки и сертификаты</vt:lpstr>
      <vt:lpstr>Техника безопасности</vt:lpstr>
      <vt:lpstr>Коммуникация</vt:lpstr>
      <vt:lpstr>Введение</vt:lpstr>
      <vt:lpstr>Python – высокоуровневый язык программирования общего назначения, ориентированный на повышение производительности разработчика и читаемости кода</vt:lpstr>
      <vt:lpstr>Компании, использующие Python</vt:lpstr>
      <vt:lpstr>Python 2.x  vs  Python 3.x</vt:lpstr>
      <vt:lpstr>Установка Python и PIP</vt:lpstr>
      <vt:lpstr>Пишем первую программу</vt:lpstr>
      <vt:lpstr>Установка IDE VS Code: install python extension code . https://code.visualstudio.com/docs/python/environments install pylint, pylint-django </vt:lpstr>
      <vt:lpstr>demo-проект</vt:lpstr>
      <vt:lpstr>Интерпритатор – программная прослойка между кодом и машиной</vt:lpstr>
      <vt:lpstr>Переменные (variables),  выражения (expressions),  инструкции (statements) </vt:lpstr>
      <vt:lpstr>Концептуальная иерархия</vt:lpstr>
      <vt:lpstr>Правила именования переменных</vt:lpstr>
      <vt:lpstr>Синтаксические различия</vt:lpstr>
      <vt:lpstr>Коротко о динамической типизации</vt:lpstr>
      <vt:lpstr>Операторы и операнды</vt:lpstr>
      <vt:lpstr>Оператор присваивания (=)</vt:lpstr>
      <vt:lpstr>Математические операторы</vt:lpstr>
      <vt:lpstr>Операторы сравнения</vt:lpstr>
      <vt:lpstr>Характеристики синтаксиса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Комплексный курс по разработке веб-приложений на Python</dc:title>
  <dc:creator>Mikita Tsiarentsyeu</dc:creator>
  <cp:lastModifiedBy>Mikita Tsiarentsyeu</cp:lastModifiedBy>
  <cp:revision>1</cp:revision>
  <dcterms:created xsi:type="dcterms:W3CDTF">2021-05-21T07:59:46Z</dcterms:created>
  <dcterms:modified xsi:type="dcterms:W3CDTF">2021-05-21T08:00:12Z</dcterms:modified>
</cp:coreProperties>
</file>