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/>
  <p:notesSz cx="6858000" cy="9144000"/>
  <p:embeddedFontLst>
    <p:embeddedFont>
      <p:font typeface="Roboto" panose="0200000000000000000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-22200" y="354965"/>
            <a:ext cx="91884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Виртуальная доска дел с уведомлениями</a:t>
            </a:r>
            <a:endParaRPr lang="en-US"/>
          </a:p>
        </p:txBody>
      </p:sp>
      <p:sp>
        <p:nvSpPr>
          <p:cNvPr id="55" name="Google Shape;55;p1"/>
          <p:cNvSpPr txBox="1"/>
          <p:nvPr>
            <p:ph type="subTitle" idx="1"/>
          </p:nvPr>
        </p:nvSpPr>
        <p:spPr>
          <a:xfrm>
            <a:off x="4637625" y="2988725"/>
            <a:ext cx="41946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Вараксин Дмитрий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              и 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Никитин Михаил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00"/>
              <a:buNone/>
            </a:pPr>
            <a:r>
              <a:rPr lang="en-US" sz="261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"Разработка </a:t>
            </a:r>
            <a:r>
              <a:rPr lang="ru-RU" altLang="en-US" sz="261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сайта</a:t>
            </a:r>
            <a:r>
              <a:rPr lang="en-US" sz="261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"</a:t>
            </a:r>
            <a:endParaRPr sz="3910"/>
          </a:p>
        </p:txBody>
      </p:sp>
      <p:sp>
        <p:nvSpPr>
          <p:cNvPr id="61" name="Google Shape;61;p2"/>
          <p:cNvSpPr txBox="1"/>
          <p:nvPr>
            <p:ph type="body" idx="1"/>
          </p:nvPr>
        </p:nvSpPr>
        <p:spPr>
          <a:xfrm>
            <a:off x="311700" y="1131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</a:rPr>
              <a:t>Описание </a:t>
            </a:r>
            <a:r>
              <a:rPr lang="ru-RU" alt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</a:rPr>
              <a:t>сайта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</a:rPr>
              <a:t>:</a:t>
            </a:r>
            <a:endParaRPr sz="16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</a:rPr>
              <a:t>Веб-страница "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Виртуальная доска дел с уведомлениями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</a:rPr>
              <a:t>" — это цифровой помощник, который создает онлайн-лист дел и автоматически напоминает пользователям о предстоящих задачах, помогая им оставаться организованными и продуктивными.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23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Структура и особенности приложения</a:t>
            </a:r>
            <a:endParaRPr lang="en-US" sz="2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Google Shape;67;p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UserLogin: Класс для работы с авторизацией пользователей.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функция работы с базами данных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функция переключения между страницами сайта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Ниже представлены функции для реализации подсчета времени, отображения функционала и т. д. п.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+mn-ea"/>
              </a:rPr>
              <a:t>Особенности </a:t>
            </a:r>
            <a:r>
              <a:rPr lang="ru-RU" altLang="en-US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+mn-ea"/>
              </a:rPr>
              <a:t>сайта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+mn-ea"/>
              </a:rPr>
              <a:t>: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</a:endParaRPr>
          </a:p>
          <a:p>
            <a:pPr marL="3429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+mn-ea"/>
              </a:rPr>
              <a:t>Интуитивно понятный интерфейс, максимально простой для пользователя.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</a:endParaRPr>
          </a:p>
          <a:p>
            <a:pPr marL="3429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+mn-ea"/>
              </a:rPr>
              <a:t>Возможность создания задач с настраиваемым временем.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</a:endParaRPr>
          </a:p>
          <a:p>
            <a:pPr marL="3429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+mn-ea"/>
              </a:rPr>
              <a:t>Лёгкость использования сайта.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20"/>
              <a:t>Заключение</a:t>
            </a:r>
            <a:endParaRPr sz="2620"/>
          </a:p>
        </p:txBody>
      </p:sp>
      <p:sp>
        <p:nvSpPr>
          <p:cNvPr id="73" name="Google Shape;73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85000"/>
                    <a:lumOff val="15000"/>
                  </a:schemeClr>
                </a:solidFill>
              </a14:hiddenFill>
            </a:ext>
          </a:ex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5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</a:rPr>
              <a:t>Возможности для доработки и развития проекта могут включать:</a:t>
            </a:r>
            <a:endParaRPr sz="135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n-US" sz="135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</a:rPr>
              <a:t>Добавление новых функций, по типу кнопок и звуковых уведомлений о завершении таймера задачи.</a:t>
            </a:r>
            <a:endParaRPr lang="en-US" sz="135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n-US" sz="135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</a:rPr>
              <a:t>Развитие шаблонов.</a:t>
            </a:r>
            <a:endParaRPr lang="en-US" sz="135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n-US" sz="135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</a:rPr>
              <a:t>Добавление адаптации на разных устройствах.</a:t>
            </a:r>
            <a:endParaRPr lang="en-US" sz="135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</a:endParaRPr>
          </a:p>
          <a:p>
            <a:pPr marL="142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endParaRPr lang="en-US" sz="135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</a:endParaRPr>
          </a:p>
          <a:p>
            <a:pPr marL="1428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endParaRPr lang="en-US" sz="135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2659800" y="961325"/>
            <a:ext cx="382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Спасибо за внимание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</Words>
  <Application>WPS Presentation</Application>
  <PresentationFormat/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Roboto</vt:lpstr>
      <vt:lpstr>Microsoft YaHei</vt:lpstr>
      <vt:lpstr>Arial Unicode MS</vt:lpstr>
      <vt:lpstr>Simple Light</vt:lpstr>
      <vt:lpstr>Игра кликер “ClickerGame”</vt:lpstr>
      <vt:lpstr>"Разработка игры в жанре кликер"</vt:lpstr>
      <vt:lpstr>Структура и особенности приложения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Виртуальная доска дел с уведомлениями</dc:title>
  <dc:creator/>
  <cp:lastModifiedBy>111</cp:lastModifiedBy>
  <cp:revision>1</cp:revision>
  <dcterms:created xsi:type="dcterms:W3CDTF">2024-05-15T08:58:45Z</dcterms:created>
  <dcterms:modified xsi:type="dcterms:W3CDTF">2024-05-15T08:58:45Z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7849E306C4C240FD820DBB133CA4F4C1_13</vt:lpwstr>
  </property>
  <property fmtid="{D5CDD505-2E9C-101B-9397-08002B2CF9AE}" pid="3" name="KSOProductBuildVer">
    <vt:lpwstr>1049-12.2.0.16909</vt:lpwstr>
  </property>
</Properties>
</file>