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9A7F26-FD86-443C-BB1B-F29148A8C5D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7JfhwXpl5h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763000" cy="1470025"/>
          </a:xfrm>
        </p:spPr>
        <p:txBody>
          <a:bodyPr>
            <a:normAutofit fontScale="90000"/>
          </a:bodyPr>
          <a:lstStyle/>
          <a:p>
            <a:pPr marL="636270">
              <a:lnSpc>
                <a:spcPct val="107000"/>
              </a:lnSpc>
              <a:spcAft>
                <a:spcPts val="800"/>
              </a:spcAft>
            </a:pPr>
            <a:r>
              <a:rPr lang="bg-BG" sz="6700" cap="all" dirty="0">
                <a:solidFill>
                  <a:srgbClr val="7030A0"/>
                </a:solidFill>
                <a:latin typeface="Times New Roman"/>
                <a:ea typeface="Times New Roman"/>
              </a:rPr>
              <a:t>Проект „ПАРКТРОНИК“</a:t>
            </a:r>
            <a:r>
              <a:rPr lang="en-US" sz="8800" cap="all" dirty="0">
                <a:solidFill>
                  <a:srgbClr val="BD4109"/>
                </a:solidFill>
                <a:latin typeface="Times New Roman"/>
                <a:ea typeface="Times New Roman"/>
              </a:rPr>
              <a:t/>
            </a:r>
            <a:br>
              <a:rPr lang="en-US" sz="8800" cap="all" dirty="0">
                <a:solidFill>
                  <a:srgbClr val="BD4109"/>
                </a:solidFill>
                <a:latin typeface="Times New Roman"/>
                <a:ea typeface="Times New Roman"/>
              </a:rPr>
            </a:br>
            <a:r>
              <a:rPr lang="en-US" dirty="0">
                <a:latin typeface="Times New Roman"/>
                <a:ea typeface="Times New Roman"/>
              </a:rPr>
              <a:t> </a:t>
            </a:r>
            <a:r>
              <a:rPr lang="en-US" sz="4000" dirty="0">
                <a:latin typeface="Times New Roman"/>
                <a:ea typeface="Times New Roman"/>
              </a:rPr>
              <a:t/>
            </a:r>
            <a:br>
              <a:rPr lang="en-US" sz="4000" dirty="0">
                <a:latin typeface="Times New Roman"/>
                <a:ea typeface="Times New Roman"/>
              </a:rPr>
            </a:br>
            <a:r>
              <a:rPr lang="en-US" dirty="0">
                <a:latin typeface="Times New Roman"/>
                <a:ea typeface="Times New Roman"/>
              </a:rPr>
              <a:t>         </a:t>
            </a:r>
            <a:r>
              <a:rPr lang="en-US" sz="4000" dirty="0">
                <a:latin typeface="Times New Roman"/>
                <a:ea typeface="Times New Roman"/>
              </a:rPr>
              <a:t/>
            </a:r>
            <a:br>
              <a:rPr lang="en-US" sz="4000" dirty="0"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724400"/>
            <a:ext cx="6400800" cy="1752600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Финален проект за модул 8: ВСОС към НП „Обучение за ИТ Кариера“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09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Описание на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Хардуер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Блок схеми на хардуера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Код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Блок схеми на логиката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Демо на проекта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Описание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Идея на проекта</a:t>
            </a:r>
          </a:p>
          <a:p>
            <a:r>
              <a:rPr lang="bg-BG" dirty="0" smtClean="0"/>
              <a:t>Съществуващи алтернативи</a:t>
            </a:r>
          </a:p>
          <a:p>
            <a:r>
              <a:rPr lang="bg-BG" dirty="0" smtClean="0"/>
              <a:t>Приложение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8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9870" r="27352" b="15570"/>
          <a:stretch/>
        </p:blipFill>
        <p:spPr>
          <a:xfrm>
            <a:off x="381000" y="3694176"/>
            <a:ext cx="4561722" cy="279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Хардуер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798259"/>
              </p:ext>
            </p:extLst>
          </p:nvPr>
        </p:nvGraphicFramePr>
        <p:xfrm>
          <a:off x="4267200" y="1143000"/>
          <a:ext cx="4692650" cy="285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968625"/>
                <a:gridCol w="1724025"/>
              </a:tblGrid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Име на компонента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Количество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Arduino Uno R3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Ultrasonic Distance Sensor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Buzzer MB12A12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LED </a:t>
                      </a:r>
                      <a:r>
                        <a:rPr lang="ru-RU" sz="1400">
                          <a:effectLst/>
                        </a:rPr>
                        <a:t>лампичка с два цвята – зелено; червено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HC-05 </a:t>
                      </a:r>
                      <a:r>
                        <a:rPr lang="bg-BG" sz="1400" dirty="0">
                          <a:effectLst/>
                        </a:rPr>
                        <a:t>блутут модул</a:t>
                      </a:r>
                      <a:endParaRPr lang="en-US" sz="1100" dirty="0">
                        <a:effectLst/>
                      </a:endParaRPr>
                    </a:p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HC-SR04 </a:t>
                      </a:r>
                      <a:r>
                        <a:rPr lang="bg-BG" sz="1400">
                          <a:effectLst/>
                        </a:rPr>
                        <a:t>ултразвуков датчик за разтояние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Jumper(джъмпер) кабели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Резистор 150 Оm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6362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Резистор 1,2 </a:t>
                      </a:r>
                      <a:r>
                        <a:rPr lang="bg-BG" sz="1400" dirty="0">
                          <a:effectLst/>
                        </a:rPr>
                        <a:t>kOm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6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1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Блок схеми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 на работа: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85800"/>
            <a:ext cx="1798320" cy="60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7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4458323" cy="4010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887007" cy="3191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011603"/>
            <a:ext cx="623974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Блок схема на </a:t>
            </a:r>
            <a:r>
              <a:rPr lang="en-US" dirty="0" smtClean="0"/>
              <a:t>Loop()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42288"/>
            <a:ext cx="3577590" cy="48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в тинкъркад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Линк за тинкъркад </a:t>
            </a:r>
            <a:r>
              <a:rPr lang="en-US" u="sng" dirty="0">
                <a:hlinkClick r:id="rId2"/>
              </a:rPr>
              <a:t>https://www.tinkercad.com/things/7JfhwXpl5hH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Проект „ПАРКТРОНИК“             </vt:lpstr>
      <vt:lpstr>Съдържание</vt:lpstr>
      <vt:lpstr>Описание </vt:lpstr>
      <vt:lpstr>Хардуер</vt:lpstr>
      <vt:lpstr>Блок схеми </vt:lpstr>
      <vt:lpstr>Код</vt:lpstr>
      <vt:lpstr>Блок схеми</vt:lpstr>
      <vt:lpstr>Демо в тинкъркад</vt:lpstr>
      <vt:lpstr>Въпроси</vt:lpstr>
      <vt:lpstr>Благодаря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„ПАРКТРОНИК“             </dc:title>
  <dc:creator>Alex</dc:creator>
  <cp:lastModifiedBy>Admin</cp:lastModifiedBy>
  <cp:revision>3</cp:revision>
  <dcterms:created xsi:type="dcterms:W3CDTF">2006-08-16T00:00:00Z</dcterms:created>
  <dcterms:modified xsi:type="dcterms:W3CDTF">2020-07-05T07:52:04Z</dcterms:modified>
</cp:coreProperties>
</file>