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B7B-7BD2-4F50-B1C8-EAAF5C6230CA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F982-84DC-4669-A56B-27D2753C6D71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B7B-7BD2-4F50-B1C8-EAAF5C6230CA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F982-84DC-4669-A56B-27D2753C6D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B7B-7BD2-4F50-B1C8-EAAF5C6230CA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F982-84DC-4669-A56B-27D2753C6D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B7B-7BD2-4F50-B1C8-EAAF5C6230CA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F982-84DC-4669-A56B-27D2753C6D7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B7B-7BD2-4F50-B1C8-EAAF5C6230CA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F982-84DC-4669-A56B-27D2753C6D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B7B-7BD2-4F50-B1C8-EAAF5C6230CA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F982-84DC-4669-A56B-27D2753C6D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B7B-7BD2-4F50-B1C8-EAAF5C6230CA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F982-84DC-4669-A56B-27D2753C6D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B7B-7BD2-4F50-B1C8-EAAF5C6230CA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F982-84DC-4669-A56B-27D2753C6D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B7B-7BD2-4F50-B1C8-EAAF5C6230CA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F982-84DC-4669-A56B-27D2753C6D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B7B-7BD2-4F50-B1C8-EAAF5C6230CA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F982-84DC-4669-A56B-27D2753C6D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EB7B-7BD2-4F50-B1C8-EAAF5C6230CA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F982-84DC-4669-A56B-27D2753C6D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935EB7B-7BD2-4F50-B1C8-EAAF5C6230CA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3D2F982-84DC-4669-A56B-27D2753C6D71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РАБОТА ПЕТРОВА ДИМИТРИЯ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PYGAME </a:t>
            </a:r>
            <a:r>
              <a:rPr lang="ru-RU" dirty="0" smtClean="0"/>
              <a:t>ПРОЕКТ </a:t>
            </a:r>
            <a:r>
              <a:rPr lang="en-US" dirty="0" smtClean="0"/>
              <a:t>“NAZVANIE NE PRIDUMAL”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8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ИГРЫ: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Дойти до выхода из уровня, обходя препятствия и перепрыгивая врагов.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51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Нажатие кнопки </a:t>
            </a:r>
            <a:r>
              <a:rPr lang="en-US" dirty="0" smtClean="0"/>
              <a:t>Start </a:t>
            </a:r>
            <a:r>
              <a:rPr lang="ru-RU" dirty="0" smtClean="0"/>
              <a:t>и </a:t>
            </a:r>
            <a:r>
              <a:rPr lang="en-US" dirty="0" smtClean="0"/>
              <a:t>Exit </a:t>
            </a:r>
            <a:r>
              <a:rPr lang="ru-RU" dirty="0" smtClean="0"/>
              <a:t>осуществляется нажатием</a:t>
            </a:r>
            <a:r>
              <a:rPr lang="en-US" dirty="0" smtClean="0"/>
              <a:t> </a:t>
            </a:r>
            <a:r>
              <a:rPr lang="ru-RU" dirty="0" smtClean="0"/>
              <a:t>кнопок </a:t>
            </a:r>
            <a:r>
              <a:rPr lang="en-US" dirty="0" smtClean="0"/>
              <a:t>Enter </a:t>
            </a:r>
            <a:r>
              <a:rPr lang="ru-RU" dirty="0" smtClean="0"/>
              <a:t>и </a:t>
            </a:r>
            <a:r>
              <a:rPr lang="en-US" dirty="0" smtClean="0"/>
              <a:t>Esc, </a:t>
            </a:r>
            <a:r>
              <a:rPr lang="ru-RU" dirty="0" smtClean="0"/>
              <a:t>или с помощью мыши.</a:t>
            </a:r>
          </a:p>
          <a:p>
            <a:r>
              <a:rPr lang="ru-RU" dirty="0" smtClean="0"/>
              <a:t>2. Управление самим персонажем осуществляется нажатием кнопок  </a:t>
            </a:r>
            <a:r>
              <a:rPr lang="en-US" dirty="0" smtClean="0"/>
              <a:t>Left, Up, Down, Right.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696833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54</TotalTime>
  <Words>62</Words>
  <Application>Microsoft Office PowerPoint</Application>
  <PresentationFormat>Экран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Горизонт</vt:lpstr>
      <vt:lpstr>PYGAME ПРОЕКТ “NAZVANIE NE PRIDUMAL”</vt:lpstr>
      <vt:lpstr>СУТЬ ИГРЫ:</vt:lpstr>
      <vt:lpstr>Управление: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 ПРОЕКТ “NAZVANIE NE PRIDUMAL”</dc:title>
  <dc:creator>Пользователь Windows</dc:creator>
  <cp:lastModifiedBy>Пользователь Windows</cp:lastModifiedBy>
  <cp:revision>3</cp:revision>
  <dcterms:created xsi:type="dcterms:W3CDTF">2022-02-28T22:23:45Z</dcterms:created>
  <dcterms:modified xsi:type="dcterms:W3CDTF">2022-02-28T23:18:19Z</dcterms:modified>
</cp:coreProperties>
</file>