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7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7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8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8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0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3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E0FA0-2343-40DB-9F2C-7DC1624A7742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398B-0650-4E82-94F7-65EAB5485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69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Bahnschrift" panose="020B0502040204020203" pitchFamily="34" charset="0"/>
              </a:rPr>
              <a:t>Вк-кликер</a:t>
            </a:r>
            <a:r>
              <a:rPr lang="ru-RU" dirty="0" smtClean="0">
                <a:latin typeface="Bahnschrift" panose="020B0502040204020203" pitchFamily="34" charset="0"/>
              </a:rPr>
              <a:t> бот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Nazvanie</a:t>
            </a:r>
            <a:r>
              <a:rPr lang="en-US" dirty="0" smtClean="0"/>
              <a:t> ne </a:t>
            </a:r>
            <a:r>
              <a:rPr lang="en-US" dirty="0" err="1" smtClean="0"/>
              <a:t>pridumal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6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003301"/>
            <a:ext cx="10515600" cy="1219200"/>
          </a:xfrm>
        </p:spPr>
        <p:txBody>
          <a:bodyPr/>
          <a:lstStyle/>
          <a:p>
            <a:r>
              <a:rPr lang="ru-RU" dirty="0" smtClean="0"/>
              <a:t>Суть бота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2336800"/>
            <a:ext cx="10515600" cy="3752851"/>
          </a:xfrm>
        </p:spPr>
        <p:txBody>
          <a:bodyPr/>
          <a:lstStyle/>
          <a:p>
            <a:r>
              <a:rPr lang="ru-RU" dirty="0" smtClean="0"/>
              <a:t>Вам нужно набирать как можно больше игровой валюты, чтобы быть первым в топе.</a:t>
            </a:r>
          </a:p>
          <a:p>
            <a:r>
              <a:rPr lang="ru-RU" dirty="0" smtClean="0"/>
              <a:t>Для этого вы можете кликать и зарабатывать монеты, или играть в казино.</a:t>
            </a:r>
          </a:p>
          <a:p>
            <a:r>
              <a:rPr lang="ru-RU" dirty="0" smtClean="0"/>
              <a:t>Так же в боте есть автомобили, которые дают вам прибыль если вы будете кликать. Эти машины можно продавать или покупать за игровую валюту.</a:t>
            </a:r>
          </a:p>
          <a:p>
            <a:r>
              <a:rPr lang="ru-RU" dirty="0" smtClean="0"/>
              <a:t>Клики так же можно улучшать(чем больше уровень клика,  тем больше клик приносит денег).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28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80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Вк-кликер бот</vt:lpstr>
      <vt:lpstr>Суть бота: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Вк-кликер бот</dc:title>
  <dc:creator>USER</dc:creator>
  <cp:lastModifiedBy>USER</cp:lastModifiedBy>
  <cp:revision>3</cp:revision>
  <dcterms:created xsi:type="dcterms:W3CDTF">2022-04-23T07:53:39Z</dcterms:created>
  <dcterms:modified xsi:type="dcterms:W3CDTF">2022-04-23T08:37:45Z</dcterms:modified>
</cp:coreProperties>
</file>