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8" r:id="rId4"/>
    <p:sldId id="289" r:id="rId5"/>
    <p:sldId id="290" r:id="rId6"/>
    <p:sldId id="259" r:id="rId7"/>
    <p:sldId id="279" r:id="rId8"/>
    <p:sldId id="280" r:id="rId9"/>
    <p:sldId id="265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384EE-3957-4A66-B764-613D4BC0CBE3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8DE02B9-BAE9-4EFA-A66F-4BFE5909B9C7}">
      <dgm:prSet phldrT="[Текст]" custT="1"/>
      <dgm:spPr/>
      <dgm:t>
        <a:bodyPr/>
        <a:lstStyle/>
        <a:p>
          <a:r>
            <a: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echo Text &gt; file.txt</a:t>
          </a:r>
          <a:endParaRPr lang="ru-RU" sz="24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41E7154-1B6D-4D73-9253-94E4EAC01539}" type="parTrans" cxnId="{9397CEE7-6C92-4502-A661-76A9CA3B4829}">
      <dgm:prSet/>
      <dgm:spPr/>
      <dgm:t>
        <a:bodyPr/>
        <a:lstStyle/>
        <a:p>
          <a:endParaRPr lang="ru-RU"/>
        </a:p>
      </dgm:t>
    </dgm:pt>
    <dgm:pt modelId="{CD6E9752-EC74-407D-974F-2A7A6F921208}" type="sibTrans" cxnId="{9397CEE7-6C92-4502-A661-76A9CA3B4829}">
      <dgm:prSet/>
      <dgm:spPr/>
      <dgm:t>
        <a:bodyPr/>
        <a:lstStyle/>
        <a:p>
          <a:endParaRPr lang="ru-RU"/>
        </a:p>
      </dgm:t>
    </dgm:pt>
    <dgm:pt modelId="{A86F01D1-A69F-4087-B1D7-A21B71A523B1}">
      <dgm:prSet phldrT="[Текст]" custT="1"/>
      <dgm:spPr/>
      <dgm:t>
        <a:bodyPr/>
        <a:lstStyle/>
        <a:p>
          <a:r>
            <a:rPr lang="en-US" sz="2000" dirty="0" smtClean="0"/>
            <a:t>untracked</a:t>
          </a:r>
        </a:p>
        <a:p>
          <a:r>
            <a:rPr lang="ru-RU" sz="2000" dirty="0" err="1" smtClean="0"/>
            <a:t>неотсле-живаемый</a:t>
          </a:r>
          <a:endParaRPr lang="ru-RU" sz="2000" dirty="0"/>
        </a:p>
      </dgm:t>
    </dgm:pt>
    <dgm:pt modelId="{7680CEF1-824F-4042-9B81-B5583D8ED61A}" type="parTrans" cxnId="{007164C2-4CAE-470B-AF77-D41F667F2B2D}">
      <dgm:prSet/>
      <dgm:spPr/>
      <dgm:t>
        <a:bodyPr/>
        <a:lstStyle/>
        <a:p>
          <a:endParaRPr lang="ru-RU"/>
        </a:p>
      </dgm:t>
    </dgm:pt>
    <dgm:pt modelId="{7F4DDD21-1B35-489A-AC69-E0D2F56D09B4}" type="sibTrans" cxnId="{007164C2-4CAE-470B-AF77-D41F667F2B2D}">
      <dgm:prSet/>
      <dgm:spPr/>
      <dgm:t>
        <a:bodyPr/>
        <a:lstStyle/>
        <a:p>
          <a:endParaRPr lang="ru-RU"/>
        </a:p>
      </dgm:t>
    </dgm:pt>
    <dgm:pt modelId="{BC34B686-7CAF-4A1D-BF23-0CE0347D6006}">
      <dgm:prSet phldrT="[Текст]" custT="1"/>
      <dgm:spPr/>
      <dgm:t>
        <a:bodyPr/>
        <a:lstStyle/>
        <a:p>
          <a:r>
            <a:rPr lang="en-US" sz="24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git</a:t>
          </a:r>
          <a:r>
            <a: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add</a:t>
          </a:r>
        </a:p>
        <a:p>
          <a:r>
            <a: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file.txt</a:t>
          </a:r>
          <a:endParaRPr lang="ru-RU" sz="24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025E577-56EE-4FEA-B58D-951FE1A3D381}" type="parTrans" cxnId="{56040DCA-C945-4521-9B89-E737E8EEF378}">
      <dgm:prSet/>
      <dgm:spPr/>
      <dgm:t>
        <a:bodyPr/>
        <a:lstStyle/>
        <a:p>
          <a:endParaRPr lang="ru-RU"/>
        </a:p>
      </dgm:t>
    </dgm:pt>
    <dgm:pt modelId="{B2A8F55A-0040-4D40-9A4D-2A63792B26D7}" type="sibTrans" cxnId="{56040DCA-C945-4521-9B89-E737E8EEF378}">
      <dgm:prSet/>
      <dgm:spPr/>
      <dgm:t>
        <a:bodyPr/>
        <a:lstStyle/>
        <a:p>
          <a:endParaRPr lang="ru-RU"/>
        </a:p>
      </dgm:t>
    </dgm:pt>
    <dgm:pt modelId="{E577338D-893C-4258-A678-044B314BE16E}">
      <dgm:prSet phldrT="[Текст]" custT="1"/>
      <dgm:spPr/>
      <dgm:t>
        <a:bodyPr/>
        <a:lstStyle/>
        <a:p>
          <a:r>
            <a:rPr lang="en-US" sz="2000" dirty="0" smtClean="0"/>
            <a:t>staged</a:t>
          </a:r>
          <a:endParaRPr lang="ru-RU" sz="2000" dirty="0" smtClean="0"/>
        </a:p>
        <a:p>
          <a:r>
            <a:rPr lang="ru-RU" sz="2000" dirty="0" err="1" smtClean="0"/>
            <a:t>индекси-рованный</a:t>
          </a:r>
          <a:endParaRPr lang="ru-RU" sz="2000" dirty="0"/>
        </a:p>
      </dgm:t>
    </dgm:pt>
    <dgm:pt modelId="{10F3881E-F862-4D90-A033-8C8BEA0CFE7F}" type="parTrans" cxnId="{C76C2BEE-8108-4BB6-8758-766C7164EF42}">
      <dgm:prSet/>
      <dgm:spPr/>
      <dgm:t>
        <a:bodyPr/>
        <a:lstStyle/>
        <a:p>
          <a:endParaRPr lang="ru-RU"/>
        </a:p>
      </dgm:t>
    </dgm:pt>
    <dgm:pt modelId="{2F5E3BCC-12A8-4E02-94B4-1A458A21F712}" type="sibTrans" cxnId="{C76C2BEE-8108-4BB6-8758-766C7164EF42}">
      <dgm:prSet/>
      <dgm:spPr/>
      <dgm:t>
        <a:bodyPr/>
        <a:lstStyle/>
        <a:p>
          <a:endParaRPr lang="ru-RU"/>
        </a:p>
      </dgm:t>
    </dgm:pt>
    <dgm:pt modelId="{274C3FFA-646D-4713-8B06-09BCC89F2EA4}">
      <dgm:prSet phldrT="[Текст]" custT="1"/>
      <dgm:spPr/>
      <dgm:t>
        <a:bodyPr/>
        <a:lstStyle/>
        <a:p>
          <a:r>
            <a:rPr lang="en-US" sz="24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git</a:t>
          </a:r>
          <a:r>
            <a: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commit </a:t>
          </a:r>
        </a:p>
        <a:p>
          <a:r>
            <a: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–m “comment”</a:t>
          </a:r>
          <a:endParaRPr lang="ru-RU" sz="24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D046935-73C9-4836-AF6A-A84DFF905BE6}" type="parTrans" cxnId="{DCB1E3E9-FD6A-4C8E-91BD-01B17EDAE194}">
      <dgm:prSet/>
      <dgm:spPr/>
      <dgm:t>
        <a:bodyPr/>
        <a:lstStyle/>
        <a:p>
          <a:endParaRPr lang="ru-RU"/>
        </a:p>
      </dgm:t>
    </dgm:pt>
    <dgm:pt modelId="{880B0873-23D4-4F04-854F-BB5533382D56}" type="sibTrans" cxnId="{DCB1E3E9-FD6A-4C8E-91BD-01B17EDAE194}">
      <dgm:prSet/>
      <dgm:spPr/>
      <dgm:t>
        <a:bodyPr/>
        <a:lstStyle/>
        <a:p>
          <a:endParaRPr lang="ru-RU"/>
        </a:p>
      </dgm:t>
    </dgm:pt>
    <dgm:pt modelId="{8AEA485E-EC1E-4D9B-8818-6D44F5473C29}">
      <dgm:prSet phldrT="[Текст]" custT="1"/>
      <dgm:spPr/>
      <dgm:t>
        <a:bodyPr/>
        <a:lstStyle/>
        <a:p>
          <a:r>
            <a:rPr lang="en-US" sz="2000" dirty="0" smtClean="0"/>
            <a:t>copy in local repository</a:t>
          </a:r>
          <a:endParaRPr lang="ru-RU" sz="2000" dirty="0" smtClean="0"/>
        </a:p>
        <a:p>
          <a:r>
            <a:rPr lang="ru-RU" sz="2000" dirty="0" err="1" smtClean="0"/>
            <a:t>закоммитили</a:t>
          </a:r>
          <a:r>
            <a:rPr lang="ru-RU" sz="2000" dirty="0" smtClean="0"/>
            <a:t>, сделали снимок версии</a:t>
          </a:r>
          <a:endParaRPr lang="ru-RU" sz="2000" dirty="0"/>
        </a:p>
      </dgm:t>
    </dgm:pt>
    <dgm:pt modelId="{F0238B66-C8FE-4891-939B-6EA6BDCFDF26}" type="parTrans" cxnId="{731E11DB-6D64-498C-8A7E-7B4750B7611F}">
      <dgm:prSet/>
      <dgm:spPr/>
      <dgm:t>
        <a:bodyPr/>
        <a:lstStyle/>
        <a:p>
          <a:endParaRPr lang="ru-RU"/>
        </a:p>
      </dgm:t>
    </dgm:pt>
    <dgm:pt modelId="{2F7CED89-CAA0-4EF0-8C2C-A508F185E897}" type="sibTrans" cxnId="{731E11DB-6D64-498C-8A7E-7B4750B7611F}">
      <dgm:prSet/>
      <dgm:spPr/>
      <dgm:t>
        <a:bodyPr/>
        <a:lstStyle/>
        <a:p>
          <a:endParaRPr lang="ru-RU"/>
        </a:p>
      </dgm:t>
    </dgm:pt>
    <dgm:pt modelId="{C1ADED49-63A9-4D43-9F30-18DA09AE91AE}">
      <dgm:prSet custT="1"/>
      <dgm:spPr/>
      <dgm:t>
        <a:bodyPr/>
        <a:lstStyle/>
        <a:p>
          <a:r>
            <a:rPr lang="en-US" sz="2400" b="1" dirty="0" err="1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git</a:t>
          </a:r>
          <a:r>
            <a:rPr lang="en-US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push</a:t>
          </a:r>
          <a:endParaRPr lang="ru-RU" sz="2400" b="1" dirty="0">
            <a:solidFill>
              <a:srgbClr val="FF000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6741EF3-772F-45F1-8A3D-B9A4E0E9709E}" type="parTrans" cxnId="{54DBDE52-9B61-48A9-B756-02A1FB02D8A4}">
      <dgm:prSet/>
      <dgm:spPr/>
      <dgm:t>
        <a:bodyPr/>
        <a:lstStyle/>
        <a:p>
          <a:endParaRPr lang="ru-RU"/>
        </a:p>
      </dgm:t>
    </dgm:pt>
    <dgm:pt modelId="{E375AD32-7924-4AD9-A90C-0816A1AEE791}" type="sibTrans" cxnId="{54DBDE52-9B61-48A9-B756-02A1FB02D8A4}">
      <dgm:prSet/>
      <dgm:spPr/>
      <dgm:t>
        <a:bodyPr/>
        <a:lstStyle/>
        <a:p>
          <a:endParaRPr lang="ru-RU"/>
        </a:p>
      </dgm:t>
    </dgm:pt>
    <dgm:pt modelId="{F1D3F437-51C8-4A91-9C35-66E269F373CB}">
      <dgm:prSet custT="1"/>
      <dgm:spPr/>
      <dgm:t>
        <a:bodyPr/>
        <a:lstStyle/>
        <a:p>
          <a:r>
            <a:rPr lang="en-US" sz="2000" dirty="0" smtClean="0"/>
            <a:t>copy in Remote Repository</a:t>
          </a:r>
          <a:endParaRPr lang="ru-RU" sz="2000" dirty="0" smtClean="0"/>
        </a:p>
        <a:p>
          <a:r>
            <a:rPr lang="ru-RU" sz="2000" dirty="0" err="1" smtClean="0"/>
            <a:t>запУшили</a:t>
          </a:r>
          <a:r>
            <a:rPr lang="ru-RU" sz="2000" dirty="0" smtClean="0"/>
            <a:t> </a:t>
          </a:r>
          <a:endParaRPr lang="ru-RU" sz="2000" dirty="0"/>
        </a:p>
      </dgm:t>
    </dgm:pt>
    <dgm:pt modelId="{70DB3048-FC90-4632-AD83-02D7913C3922}" type="parTrans" cxnId="{4A6331EB-AF89-49A1-BCD9-4B5EAF47127A}">
      <dgm:prSet/>
      <dgm:spPr/>
      <dgm:t>
        <a:bodyPr/>
        <a:lstStyle/>
        <a:p>
          <a:endParaRPr lang="ru-RU"/>
        </a:p>
      </dgm:t>
    </dgm:pt>
    <dgm:pt modelId="{D4CE6641-DEDF-4C8F-BD8A-BB555A4C654C}" type="sibTrans" cxnId="{4A6331EB-AF89-49A1-BCD9-4B5EAF47127A}">
      <dgm:prSet/>
      <dgm:spPr/>
      <dgm:t>
        <a:bodyPr/>
        <a:lstStyle/>
        <a:p>
          <a:endParaRPr lang="ru-RU"/>
        </a:p>
      </dgm:t>
    </dgm:pt>
    <dgm:pt modelId="{180CB7B8-9A52-4A8C-B0AC-6C99FB51564F}" type="pres">
      <dgm:prSet presAssocID="{40D384EE-3957-4A66-B764-613D4BC0CB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50BB502-57AF-4165-9174-59DA3AA96476}" type="pres">
      <dgm:prSet presAssocID="{58DE02B9-BAE9-4EFA-A66F-4BFE5909B9C7}" presName="root" presStyleCnt="0"/>
      <dgm:spPr/>
    </dgm:pt>
    <dgm:pt modelId="{EA7ACB40-D919-4C9F-B449-C67B6393D538}" type="pres">
      <dgm:prSet presAssocID="{58DE02B9-BAE9-4EFA-A66F-4BFE5909B9C7}" presName="rootComposite" presStyleCnt="0"/>
      <dgm:spPr/>
    </dgm:pt>
    <dgm:pt modelId="{8546271C-D419-42FF-AE0B-E9DDADADB82A}" type="pres">
      <dgm:prSet presAssocID="{58DE02B9-BAE9-4EFA-A66F-4BFE5909B9C7}" presName="rootText" presStyleLbl="node1" presStyleIdx="0" presStyleCnt="4" custScaleX="116618" custScaleY="143306"/>
      <dgm:spPr/>
      <dgm:t>
        <a:bodyPr/>
        <a:lstStyle/>
        <a:p>
          <a:endParaRPr lang="ru-RU"/>
        </a:p>
      </dgm:t>
    </dgm:pt>
    <dgm:pt modelId="{72A9D23E-DDAF-477A-A8AB-B5F067159A6E}" type="pres">
      <dgm:prSet presAssocID="{58DE02B9-BAE9-4EFA-A66F-4BFE5909B9C7}" presName="rootConnector" presStyleLbl="node1" presStyleIdx="0" presStyleCnt="4"/>
      <dgm:spPr/>
      <dgm:t>
        <a:bodyPr/>
        <a:lstStyle/>
        <a:p>
          <a:endParaRPr lang="ru-RU"/>
        </a:p>
      </dgm:t>
    </dgm:pt>
    <dgm:pt modelId="{EABE316B-9A2F-4C52-A9D0-871820AF8A3D}" type="pres">
      <dgm:prSet presAssocID="{58DE02B9-BAE9-4EFA-A66F-4BFE5909B9C7}" presName="childShape" presStyleCnt="0"/>
      <dgm:spPr/>
    </dgm:pt>
    <dgm:pt modelId="{84BBDD65-FAC5-44FF-9C48-5A11A67613DF}" type="pres">
      <dgm:prSet presAssocID="{7680CEF1-824F-4042-9B81-B5583D8ED61A}" presName="Name13" presStyleLbl="parChTrans1D2" presStyleIdx="0" presStyleCnt="4"/>
      <dgm:spPr/>
      <dgm:t>
        <a:bodyPr/>
        <a:lstStyle/>
        <a:p>
          <a:endParaRPr lang="ru-RU"/>
        </a:p>
      </dgm:t>
    </dgm:pt>
    <dgm:pt modelId="{AEE9A714-9C38-4AAE-A0F2-693C28C5E6F6}" type="pres">
      <dgm:prSet presAssocID="{A86F01D1-A69F-4087-B1D7-A21B71A523B1}" presName="childText" presStyleLbl="bgAcc1" presStyleIdx="0" presStyleCnt="4" custScaleX="130064" custScaleY="1910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9F4964-775F-4AEC-B0D2-B31B0533D582}" type="pres">
      <dgm:prSet presAssocID="{BC34B686-7CAF-4A1D-BF23-0CE0347D6006}" presName="root" presStyleCnt="0"/>
      <dgm:spPr/>
    </dgm:pt>
    <dgm:pt modelId="{EC52D605-36D8-4840-A3BA-88BBFFA63EA4}" type="pres">
      <dgm:prSet presAssocID="{BC34B686-7CAF-4A1D-BF23-0CE0347D6006}" presName="rootComposite" presStyleCnt="0"/>
      <dgm:spPr/>
    </dgm:pt>
    <dgm:pt modelId="{7B03C7FA-CAE7-4399-8F6E-BA7B5C991648}" type="pres">
      <dgm:prSet presAssocID="{BC34B686-7CAF-4A1D-BF23-0CE0347D6006}" presName="rootText" presStyleLbl="node1" presStyleIdx="1" presStyleCnt="4" custScaleX="125922" custScaleY="135772"/>
      <dgm:spPr/>
      <dgm:t>
        <a:bodyPr/>
        <a:lstStyle/>
        <a:p>
          <a:endParaRPr lang="ru-RU"/>
        </a:p>
      </dgm:t>
    </dgm:pt>
    <dgm:pt modelId="{DE5A4667-E236-46A7-9BF2-5E97D7D13F91}" type="pres">
      <dgm:prSet presAssocID="{BC34B686-7CAF-4A1D-BF23-0CE0347D6006}" presName="rootConnector" presStyleLbl="node1" presStyleIdx="1" presStyleCnt="4"/>
      <dgm:spPr/>
      <dgm:t>
        <a:bodyPr/>
        <a:lstStyle/>
        <a:p>
          <a:endParaRPr lang="ru-RU"/>
        </a:p>
      </dgm:t>
    </dgm:pt>
    <dgm:pt modelId="{70FF4068-F5F4-41B1-9820-AF64B245037F}" type="pres">
      <dgm:prSet presAssocID="{BC34B686-7CAF-4A1D-BF23-0CE0347D6006}" presName="childShape" presStyleCnt="0"/>
      <dgm:spPr/>
    </dgm:pt>
    <dgm:pt modelId="{0302B468-EACC-4045-9B4F-F5D16E70ED53}" type="pres">
      <dgm:prSet presAssocID="{10F3881E-F862-4D90-A033-8C8BEA0CFE7F}" presName="Name13" presStyleLbl="parChTrans1D2" presStyleIdx="1" presStyleCnt="4"/>
      <dgm:spPr/>
      <dgm:t>
        <a:bodyPr/>
        <a:lstStyle/>
        <a:p>
          <a:endParaRPr lang="ru-RU"/>
        </a:p>
      </dgm:t>
    </dgm:pt>
    <dgm:pt modelId="{71E14CA2-CE00-4F3F-8BF6-6799D12591F6}" type="pres">
      <dgm:prSet presAssocID="{E577338D-893C-4258-A678-044B314BE16E}" presName="childText" presStyleLbl="bgAcc1" presStyleIdx="1" presStyleCnt="4" custScaleX="117664" custScaleY="19455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B0BF47-9614-4F39-B3BA-02A0F1D6217C}" type="pres">
      <dgm:prSet presAssocID="{274C3FFA-646D-4713-8B06-09BCC89F2EA4}" presName="root" presStyleCnt="0"/>
      <dgm:spPr/>
    </dgm:pt>
    <dgm:pt modelId="{024733D0-439D-45CF-8A7A-E7093C917E07}" type="pres">
      <dgm:prSet presAssocID="{274C3FFA-646D-4713-8B06-09BCC89F2EA4}" presName="rootComposite" presStyleCnt="0"/>
      <dgm:spPr/>
    </dgm:pt>
    <dgm:pt modelId="{D77B3143-D4FB-4935-94E8-D2D8E59F518D}" type="pres">
      <dgm:prSet presAssocID="{274C3FFA-646D-4713-8B06-09BCC89F2EA4}" presName="rootText" presStyleLbl="node1" presStyleIdx="2" presStyleCnt="4" custScaleX="165331" custScaleY="131956"/>
      <dgm:spPr/>
      <dgm:t>
        <a:bodyPr/>
        <a:lstStyle/>
        <a:p>
          <a:endParaRPr lang="ru-RU"/>
        </a:p>
      </dgm:t>
    </dgm:pt>
    <dgm:pt modelId="{FB330795-38C0-452E-B681-47EAB7EE5FD2}" type="pres">
      <dgm:prSet presAssocID="{274C3FFA-646D-4713-8B06-09BCC89F2EA4}" presName="rootConnector" presStyleLbl="node1" presStyleIdx="2" presStyleCnt="4"/>
      <dgm:spPr/>
      <dgm:t>
        <a:bodyPr/>
        <a:lstStyle/>
        <a:p>
          <a:endParaRPr lang="ru-RU"/>
        </a:p>
      </dgm:t>
    </dgm:pt>
    <dgm:pt modelId="{2B33901B-2A84-424A-8EF5-67808E30274D}" type="pres">
      <dgm:prSet presAssocID="{274C3FFA-646D-4713-8B06-09BCC89F2EA4}" presName="childShape" presStyleCnt="0"/>
      <dgm:spPr/>
    </dgm:pt>
    <dgm:pt modelId="{E22F39A6-C34F-4D90-B949-177757132763}" type="pres">
      <dgm:prSet presAssocID="{F0238B66-C8FE-4891-939B-6EA6BDCFDF26}" presName="Name13" presStyleLbl="parChTrans1D2" presStyleIdx="2" presStyleCnt="4"/>
      <dgm:spPr/>
      <dgm:t>
        <a:bodyPr/>
        <a:lstStyle/>
        <a:p>
          <a:endParaRPr lang="ru-RU"/>
        </a:p>
      </dgm:t>
    </dgm:pt>
    <dgm:pt modelId="{D58CE51F-AD93-400D-A36F-B7BB05A4B315}" type="pres">
      <dgm:prSet presAssocID="{8AEA485E-EC1E-4D9B-8818-6D44F5473C29}" presName="childText" presStyleLbl="bgAcc1" presStyleIdx="2" presStyleCnt="4" custScaleX="155275" custScaleY="2496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FE8397-3D7E-45E3-AB2F-099A2E368111}" type="pres">
      <dgm:prSet presAssocID="{C1ADED49-63A9-4D43-9F30-18DA09AE91AE}" presName="root" presStyleCnt="0"/>
      <dgm:spPr/>
    </dgm:pt>
    <dgm:pt modelId="{409B9B13-99E5-4F74-B6EF-72B9A2950D2D}" type="pres">
      <dgm:prSet presAssocID="{C1ADED49-63A9-4D43-9F30-18DA09AE91AE}" presName="rootComposite" presStyleCnt="0"/>
      <dgm:spPr/>
    </dgm:pt>
    <dgm:pt modelId="{8EB2F679-7801-46B1-8C45-CA2ED56BA512}" type="pres">
      <dgm:prSet presAssocID="{C1ADED49-63A9-4D43-9F30-18DA09AE91AE}" presName="rootText" presStyleLbl="node1" presStyleIdx="3" presStyleCnt="4" custScaleY="131956"/>
      <dgm:spPr/>
      <dgm:t>
        <a:bodyPr/>
        <a:lstStyle/>
        <a:p>
          <a:endParaRPr lang="ru-RU"/>
        </a:p>
      </dgm:t>
    </dgm:pt>
    <dgm:pt modelId="{A1FDD6DB-8BC2-4890-84C0-A5C41EEB92BC}" type="pres">
      <dgm:prSet presAssocID="{C1ADED49-63A9-4D43-9F30-18DA09AE91AE}" presName="rootConnector" presStyleLbl="node1" presStyleIdx="3" presStyleCnt="4"/>
      <dgm:spPr/>
      <dgm:t>
        <a:bodyPr/>
        <a:lstStyle/>
        <a:p>
          <a:endParaRPr lang="ru-RU"/>
        </a:p>
      </dgm:t>
    </dgm:pt>
    <dgm:pt modelId="{181E2503-BA7C-49EA-8791-736CB3337879}" type="pres">
      <dgm:prSet presAssocID="{C1ADED49-63A9-4D43-9F30-18DA09AE91AE}" presName="childShape" presStyleCnt="0"/>
      <dgm:spPr/>
    </dgm:pt>
    <dgm:pt modelId="{D971DF04-34A5-403D-92BD-49D98C3EC185}" type="pres">
      <dgm:prSet presAssocID="{70DB3048-FC90-4632-AD83-02D7913C3922}" presName="Name13" presStyleLbl="parChTrans1D2" presStyleIdx="3" presStyleCnt="4"/>
      <dgm:spPr/>
      <dgm:t>
        <a:bodyPr/>
        <a:lstStyle/>
        <a:p>
          <a:endParaRPr lang="ru-RU"/>
        </a:p>
      </dgm:t>
    </dgm:pt>
    <dgm:pt modelId="{08D0CF7E-A0C8-4ECF-B1D9-BA2F75C887C4}" type="pres">
      <dgm:prSet presAssocID="{F1D3F437-51C8-4A91-9C35-66E269F373CB}" presName="childText" presStyleLbl="bgAcc1" presStyleIdx="3" presStyleCnt="4" custScaleX="131850" custScaleY="2290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A6331EB-AF89-49A1-BCD9-4B5EAF47127A}" srcId="{C1ADED49-63A9-4D43-9F30-18DA09AE91AE}" destId="{F1D3F437-51C8-4A91-9C35-66E269F373CB}" srcOrd="0" destOrd="0" parTransId="{70DB3048-FC90-4632-AD83-02D7913C3922}" sibTransId="{D4CE6641-DEDF-4C8F-BD8A-BB555A4C654C}"/>
    <dgm:cxn modelId="{07467D6D-D160-4702-8B89-B3F077C4C9FF}" type="presOf" srcId="{C1ADED49-63A9-4D43-9F30-18DA09AE91AE}" destId="{A1FDD6DB-8BC2-4890-84C0-A5C41EEB92BC}" srcOrd="1" destOrd="0" presId="urn:microsoft.com/office/officeart/2005/8/layout/hierarchy3"/>
    <dgm:cxn modelId="{8F3BE62A-0EE4-462D-B48F-66051BF1B9A3}" type="presOf" srcId="{BC34B686-7CAF-4A1D-BF23-0CE0347D6006}" destId="{DE5A4667-E236-46A7-9BF2-5E97D7D13F91}" srcOrd="1" destOrd="0" presId="urn:microsoft.com/office/officeart/2005/8/layout/hierarchy3"/>
    <dgm:cxn modelId="{140C5EB1-3C72-44F3-8672-CFF61889F6B3}" type="presOf" srcId="{F0238B66-C8FE-4891-939B-6EA6BDCFDF26}" destId="{E22F39A6-C34F-4D90-B949-177757132763}" srcOrd="0" destOrd="0" presId="urn:microsoft.com/office/officeart/2005/8/layout/hierarchy3"/>
    <dgm:cxn modelId="{15EA2A76-88DA-4740-B11E-9D82350311B7}" type="presOf" srcId="{274C3FFA-646D-4713-8B06-09BCC89F2EA4}" destId="{D77B3143-D4FB-4935-94E8-D2D8E59F518D}" srcOrd="0" destOrd="0" presId="urn:microsoft.com/office/officeart/2005/8/layout/hierarchy3"/>
    <dgm:cxn modelId="{D15665EF-D00D-4F49-B5DD-0F723F8798B0}" type="presOf" srcId="{58DE02B9-BAE9-4EFA-A66F-4BFE5909B9C7}" destId="{72A9D23E-DDAF-477A-A8AB-B5F067159A6E}" srcOrd="1" destOrd="0" presId="urn:microsoft.com/office/officeart/2005/8/layout/hierarchy3"/>
    <dgm:cxn modelId="{54DBDE52-9B61-48A9-B756-02A1FB02D8A4}" srcId="{40D384EE-3957-4A66-B764-613D4BC0CBE3}" destId="{C1ADED49-63A9-4D43-9F30-18DA09AE91AE}" srcOrd="3" destOrd="0" parTransId="{66741EF3-772F-45F1-8A3D-B9A4E0E9709E}" sibTransId="{E375AD32-7924-4AD9-A90C-0816A1AEE791}"/>
    <dgm:cxn modelId="{DD5349D5-6290-4999-8195-11FE7EAEC71A}" type="presOf" srcId="{F1D3F437-51C8-4A91-9C35-66E269F373CB}" destId="{08D0CF7E-A0C8-4ECF-B1D9-BA2F75C887C4}" srcOrd="0" destOrd="0" presId="urn:microsoft.com/office/officeart/2005/8/layout/hierarchy3"/>
    <dgm:cxn modelId="{DCB1E3E9-FD6A-4C8E-91BD-01B17EDAE194}" srcId="{40D384EE-3957-4A66-B764-613D4BC0CBE3}" destId="{274C3FFA-646D-4713-8B06-09BCC89F2EA4}" srcOrd="2" destOrd="0" parTransId="{DD046935-73C9-4836-AF6A-A84DFF905BE6}" sibTransId="{880B0873-23D4-4F04-854F-BB5533382D56}"/>
    <dgm:cxn modelId="{66C1D8CC-A8B7-4FD0-8E42-5EE3CE168587}" type="presOf" srcId="{58DE02B9-BAE9-4EFA-A66F-4BFE5909B9C7}" destId="{8546271C-D419-42FF-AE0B-E9DDADADB82A}" srcOrd="0" destOrd="0" presId="urn:microsoft.com/office/officeart/2005/8/layout/hierarchy3"/>
    <dgm:cxn modelId="{9397CEE7-6C92-4502-A661-76A9CA3B4829}" srcId="{40D384EE-3957-4A66-B764-613D4BC0CBE3}" destId="{58DE02B9-BAE9-4EFA-A66F-4BFE5909B9C7}" srcOrd="0" destOrd="0" parTransId="{B41E7154-1B6D-4D73-9253-94E4EAC01539}" sibTransId="{CD6E9752-EC74-407D-974F-2A7A6F921208}"/>
    <dgm:cxn modelId="{E453E4DF-889B-4F04-990A-F360A8CBB578}" type="presOf" srcId="{7680CEF1-824F-4042-9B81-B5583D8ED61A}" destId="{84BBDD65-FAC5-44FF-9C48-5A11A67613DF}" srcOrd="0" destOrd="0" presId="urn:microsoft.com/office/officeart/2005/8/layout/hierarchy3"/>
    <dgm:cxn modelId="{731E11DB-6D64-498C-8A7E-7B4750B7611F}" srcId="{274C3FFA-646D-4713-8B06-09BCC89F2EA4}" destId="{8AEA485E-EC1E-4D9B-8818-6D44F5473C29}" srcOrd="0" destOrd="0" parTransId="{F0238B66-C8FE-4891-939B-6EA6BDCFDF26}" sibTransId="{2F7CED89-CAA0-4EF0-8C2C-A508F185E897}"/>
    <dgm:cxn modelId="{C76C2BEE-8108-4BB6-8758-766C7164EF42}" srcId="{BC34B686-7CAF-4A1D-BF23-0CE0347D6006}" destId="{E577338D-893C-4258-A678-044B314BE16E}" srcOrd="0" destOrd="0" parTransId="{10F3881E-F862-4D90-A033-8C8BEA0CFE7F}" sibTransId="{2F5E3BCC-12A8-4E02-94B4-1A458A21F712}"/>
    <dgm:cxn modelId="{6AEEF231-689D-4CB9-AEB6-43F5F7735A31}" type="presOf" srcId="{40D384EE-3957-4A66-B764-613D4BC0CBE3}" destId="{180CB7B8-9A52-4A8C-B0AC-6C99FB51564F}" srcOrd="0" destOrd="0" presId="urn:microsoft.com/office/officeart/2005/8/layout/hierarchy3"/>
    <dgm:cxn modelId="{495767B4-3C8E-4213-B18A-6357054724DF}" type="presOf" srcId="{BC34B686-7CAF-4A1D-BF23-0CE0347D6006}" destId="{7B03C7FA-CAE7-4399-8F6E-BA7B5C991648}" srcOrd="0" destOrd="0" presId="urn:microsoft.com/office/officeart/2005/8/layout/hierarchy3"/>
    <dgm:cxn modelId="{BE9CD78E-82BA-4E52-BAA4-BF2388803A12}" type="presOf" srcId="{8AEA485E-EC1E-4D9B-8818-6D44F5473C29}" destId="{D58CE51F-AD93-400D-A36F-B7BB05A4B315}" srcOrd="0" destOrd="0" presId="urn:microsoft.com/office/officeart/2005/8/layout/hierarchy3"/>
    <dgm:cxn modelId="{8F89FE4A-3820-4912-AC48-1D28D5A15DB1}" type="presOf" srcId="{10F3881E-F862-4D90-A033-8C8BEA0CFE7F}" destId="{0302B468-EACC-4045-9B4F-F5D16E70ED53}" srcOrd="0" destOrd="0" presId="urn:microsoft.com/office/officeart/2005/8/layout/hierarchy3"/>
    <dgm:cxn modelId="{56040DCA-C945-4521-9B89-E737E8EEF378}" srcId="{40D384EE-3957-4A66-B764-613D4BC0CBE3}" destId="{BC34B686-7CAF-4A1D-BF23-0CE0347D6006}" srcOrd="1" destOrd="0" parTransId="{E025E577-56EE-4FEA-B58D-951FE1A3D381}" sibTransId="{B2A8F55A-0040-4D40-9A4D-2A63792B26D7}"/>
    <dgm:cxn modelId="{C09F5E32-8991-4AE2-A16A-28C9B17675C8}" type="presOf" srcId="{274C3FFA-646D-4713-8B06-09BCC89F2EA4}" destId="{FB330795-38C0-452E-B681-47EAB7EE5FD2}" srcOrd="1" destOrd="0" presId="urn:microsoft.com/office/officeart/2005/8/layout/hierarchy3"/>
    <dgm:cxn modelId="{24C37374-1AA9-4A14-82A1-31C303F64C19}" type="presOf" srcId="{70DB3048-FC90-4632-AD83-02D7913C3922}" destId="{D971DF04-34A5-403D-92BD-49D98C3EC185}" srcOrd="0" destOrd="0" presId="urn:microsoft.com/office/officeart/2005/8/layout/hierarchy3"/>
    <dgm:cxn modelId="{007164C2-4CAE-470B-AF77-D41F667F2B2D}" srcId="{58DE02B9-BAE9-4EFA-A66F-4BFE5909B9C7}" destId="{A86F01D1-A69F-4087-B1D7-A21B71A523B1}" srcOrd="0" destOrd="0" parTransId="{7680CEF1-824F-4042-9B81-B5583D8ED61A}" sibTransId="{7F4DDD21-1B35-489A-AC69-E0D2F56D09B4}"/>
    <dgm:cxn modelId="{5FCCA720-C0F2-49C6-9EE1-D03773EC57CB}" type="presOf" srcId="{E577338D-893C-4258-A678-044B314BE16E}" destId="{71E14CA2-CE00-4F3F-8BF6-6799D12591F6}" srcOrd="0" destOrd="0" presId="urn:microsoft.com/office/officeart/2005/8/layout/hierarchy3"/>
    <dgm:cxn modelId="{B57DA01B-E6F8-455C-B319-2E6EE0A4EAD8}" type="presOf" srcId="{A86F01D1-A69F-4087-B1D7-A21B71A523B1}" destId="{AEE9A714-9C38-4AAE-A0F2-693C28C5E6F6}" srcOrd="0" destOrd="0" presId="urn:microsoft.com/office/officeart/2005/8/layout/hierarchy3"/>
    <dgm:cxn modelId="{CB6F8764-DB38-4CF5-BD9A-C232F90882EB}" type="presOf" srcId="{C1ADED49-63A9-4D43-9F30-18DA09AE91AE}" destId="{8EB2F679-7801-46B1-8C45-CA2ED56BA512}" srcOrd="0" destOrd="0" presId="urn:microsoft.com/office/officeart/2005/8/layout/hierarchy3"/>
    <dgm:cxn modelId="{397C6AB0-C942-49D7-803E-97F41A57F895}" type="presParOf" srcId="{180CB7B8-9A52-4A8C-B0AC-6C99FB51564F}" destId="{350BB502-57AF-4165-9174-59DA3AA96476}" srcOrd="0" destOrd="0" presId="urn:microsoft.com/office/officeart/2005/8/layout/hierarchy3"/>
    <dgm:cxn modelId="{A072E068-449F-4722-834A-2A2479C89137}" type="presParOf" srcId="{350BB502-57AF-4165-9174-59DA3AA96476}" destId="{EA7ACB40-D919-4C9F-B449-C67B6393D538}" srcOrd="0" destOrd="0" presId="urn:microsoft.com/office/officeart/2005/8/layout/hierarchy3"/>
    <dgm:cxn modelId="{76A7330B-538B-4FC4-BA03-996563E8C8E5}" type="presParOf" srcId="{EA7ACB40-D919-4C9F-B449-C67B6393D538}" destId="{8546271C-D419-42FF-AE0B-E9DDADADB82A}" srcOrd="0" destOrd="0" presId="urn:microsoft.com/office/officeart/2005/8/layout/hierarchy3"/>
    <dgm:cxn modelId="{61414F9A-39FE-4B90-ACB0-90907C197F1F}" type="presParOf" srcId="{EA7ACB40-D919-4C9F-B449-C67B6393D538}" destId="{72A9D23E-DDAF-477A-A8AB-B5F067159A6E}" srcOrd="1" destOrd="0" presId="urn:microsoft.com/office/officeart/2005/8/layout/hierarchy3"/>
    <dgm:cxn modelId="{52C49E2D-A27C-4A9A-AB09-9E4C051EC577}" type="presParOf" srcId="{350BB502-57AF-4165-9174-59DA3AA96476}" destId="{EABE316B-9A2F-4C52-A9D0-871820AF8A3D}" srcOrd="1" destOrd="0" presId="urn:microsoft.com/office/officeart/2005/8/layout/hierarchy3"/>
    <dgm:cxn modelId="{80C9F6B4-9F15-4DAB-8B7C-6C141B09A1D9}" type="presParOf" srcId="{EABE316B-9A2F-4C52-A9D0-871820AF8A3D}" destId="{84BBDD65-FAC5-44FF-9C48-5A11A67613DF}" srcOrd="0" destOrd="0" presId="urn:microsoft.com/office/officeart/2005/8/layout/hierarchy3"/>
    <dgm:cxn modelId="{0E11690B-F864-438F-A60E-BBDB82628D24}" type="presParOf" srcId="{EABE316B-9A2F-4C52-A9D0-871820AF8A3D}" destId="{AEE9A714-9C38-4AAE-A0F2-693C28C5E6F6}" srcOrd="1" destOrd="0" presId="urn:microsoft.com/office/officeart/2005/8/layout/hierarchy3"/>
    <dgm:cxn modelId="{D3D22BA6-6FE8-4F0B-B12E-3D16D86D9B14}" type="presParOf" srcId="{180CB7B8-9A52-4A8C-B0AC-6C99FB51564F}" destId="{129F4964-775F-4AEC-B0D2-B31B0533D582}" srcOrd="1" destOrd="0" presId="urn:microsoft.com/office/officeart/2005/8/layout/hierarchy3"/>
    <dgm:cxn modelId="{8FE01B51-FA86-44AD-AA5B-895AEC1B3D74}" type="presParOf" srcId="{129F4964-775F-4AEC-B0D2-B31B0533D582}" destId="{EC52D605-36D8-4840-A3BA-88BBFFA63EA4}" srcOrd="0" destOrd="0" presId="urn:microsoft.com/office/officeart/2005/8/layout/hierarchy3"/>
    <dgm:cxn modelId="{B8E11836-EEEF-40E0-9DDF-68F6A0A61EB0}" type="presParOf" srcId="{EC52D605-36D8-4840-A3BA-88BBFFA63EA4}" destId="{7B03C7FA-CAE7-4399-8F6E-BA7B5C991648}" srcOrd="0" destOrd="0" presId="urn:microsoft.com/office/officeart/2005/8/layout/hierarchy3"/>
    <dgm:cxn modelId="{947BAD7F-B4E9-4483-A013-41439ABB3684}" type="presParOf" srcId="{EC52D605-36D8-4840-A3BA-88BBFFA63EA4}" destId="{DE5A4667-E236-46A7-9BF2-5E97D7D13F91}" srcOrd="1" destOrd="0" presId="urn:microsoft.com/office/officeart/2005/8/layout/hierarchy3"/>
    <dgm:cxn modelId="{06159BC2-BF5C-4AE5-BC9D-CACEEFBBCA8B}" type="presParOf" srcId="{129F4964-775F-4AEC-B0D2-B31B0533D582}" destId="{70FF4068-F5F4-41B1-9820-AF64B245037F}" srcOrd="1" destOrd="0" presId="urn:microsoft.com/office/officeart/2005/8/layout/hierarchy3"/>
    <dgm:cxn modelId="{3A8A220A-D770-4825-83DF-F73CB0AC1200}" type="presParOf" srcId="{70FF4068-F5F4-41B1-9820-AF64B245037F}" destId="{0302B468-EACC-4045-9B4F-F5D16E70ED53}" srcOrd="0" destOrd="0" presId="urn:microsoft.com/office/officeart/2005/8/layout/hierarchy3"/>
    <dgm:cxn modelId="{EC0B6CAC-39E4-4B3E-8CAF-6C70709AD609}" type="presParOf" srcId="{70FF4068-F5F4-41B1-9820-AF64B245037F}" destId="{71E14CA2-CE00-4F3F-8BF6-6799D12591F6}" srcOrd="1" destOrd="0" presId="urn:microsoft.com/office/officeart/2005/8/layout/hierarchy3"/>
    <dgm:cxn modelId="{C741C4C7-CFEC-475D-A4F2-627D4B9E876A}" type="presParOf" srcId="{180CB7B8-9A52-4A8C-B0AC-6C99FB51564F}" destId="{EFB0BF47-9614-4F39-B3BA-02A0F1D6217C}" srcOrd="2" destOrd="0" presId="urn:microsoft.com/office/officeart/2005/8/layout/hierarchy3"/>
    <dgm:cxn modelId="{25A838F1-0E68-4DF7-B2E3-700151C85A2E}" type="presParOf" srcId="{EFB0BF47-9614-4F39-B3BA-02A0F1D6217C}" destId="{024733D0-439D-45CF-8A7A-E7093C917E07}" srcOrd="0" destOrd="0" presId="urn:microsoft.com/office/officeart/2005/8/layout/hierarchy3"/>
    <dgm:cxn modelId="{28E80D0A-317F-4F37-A8BD-5AC68A6B2B0E}" type="presParOf" srcId="{024733D0-439D-45CF-8A7A-E7093C917E07}" destId="{D77B3143-D4FB-4935-94E8-D2D8E59F518D}" srcOrd="0" destOrd="0" presId="urn:microsoft.com/office/officeart/2005/8/layout/hierarchy3"/>
    <dgm:cxn modelId="{BAA13237-984B-4707-A95D-51EC88A1CA76}" type="presParOf" srcId="{024733D0-439D-45CF-8A7A-E7093C917E07}" destId="{FB330795-38C0-452E-B681-47EAB7EE5FD2}" srcOrd="1" destOrd="0" presId="urn:microsoft.com/office/officeart/2005/8/layout/hierarchy3"/>
    <dgm:cxn modelId="{08193632-AEEC-4A49-BF5D-3080A7C912CA}" type="presParOf" srcId="{EFB0BF47-9614-4F39-B3BA-02A0F1D6217C}" destId="{2B33901B-2A84-424A-8EF5-67808E30274D}" srcOrd="1" destOrd="0" presId="urn:microsoft.com/office/officeart/2005/8/layout/hierarchy3"/>
    <dgm:cxn modelId="{9F7FBCC0-5FA0-46A4-BEF3-646BB807F56C}" type="presParOf" srcId="{2B33901B-2A84-424A-8EF5-67808E30274D}" destId="{E22F39A6-C34F-4D90-B949-177757132763}" srcOrd="0" destOrd="0" presId="urn:microsoft.com/office/officeart/2005/8/layout/hierarchy3"/>
    <dgm:cxn modelId="{1F722DA6-23F6-4F2B-8E7B-351CD8E38182}" type="presParOf" srcId="{2B33901B-2A84-424A-8EF5-67808E30274D}" destId="{D58CE51F-AD93-400D-A36F-B7BB05A4B315}" srcOrd="1" destOrd="0" presId="urn:microsoft.com/office/officeart/2005/8/layout/hierarchy3"/>
    <dgm:cxn modelId="{37CCEA08-CCAA-43C9-9057-7E21DF38159E}" type="presParOf" srcId="{180CB7B8-9A52-4A8C-B0AC-6C99FB51564F}" destId="{E5FE8397-3D7E-45E3-AB2F-099A2E368111}" srcOrd="3" destOrd="0" presId="urn:microsoft.com/office/officeart/2005/8/layout/hierarchy3"/>
    <dgm:cxn modelId="{D013566A-67C8-4DB3-9821-BBE456565709}" type="presParOf" srcId="{E5FE8397-3D7E-45E3-AB2F-099A2E368111}" destId="{409B9B13-99E5-4F74-B6EF-72B9A2950D2D}" srcOrd="0" destOrd="0" presId="urn:microsoft.com/office/officeart/2005/8/layout/hierarchy3"/>
    <dgm:cxn modelId="{FDE3B518-C5D9-40B5-AC20-2EB813B00654}" type="presParOf" srcId="{409B9B13-99E5-4F74-B6EF-72B9A2950D2D}" destId="{8EB2F679-7801-46B1-8C45-CA2ED56BA512}" srcOrd="0" destOrd="0" presId="urn:microsoft.com/office/officeart/2005/8/layout/hierarchy3"/>
    <dgm:cxn modelId="{C798317E-160A-4C49-81A2-035ECFFB9CB4}" type="presParOf" srcId="{409B9B13-99E5-4F74-B6EF-72B9A2950D2D}" destId="{A1FDD6DB-8BC2-4890-84C0-A5C41EEB92BC}" srcOrd="1" destOrd="0" presId="urn:microsoft.com/office/officeart/2005/8/layout/hierarchy3"/>
    <dgm:cxn modelId="{22090C7C-785A-448E-A19E-558BD89DADE0}" type="presParOf" srcId="{E5FE8397-3D7E-45E3-AB2F-099A2E368111}" destId="{181E2503-BA7C-49EA-8791-736CB3337879}" srcOrd="1" destOrd="0" presId="urn:microsoft.com/office/officeart/2005/8/layout/hierarchy3"/>
    <dgm:cxn modelId="{B547297C-B78A-4345-AFA1-2230C962058A}" type="presParOf" srcId="{181E2503-BA7C-49EA-8791-736CB3337879}" destId="{D971DF04-34A5-403D-92BD-49D98C3EC185}" srcOrd="0" destOrd="0" presId="urn:microsoft.com/office/officeart/2005/8/layout/hierarchy3"/>
    <dgm:cxn modelId="{A12E2C04-62C3-4D47-B106-EA119DDCDAC3}" type="presParOf" srcId="{181E2503-BA7C-49EA-8791-736CB3337879}" destId="{08D0CF7E-A0C8-4ECF-B1D9-BA2F75C887C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0C1-7400-4E10-9BF9-664C7A5177D7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81D97-565D-4D8C-8D74-D38A7EC2D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1D19-46FE-4605-BA5E-1703F08C647E}" type="datetime1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2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AEE8-B508-47E9-AEFF-9023197D6D87}" type="datetime1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8775-3184-4D55-B0BC-FA0B4F0C868C}" type="datetime1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05C6-545E-4BED-88CE-140B57575E01}" type="datetime1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D4E2-CE0F-438E-9229-73070D777D13}" type="datetime1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D194-B9E5-4317-A94F-B71C7093D8F3}" type="datetime1">
              <a:rPr lang="ru-RU" smtClean="0"/>
              <a:t>15.09.2021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5C40-1EF4-4BCD-82DD-3A86A3D7F7C9}" type="datetime1">
              <a:rPr lang="ru-RU" smtClean="0"/>
              <a:t>15.09.2021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D192-A91B-48E0-93C9-714917178AE5}" type="datetime1">
              <a:rPr lang="ru-RU" smtClean="0"/>
              <a:t>15.09.2021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7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715B-6C6E-4E96-A493-00EB7E95BDF3}" type="datetime1">
              <a:rPr lang="ru-RU" smtClean="0"/>
              <a:t>15.09.2021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A87C-9CA6-4D1F-B694-50F6BBE6E90C}" type="datetime1">
              <a:rPr lang="ru-RU" smtClean="0"/>
              <a:t>15.09.2021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AA5-8E61-4229-BA8A-3B14CA5AAA4A}" type="datetime1">
              <a:rPr lang="ru-RU" smtClean="0"/>
              <a:t>15.09.2021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4B19C-F718-407A-90AF-71D4576B2341}" type="datetime1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52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howskills.ru/it/developer/frontend-middle/33-osnovy-git-i-github.html#eigh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ru/v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2448272"/>
          </a:xfrm>
        </p:spPr>
        <p:txBody>
          <a:bodyPr/>
          <a:lstStyle/>
          <a:p>
            <a:r>
              <a:rPr lang="ru-RU" dirty="0" smtClean="0"/>
              <a:t>Лекция 2</a:t>
            </a:r>
            <a:br>
              <a:rPr lang="ru-RU" dirty="0" smtClean="0"/>
            </a:br>
            <a:r>
              <a:rPr lang="ru-RU" dirty="0" smtClean="0"/>
              <a:t>Работа с </a:t>
            </a:r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3645024"/>
            <a:ext cx="7056784" cy="2304256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ПМ.02 Разработка, адаптация и внедрение ПО отраслевой направленности</a:t>
            </a:r>
          </a:p>
          <a:p>
            <a:r>
              <a:rPr lang="ru-RU" sz="2400" dirty="0" smtClean="0"/>
              <a:t>МДК 02.01 Раздел 2 Основы программирования информационного контента на ЯВУ</a:t>
            </a:r>
          </a:p>
          <a:p>
            <a:pPr algn="r"/>
            <a:r>
              <a:rPr lang="ru-RU" sz="1800" dirty="0" smtClean="0"/>
              <a:t>Тимашева Эльза Ринадовна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6068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29585"/>
              </p:ext>
            </p:extLst>
          </p:nvPr>
        </p:nvGraphicFramePr>
        <p:xfrm>
          <a:off x="395536" y="723488"/>
          <a:ext cx="8352928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496"/>
                <a:gridCol w="38884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/>
                        <a:t>Последовательность</a:t>
                      </a:r>
                      <a:r>
                        <a:rPr lang="ru-RU" sz="1800" i="1" baseline="0" dirty="0" smtClean="0"/>
                        <a:t> команд</a:t>
                      </a:r>
                      <a:endParaRPr lang="ru-RU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/>
                        <a:t>Значение команды</a:t>
                      </a:r>
                      <a:endParaRPr lang="ru-RU" sz="1800" i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commit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–m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 first commit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Закоммитили</a:t>
                      </a:r>
                      <a:r>
                        <a:rPr lang="ru-RU" sz="1800" baseline="0" dirty="0" smtClean="0"/>
                        <a:t> файлы (комментарий обязателен)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Определение 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 файлов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File2 &gt; file2.txt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Файл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&gt; file3.txt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Создаем еще</a:t>
                      </a:r>
                      <a:r>
                        <a:rPr lang="ru-RU" sz="1800" baseline="0" dirty="0" smtClean="0"/>
                        <a:t> пару текстовых файлов</a:t>
                      </a:r>
                      <a:endParaRPr lang="ru-RU" sz="1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smtClean="0"/>
                        <a:t>Определение </a:t>
                      </a:r>
                      <a:r>
                        <a:rPr lang="ru-RU" sz="1800" b="1" smtClean="0"/>
                        <a:t>статуса</a:t>
                      </a:r>
                      <a:r>
                        <a:rPr lang="ru-RU" sz="1800" smtClean="0"/>
                        <a:t> файлов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Добавили файлы в </a:t>
                      </a:r>
                      <a:r>
                        <a:rPr lang="ru-RU" sz="1800" b="1" dirty="0" smtClean="0"/>
                        <a:t>индекс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0" dirty="0" smtClean="0"/>
                        <a:t>(</a:t>
                      </a:r>
                      <a:r>
                        <a:rPr lang="ru-RU" sz="1800" b="0" dirty="0" smtClean="0"/>
                        <a:t>все, какие в папке были</a:t>
                      </a:r>
                      <a:r>
                        <a:rPr lang="en-US" sz="1800" b="0" dirty="0" smtClean="0"/>
                        <a:t>)</a:t>
                      </a:r>
                      <a:r>
                        <a:rPr lang="ru-RU" sz="1800" b="0" dirty="0" smtClean="0"/>
                        <a:t>, т.е. проиндексировали файл для </a:t>
                      </a:r>
                      <a:r>
                        <a:rPr lang="ru-RU" sz="1800" b="1" dirty="0" smtClean="0"/>
                        <a:t>добавления его в следующий </a:t>
                      </a:r>
                      <a:r>
                        <a:rPr lang="ru-RU" sz="1800" b="1" dirty="0" err="1" smtClean="0"/>
                        <a:t>коммит</a:t>
                      </a:r>
                      <a:endParaRPr lang="ru-RU" sz="1800" b="1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Определение 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 файлов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Изменили содержимое файла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file1.txt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Можно через</a:t>
                      </a:r>
                      <a:r>
                        <a:rPr lang="ru-RU" sz="1800" baseline="0" dirty="0" smtClean="0"/>
                        <a:t> проводник (быстрее)</a:t>
                      </a:r>
                      <a:endParaRPr lang="ru-RU" sz="1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17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11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6632"/>
            <a:ext cx="399590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50268"/>
            <a:ext cx="2667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" y="1726332"/>
            <a:ext cx="25050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" y="2086372"/>
            <a:ext cx="24384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" y="2372866"/>
            <a:ext cx="51720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" y="3617193"/>
            <a:ext cx="35623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" y="4992960"/>
            <a:ext cx="49149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27984" y="118195"/>
            <a:ext cx="4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err="1"/>
              <a:t>коммит</a:t>
            </a:r>
            <a:r>
              <a:rPr lang="ru-RU" sz="1400" dirty="0"/>
              <a:t> вывел </a:t>
            </a:r>
            <a:r>
              <a:rPr lang="ru-RU" sz="1400" dirty="0" smtClean="0"/>
              <a:t>немного </a:t>
            </a:r>
            <a:r>
              <a:rPr lang="ru-RU" sz="1400" dirty="0"/>
              <a:t>информации о себе: на какую ветку </a:t>
            </a:r>
            <a:r>
              <a:rPr lang="ru-RU" sz="1400" dirty="0" smtClean="0"/>
              <a:t>выполнили </a:t>
            </a:r>
            <a:r>
              <a:rPr lang="ru-RU" sz="1400" dirty="0" err="1"/>
              <a:t>коммит</a:t>
            </a:r>
            <a:r>
              <a:rPr lang="ru-RU" sz="1400" dirty="0"/>
              <a:t> (</a:t>
            </a:r>
            <a:r>
              <a:rPr lang="ru-RU" sz="1400" dirty="0" err="1"/>
              <a:t>master</a:t>
            </a:r>
            <a:r>
              <a:rPr lang="ru-RU" sz="1400" dirty="0"/>
              <a:t>), какая контрольная сумма SHA-1 у этого </a:t>
            </a:r>
            <a:r>
              <a:rPr lang="ru-RU" sz="1400" dirty="0" err="1"/>
              <a:t>коммита</a:t>
            </a:r>
            <a:r>
              <a:rPr lang="ru-RU" sz="1400" dirty="0"/>
              <a:t> (</a:t>
            </a:r>
            <a:r>
              <a:rPr lang="ru-RU" sz="1400" dirty="0" smtClean="0"/>
              <a:t>4</a:t>
            </a:r>
            <a:r>
              <a:rPr lang="en-US" sz="1400" dirty="0" smtClean="0"/>
              <a:t>fbf646</a:t>
            </a:r>
            <a:r>
              <a:rPr lang="ru-RU" sz="1400" dirty="0" smtClean="0"/>
              <a:t>), </a:t>
            </a:r>
            <a:r>
              <a:rPr lang="ru-RU" sz="1400" dirty="0"/>
              <a:t>сколько файлов было изменено, а также статистику по добавленным/удалённым строкам в этом </a:t>
            </a:r>
            <a:r>
              <a:rPr lang="ru-RU" sz="1400" dirty="0" err="1"/>
              <a:t>коммите</a:t>
            </a:r>
            <a:r>
              <a:rPr lang="ru-RU" sz="1400" dirty="0"/>
              <a:t>.</a:t>
            </a:r>
          </a:p>
          <a:p>
            <a:pPr algn="just"/>
            <a:r>
              <a:rPr lang="ru-RU" sz="1400" dirty="0"/>
              <a:t>Запомните, что </a:t>
            </a:r>
            <a:r>
              <a:rPr lang="ru-RU" sz="1400" dirty="0" err="1"/>
              <a:t>коммит</a:t>
            </a:r>
            <a:r>
              <a:rPr lang="ru-RU" sz="1400" dirty="0"/>
              <a:t> сохраняет снимок состояния </a:t>
            </a:r>
            <a:r>
              <a:rPr lang="ru-RU" sz="1400" dirty="0" smtClean="0"/>
              <a:t>индекса</a:t>
            </a:r>
            <a:r>
              <a:rPr lang="ru-RU" sz="1400" dirty="0"/>
              <a:t>. Всё, что </a:t>
            </a:r>
            <a:r>
              <a:rPr lang="ru-RU" sz="1400" dirty="0" smtClean="0"/>
              <a:t>НЕ </a:t>
            </a:r>
            <a:r>
              <a:rPr lang="ru-RU" sz="1400" dirty="0"/>
              <a:t>проиндексировали, так и висит в рабочем каталоге как изменённое; </a:t>
            </a:r>
            <a:r>
              <a:rPr lang="ru-RU" sz="1400" dirty="0" smtClean="0"/>
              <a:t>можно </a:t>
            </a:r>
            <a:r>
              <a:rPr lang="ru-RU" sz="1400" dirty="0"/>
              <a:t>сделать ещё один </a:t>
            </a:r>
            <a:r>
              <a:rPr lang="ru-RU" sz="1400" dirty="0" err="1"/>
              <a:t>коммит</a:t>
            </a:r>
            <a:r>
              <a:rPr lang="ru-RU" sz="1400" dirty="0"/>
              <a:t>, чтобы добавить эти изменения в </a:t>
            </a:r>
            <a:r>
              <a:rPr lang="ru-RU" sz="1400" dirty="0" err="1"/>
              <a:t>репозиторий</a:t>
            </a:r>
            <a:r>
              <a:rPr lang="ru-RU" sz="1400" dirty="0"/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08104" y="2403465"/>
            <a:ext cx="34563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Каждый раз, когда </a:t>
            </a:r>
            <a:r>
              <a:rPr lang="ru-RU" sz="1400" dirty="0" smtClean="0"/>
              <a:t>делаете </a:t>
            </a:r>
            <a:r>
              <a:rPr lang="ru-RU" sz="1400" dirty="0" err="1"/>
              <a:t>коммит</a:t>
            </a:r>
            <a:r>
              <a:rPr lang="ru-RU" sz="1400" dirty="0"/>
              <a:t>, вы сохраняете </a:t>
            </a:r>
            <a:r>
              <a:rPr lang="ru-RU" sz="1400" b="1" dirty="0"/>
              <a:t>снимок состояния </a:t>
            </a:r>
            <a:r>
              <a:rPr lang="ru-RU" sz="1400" b="1" dirty="0" smtClean="0"/>
              <a:t>проекта</a:t>
            </a:r>
            <a:r>
              <a:rPr lang="ru-RU" sz="1400" dirty="0"/>
              <a:t>, который позже </a:t>
            </a:r>
            <a:r>
              <a:rPr lang="ru-RU" sz="1400" dirty="0" smtClean="0"/>
              <a:t>можете </a:t>
            </a:r>
            <a:r>
              <a:rPr lang="ru-RU" sz="1400" dirty="0"/>
              <a:t>восстановить или с которым можно сравнить текущее состояние.</a:t>
            </a:r>
          </a:p>
        </p:txBody>
      </p:sp>
    </p:spTree>
    <p:extLst>
      <p:ext uri="{BB962C8B-B14F-4D97-AF65-F5344CB8AC3E}">
        <p14:creationId xmlns:p14="http://schemas.microsoft.com/office/powerpoint/2010/main" val="61484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80994"/>
              </p:ext>
            </p:extLst>
          </p:nvPr>
        </p:nvGraphicFramePr>
        <p:xfrm>
          <a:off x="395536" y="260648"/>
          <a:ext cx="8352928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496"/>
                <a:gridCol w="38884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/>
                        <a:t>Последовательность</a:t>
                      </a:r>
                      <a:r>
                        <a:rPr lang="ru-RU" sz="1800" i="1" baseline="0" dirty="0" smtClean="0"/>
                        <a:t> команд</a:t>
                      </a:r>
                      <a:endParaRPr lang="ru-RU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/>
                        <a:t>Значение команды</a:t>
                      </a:r>
                      <a:endParaRPr lang="ru-RU" sz="1800" i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commit -m "Added file2,file3, modified file1"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Закоммитили</a:t>
                      </a:r>
                      <a:r>
                        <a:rPr lang="ru-RU" sz="1800" baseline="0" dirty="0" smtClean="0"/>
                        <a:t> файлы (комментарий обязателен)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Определение 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 файлов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Добавили файлы в </a:t>
                      </a:r>
                      <a:r>
                        <a:rPr lang="ru-RU" sz="1800" b="1" dirty="0" smtClean="0"/>
                        <a:t>индекс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0" dirty="0" smtClean="0"/>
                        <a:t>(</a:t>
                      </a:r>
                      <a:r>
                        <a:rPr lang="ru-RU" sz="1800" b="0" dirty="0" smtClean="0"/>
                        <a:t>все, какие в папке были</a:t>
                      </a:r>
                      <a:r>
                        <a:rPr lang="en-US" sz="1800" b="0" dirty="0" smtClean="0"/>
                        <a:t>)</a:t>
                      </a:r>
                      <a:r>
                        <a:rPr lang="ru-RU" sz="1800" b="0" dirty="0" smtClean="0"/>
                        <a:t>, т.е. проиндексировали файл для </a:t>
                      </a:r>
                      <a:r>
                        <a:rPr lang="ru-RU" sz="1800" b="1" dirty="0" smtClean="0"/>
                        <a:t>добавления его в следующий </a:t>
                      </a:r>
                      <a:r>
                        <a:rPr lang="ru-RU" sz="1800" b="1" dirty="0" err="1" smtClean="0"/>
                        <a:t>коммит</a:t>
                      </a:r>
                      <a:endParaRPr lang="ru-RU" sz="1800" b="1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commit -m "Modified file1"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 smtClean="0"/>
                        <a:t>Закоммитили</a:t>
                      </a:r>
                      <a:r>
                        <a:rPr lang="ru-RU" sz="1800" baseline="0" dirty="0" smtClean="0"/>
                        <a:t> файлы (комментарий обязателен)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ru-RU" sz="1800" baseline="0" dirty="0" smtClean="0"/>
                        <a:t>Теперь и измененный файл </a:t>
                      </a:r>
                      <a:r>
                        <a:rPr lang="ru-RU" sz="1800" baseline="0" dirty="0" err="1" smtClean="0"/>
                        <a:t>закоммититься</a:t>
                      </a:r>
                      <a:endParaRPr lang="ru-RU" sz="1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Определение 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 файлов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5104"/>
            <a:ext cx="49149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22291"/>
            <a:ext cx="30575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55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262067233"/>
              </p:ext>
            </p:extLst>
          </p:nvPr>
        </p:nvGraphicFramePr>
        <p:xfrm>
          <a:off x="179512" y="1340768"/>
          <a:ext cx="871296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авая фигурная скобка 4"/>
          <p:cNvSpPr/>
          <p:nvPr/>
        </p:nvSpPr>
        <p:spPr>
          <a:xfrm rot="5400000" flipH="1">
            <a:off x="4013938" y="-2781690"/>
            <a:ext cx="648072" cy="846094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авая фигурная скобка 15"/>
          <p:cNvSpPr/>
          <p:nvPr/>
        </p:nvSpPr>
        <p:spPr>
          <a:xfrm rot="5400000">
            <a:off x="4391980" y="728700"/>
            <a:ext cx="684075" cy="846094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144507" y="548680"/>
            <a:ext cx="2291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команда </a:t>
            </a:r>
            <a:r>
              <a:rPr lang="en-US" sz="3200" dirty="0" err="1" smtClean="0"/>
              <a:t>Git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11960" y="5301208"/>
            <a:ext cx="3604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состояние контента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3896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14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" y="116632"/>
            <a:ext cx="9145016" cy="462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8172400" y="2132856"/>
            <a:ext cx="9361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8316416" y="2780928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4653136"/>
            <a:ext cx="7244952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2000" dirty="0" smtClean="0"/>
              <a:t>В командной строке прописываем:</a:t>
            </a:r>
            <a:endParaRPr lang="en-US" sz="2000" dirty="0" smtClean="0"/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clone </a:t>
            </a:r>
            <a:r>
              <a:rPr lang="en-US" sz="2000" dirty="0"/>
              <a:t>https://</a:t>
            </a:r>
            <a:r>
              <a:rPr lang="en-US" sz="2000" dirty="0" smtClean="0"/>
              <a:t>github.com/ElzaTimasheva/firstproject.git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08275"/>
            <a:ext cx="6574999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007079"/>
            <a:ext cx="2880320" cy="158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1176" y="692696"/>
            <a:ext cx="633282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Забираем клон проекта в свой </a:t>
            </a:r>
            <a:r>
              <a:rPr lang="ru-RU" dirty="0" err="1" smtClean="0"/>
              <a:t>локал.репозиторий</a:t>
            </a:r>
            <a:r>
              <a:rPr lang="ru-RU" dirty="0" smtClean="0"/>
              <a:t> для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40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15</a:t>
            </a:fld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6" y="1052736"/>
            <a:ext cx="583264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5" y="260648"/>
            <a:ext cx="277364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6" y="620688"/>
            <a:ext cx="598907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6" y="2564904"/>
            <a:ext cx="453699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8" y="4365104"/>
            <a:ext cx="57853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657403"/>
            <a:ext cx="7946487" cy="84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8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16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64" y="476672"/>
            <a:ext cx="4694563" cy="534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76672"/>
            <a:ext cx="41338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9" r="45562"/>
          <a:stretch/>
        </p:blipFill>
        <p:spPr bwMode="auto">
          <a:xfrm>
            <a:off x="5342781" y="2060848"/>
            <a:ext cx="3312368" cy="434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91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5440" y="620688"/>
            <a:ext cx="724495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ДЗ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Установить </a:t>
            </a:r>
            <a:r>
              <a:rPr lang="en-US" sz="2000" dirty="0" err="1" smtClean="0"/>
              <a:t>git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Пройти по командам в таблицах в лекции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Зарегистрироваться на </a:t>
            </a:r>
            <a:r>
              <a:rPr lang="en-US" sz="2000" dirty="0" smtClean="0"/>
              <a:t>GitHub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Создать там пустой проект под именем </a:t>
            </a:r>
            <a:r>
              <a:rPr lang="en-US" sz="2000" dirty="0" smtClean="0"/>
              <a:t>first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Клонировать его в свой </a:t>
            </a:r>
            <a:r>
              <a:rPr lang="ru-RU" sz="2000" dirty="0" err="1" smtClean="0"/>
              <a:t>локалрепозиторий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Закинуть в него несколько файлов и папок разного формата (например, ваши любимые </a:t>
            </a:r>
            <a:r>
              <a:rPr lang="ru-RU" sz="2000" dirty="0" err="1" smtClean="0"/>
              <a:t>мемы</a:t>
            </a:r>
            <a:r>
              <a:rPr lang="ru-RU" sz="2000" dirty="0" smtClean="0"/>
              <a:t>)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Запушить содержимое на </a:t>
            </a:r>
            <a:r>
              <a:rPr lang="ru-RU" sz="2000" dirty="0" err="1" smtClean="0"/>
              <a:t>гитхаб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Прислать мне ссылку на проверку</a:t>
            </a:r>
          </a:p>
          <a:p>
            <a:pPr marL="457200" indent="-457200">
              <a:buAutoNum type="arabicPeriod"/>
            </a:pPr>
            <a:endParaRPr lang="en-US" sz="20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422108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showskills.ru/it/developer/frontend-middle/33-osnovy-git-i-github.html#eight</a:t>
            </a:r>
            <a:endParaRPr lang="ru-RU" dirty="0" smtClean="0"/>
          </a:p>
          <a:p>
            <a:r>
              <a:rPr lang="ru-RU" dirty="0" err="1" smtClean="0"/>
              <a:t>видеоуроки</a:t>
            </a:r>
            <a:r>
              <a:rPr lang="ru-RU" dirty="0" smtClean="0"/>
              <a:t> по гиту (на </a:t>
            </a:r>
            <a:r>
              <a:rPr lang="ru-RU" dirty="0" err="1" smtClean="0"/>
              <a:t>линукс</a:t>
            </a:r>
            <a:r>
              <a:rPr lang="ru-RU" dirty="0" smtClean="0"/>
              <a:t>, но понять можно)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3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dirty="0"/>
              <a:t>Для </a:t>
            </a:r>
            <a:r>
              <a:rPr lang="ru-RU" dirty="0" smtClean="0"/>
              <a:t>чего это нужно?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Управлять версиями ПП, место, сохраняются только(!) изменения, сохранение не на своем ПК – совместная работа над проектом, не забивается свой жесткий диск)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Удаленное хранилище версий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2005</a:t>
            </a:r>
            <a:r>
              <a:rPr lang="ru-RU" dirty="0" smtClean="0"/>
              <a:t>, </a:t>
            </a:r>
            <a:r>
              <a:rPr lang="ru-RU" dirty="0" err="1" smtClean="0"/>
              <a:t>Линус</a:t>
            </a:r>
            <a:r>
              <a:rPr lang="ru-RU" dirty="0" smtClean="0"/>
              <a:t> </a:t>
            </a:r>
            <a:r>
              <a:rPr lang="ru-RU" dirty="0" err="1" smtClean="0"/>
              <a:t>Торвальдс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6" y="4725144"/>
            <a:ext cx="6211868" cy="112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788024" y="5523215"/>
            <a:ext cx="3206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git-scm.com/book/ru/v2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54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</a:t>
            </a:fld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1224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Установка </a:t>
            </a:r>
            <a:r>
              <a:rPr lang="en-US" dirty="0" err="1" smtClean="0"/>
              <a:t>git</a:t>
            </a:r>
            <a:endParaRPr lang="ru-RU" dirty="0" smtClean="0"/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355976" y="188640"/>
            <a:ext cx="45365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распределённые системы контроля версий (РСКВ). </a:t>
            </a:r>
            <a:endParaRPr lang="ru-RU" sz="1600" dirty="0" smtClean="0"/>
          </a:p>
          <a:p>
            <a:pPr algn="just"/>
            <a:r>
              <a:rPr lang="ru-RU" sz="1600" dirty="0" smtClean="0"/>
              <a:t>В </a:t>
            </a:r>
            <a:r>
              <a:rPr lang="ru-RU" sz="1600" dirty="0"/>
              <a:t>РСКВ (таких как </a:t>
            </a:r>
            <a:r>
              <a:rPr lang="ru-RU" sz="1600" dirty="0" err="1"/>
              <a:t>Git</a:t>
            </a:r>
            <a:r>
              <a:rPr lang="ru-RU" sz="1600" dirty="0"/>
              <a:t>, </a:t>
            </a:r>
            <a:r>
              <a:rPr lang="ru-RU" sz="1600" dirty="0" err="1"/>
              <a:t>Mercurial</a:t>
            </a:r>
            <a:r>
              <a:rPr lang="ru-RU" sz="1600" dirty="0"/>
              <a:t>, </a:t>
            </a:r>
            <a:r>
              <a:rPr lang="ru-RU" sz="1600" dirty="0" err="1"/>
              <a:t>Bazaar</a:t>
            </a:r>
            <a:r>
              <a:rPr lang="ru-RU" sz="1600" dirty="0"/>
              <a:t> или </a:t>
            </a:r>
            <a:r>
              <a:rPr lang="ru-RU" sz="1600" dirty="0" err="1"/>
              <a:t>Darcs</a:t>
            </a:r>
            <a:r>
              <a:rPr lang="ru-RU" sz="1600" dirty="0"/>
              <a:t>) клиенты не просто скачивают снимок всех файлов (состояние файлов на определённый момент времени) — они полностью копируют </a:t>
            </a:r>
            <a:r>
              <a:rPr lang="ru-RU" sz="1600" dirty="0" err="1"/>
              <a:t>репозиторий</a:t>
            </a:r>
            <a:r>
              <a:rPr lang="ru-RU" sz="1600" dirty="0"/>
              <a:t>. </a:t>
            </a:r>
            <a:endParaRPr lang="ru-RU" sz="1600" dirty="0" smtClean="0"/>
          </a:p>
          <a:p>
            <a:pPr algn="just"/>
            <a:r>
              <a:rPr lang="ru-RU" sz="1600" dirty="0" smtClean="0"/>
              <a:t>В </a:t>
            </a:r>
            <a:r>
              <a:rPr lang="ru-RU" sz="1600" dirty="0"/>
              <a:t>этом случае, если один из серверов, через который разработчики обменивались данными, умрёт, любой клиентский </a:t>
            </a:r>
            <a:r>
              <a:rPr lang="ru-RU" sz="1600" dirty="0" err="1"/>
              <a:t>репозиторий</a:t>
            </a:r>
            <a:r>
              <a:rPr lang="ru-RU" sz="1600" dirty="0"/>
              <a:t> может быть скопирован на другой сервер для продолжения работы. Каждая копия </a:t>
            </a:r>
            <a:r>
              <a:rPr lang="ru-RU" sz="1600" dirty="0" err="1"/>
              <a:t>репозитория</a:t>
            </a:r>
            <a:r>
              <a:rPr lang="ru-RU" sz="1600" dirty="0"/>
              <a:t> является полным </a:t>
            </a:r>
            <a:r>
              <a:rPr lang="ru-RU" sz="1600" dirty="0" err="1"/>
              <a:t>бэкапом</a:t>
            </a:r>
            <a:r>
              <a:rPr lang="ru-RU" sz="1600" dirty="0"/>
              <a:t> всех данных.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0957" y="3501008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</a:t>
            </a:r>
            <a:r>
              <a:rPr lang="ru-RU" dirty="0" smtClean="0"/>
              <a:t>одход </a:t>
            </a:r>
            <a:r>
              <a:rPr lang="ru-RU" dirty="0" err="1"/>
              <a:t>Git</a:t>
            </a:r>
            <a:r>
              <a:rPr lang="ru-RU" dirty="0"/>
              <a:t> к хранению данных больше похож на набор снимков миниатюрной файловой системы. </a:t>
            </a:r>
            <a:endParaRPr lang="ru-RU" dirty="0" smtClean="0"/>
          </a:p>
          <a:p>
            <a:pPr algn="just"/>
            <a:r>
              <a:rPr lang="ru-RU" dirty="0" smtClean="0"/>
              <a:t>Каждый </a:t>
            </a:r>
            <a:r>
              <a:rPr lang="ru-RU" dirty="0"/>
              <a:t>раз, когда вы делаете </a:t>
            </a:r>
            <a:r>
              <a:rPr lang="ru-RU" dirty="0" err="1"/>
              <a:t>коммит</a:t>
            </a:r>
            <a:r>
              <a:rPr lang="ru-RU" dirty="0"/>
              <a:t>, то есть сохраняете состояние своего проекта в </a:t>
            </a:r>
            <a:r>
              <a:rPr lang="ru-RU" dirty="0" err="1"/>
              <a:t>Git</a:t>
            </a:r>
            <a:r>
              <a:rPr lang="ru-RU" dirty="0"/>
              <a:t>, система запоминает, как выглядит каждый файл в этот момент, и сохраняет ссылку на этот снимок. </a:t>
            </a:r>
            <a:endParaRPr lang="ru-RU" dirty="0" smtClean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увеличения эффективности, если файлы не были изменены, </a:t>
            </a:r>
            <a:r>
              <a:rPr lang="ru-RU" dirty="0" err="1"/>
              <a:t>Git</a:t>
            </a:r>
            <a:r>
              <a:rPr lang="ru-RU" dirty="0"/>
              <a:t> не запоминает эти файлы вновь, а только создаёт ссылку на предыдущую версию идентичного файла, который уже сохранён. </a:t>
            </a:r>
            <a:endParaRPr lang="ru-RU" dirty="0" smtClean="0"/>
          </a:p>
          <a:p>
            <a:pPr algn="just"/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/>
              <a:t>представляет свои данные как, скажем, </a:t>
            </a:r>
            <a:r>
              <a:rPr lang="ru-RU" b="1" dirty="0"/>
              <a:t>поток снимков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73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88640"/>
            <a:ext cx="8568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У </a:t>
            </a:r>
            <a:r>
              <a:rPr lang="ru-RU" sz="2000" dirty="0" err="1"/>
              <a:t>Git</a:t>
            </a:r>
            <a:r>
              <a:rPr lang="ru-RU" sz="2000" dirty="0"/>
              <a:t> есть три основных состояния, в которых могут находиться ваши файлы: </a:t>
            </a:r>
            <a:endParaRPr lang="ru-RU" sz="2000" dirty="0" smtClean="0"/>
          </a:p>
          <a:p>
            <a:r>
              <a:rPr lang="ru-RU" sz="2000" b="1" dirty="0" smtClean="0"/>
              <a:t>изменён</a:t>
            </a:r>
            <a:r>
              <a:rPr lang="ru-RU" sz="2000" dirty="0"/>
              <a:t> (</a:t>
            </a:r>
            <a:r>
              <a:rPr lang="ru-RU" sz="2000" dirty="0" err="1"/>
              <a:t>modified</a:t>
            </a:r>
            <a:r>
              <a:rPr lang="ru-RU" sz="2000" dirty="0"/>
              <a:t>), </a:t>
            </a:r>
            <a:endParaRPr lang="ru-RU" sz="2000" dirty="0" smtClean="0"/>
          </a:p>
          <a:p>
            <a:r>
              <a:rPr lang="ru-RU" sz="2000" b="1" dirty="0" smtClean="0"/>
              <a:t>индексирован</a:t>
            </a:r>
            <a:r>
              <a:rPr lang="ru-RU" sz="2000" dirty="0"/>
              <a:t> (</a:t>
            </a:r>
            <a:r>
              <a:rPr lang="ru-RU" sz="2000" dirty="0" err="1"/>
              <a:t>staged</a:t>
            </a:r>
            <a:r>
              <a:rPr lang="ru-RU" sz="2000" dirty="0"/>
              <a:t>) и </a:t>
            </a:r>
            <a:endParaRPr lang="ru-RU" sz="2000" dirty="0" smtClean="0"/>
          </a:p>
          <a:p>
            <a:r>
              <a:rPr lang="ru-RU" sz="2000" b="1" dirty="0" smtClean="0"/>
              <a:t>зафиксирован</a:t>
            </a:r>
            <a:r>
              <a:rPr lang="ru-RU" sz="2000" dirty="0"/>
              <a:t> (</a:t>
            </a:r>
            <a:r>
              <a:rPr lang="ru-RU" sz="2000" dirty="0" err="1"/>
              <a:t>committed</a:t>
            </a:r>
            <a:r>
              <a:rPr lang="ru-RU" sz="2000" dirty="0"/>
              <a:t>):</a:t>
            </a:r>
          </a:p>
          <a:p>
            <a:endParaRPr lang="ru-RU" sz="2000" dirty="0" smtClean="0"/>
          </a:p>
          <a:p>
            <a:pPr algn="just"/>
            <a:r>
              <a:rPr lang="ru-RU" sz="2000" dirty="0" smtClean="0"/>
              <a:t>К </a:t>
            </a:r>
            <a:r>
              <a:rPr lang="ru-RU" sz="2000" dirty="0"/>
              <a:t>изменённым относятся файлы, которые поменялись, но ещё не были зафиксированы.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Индексированный</a:t>
            </a:r>
            <a:r>
              <a:rPr lang="ru-RU" sz="2000" dirty="0"/>
              <a:t> — это изменённый файл в его текущей версии, отмеченный для включения в следующий </a:t>
            </a:r>
            <a:r>
              <a:rPr lang="ru-RU" sz="2000" dirty="0" err="1"/>
              <a:t>коммит</a:t>
            </a:r>
            <a:r>
              <a:rPr lang="ru-RU" sz="2000" dirty="0"/>
              <a:t>.</a:t>
            </a:r>
          </a:p>
          <a:p>
            <a:endParaRPr lang="ru-RU" sz="2000" dirty="0" smtClean="0"/>
          </a:p>
          <a:p>
            <a:r>
              <a:rPr lang="ru-RU" sz="2000" dirty="0" smtClean="0"/>
              <a:t>Зафиксированный </a:t>
            </a:r>
            <a:r>
              <a:rPr lang="ru-RU" sz="2000" dirty="0"/>
              <a:t>значит, что файл уже сохранён в вашей локальной базе.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736" y="4221088"/>
            <a:ext cx="8332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Три основные секции </a:t>
            </a:r>
            <a:r>
              <a:rPr lang="ru-RU" sz="2400" dirty="0"/>
              <a:t>проекта </a:t>
            </a:r>
            <a:r>
              <a:rPr lang="en-US" sz="2400" dirty="0" err="1"/>
              <a:t>Git</a:t>
            </a:r>
            <a:r>
              <a:rPr lang="en-US" sz="2400" dirty="0"/>
              <a:t>: </a:t>
            </a:r>
            <a:endParaRPr lang="ru-RU" sz="2400" dirty="0" smtClean="0"/>
          </a:p>
          <a:p>
            <a:pPr algn="just"/>
            <a:r>
              <a:rPr lang="ru-RU" sz="2400" dirty="0" smtClean="0"/>
              <a:t>рабочая </a:t>
            </a:r>
            <a:r>
              <a:rPr lang="ru-RU" sz="2400" dirty="0"/>
              <a:t>копия (</a:t>
            </a:r>
            <a:r>
              <a:rPr lang="en-US" sz="2400" dirty="0"/>
              <a:t>working tree), </a:t>
            </a:r>
            <a:endParaRPr lang="ru-RU" sz="2400" dirty="0" smtClean="0"/>
          </a:p>
          <a:p>
            <a:pPr algn="just"/>
            <a:r>
              <a:rPr lang="ru-RU" sz="2400" dirty="0" smtClean="0"/>
              <a:t>область </a:t>
            </a:r>
            <a:r>
              <a:rPr lang="ru-RU" sz="2400" dirty="0"/>
              <a:t>индексирования (</a:t>
            </a:r>
            <a:r>
              <a:rPr lang="en-US" sz="2400" dirty="0"/>
              <a:t>staging area) </a:t>
            </a:r>
            <a:r>
              <a:rPr lang="ru-RU" sz="2400" dirty="0"/>
              <a:t>и </a:t>
            </a:r>
            <a:endParaRPr lang="ru-RU" sz="2400" dirty="0" smtClean="0"/>
          </a:p>
          <a:p>
            <a:pPr algn="just"/>
            <a:r>
              <a:rPr lang="ru-RU" sz="2400" dirty="0" smtClean="0"/>
              <a:t>каталог </a:t>
            </a:r>
            <a:r>
              <a:rPr lang="en-US" sz="2400" dirty="0" err="1"/>
              <a:t>Git</a:t>
            </a:r>
            <a:r>
              <a:rPr lang="en-US" sz="2400" dirty="0"/>
              <a:t> (</a:t>
            </a:r>
            <a:r>
              <a:rPr lang="en-US" sz="2400" dirty="0" err="1"/>
              <a:t>Git</a:t>
            </a:r>
            <a:r>
              <a:rPr lang="en-US" sz="2400" dirty="0"/>
              <a:t> directory).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958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55994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Рабочая копия является снимком одной версии проекта. Эти файлы извлекаются из сжатой базы данных в каталоге </a:t>
            </a:r>
            <a:r>
              <a:rPr lang="ru-RU" dirty="0" err="1"/>
              <a:t>Git</a:t>
            </a:r>
            <a:r>
              <a:rPr lang="ru-RU" dirty="0"/>
              <a:t> и помещаются на диск, для того чтобы их можно было использовать или редактировать.</a:t>
            </a:r>
          </a:p>
          <a:p>
            <a:pPr algn="just"/>
            <a:r>
              <a:rPr lang="ru-RU" b="1" dirty="0"/>
              <a:t>Область индексирования</a:t>
            </a:r>
            <a:r>
              <a:rPr lang="ru-RU" dirty="0"/>
              <a:t> — это файл, обычно находящийся в каталоге </a:t>
            </a:r>
            <a:r>
              <a:rPr lang="ru-RU" dirty="0" err="1"/>
              <a:t>Git</a:t>
            </a:r>
            <a:r>
              <a:rPr lang="ru-RU" dirty="0"/>
              <a:t>, в нём содержится информация о том, что попадёт в следующий </a:t>
            </a:r>
            <a:r>
              <a:rPr lang="ru-RU" dirty="0" err="1"/>
              <a:t>коммит</a:t>
            </a:r>
            <a:r>
              <a:rPr lang="ru-RU" dirty="0"/>
              <a:t>. Её техническое название на языке </a:t>
            </a:r>
            <a:r>
              <a:rPr lang="ru-RU" dirty="0" err="1"/>
              <a:t>Git</a:t>
            </a:r>
            <a:r>
              <a:rPr lang="ru-RU" dirty="0"/>
              <a:t> — «индекс», но фраза «область индексирования» также работает.</a:t>
            </a:r>
          </a:p>
          <a:p>
            <a:pPr algn="just"/>
            <a:r>
              <a:rPr lang="ru-RU" b="1" dirty="0"/>
              <a:t>Каталог </a:t>
            </a:r>
            <a:r>
              <a:rPr lang="ru-RU" b="1" dirty="0" err="1"/>
              <a:t>Git</a:t>
            </a:r>
            <a:r>
              <a:rPr lang="ru-RU" dirty="0"/>
              <a:t> — это то место, где </a:t>
            </a:r>
            <a:r>
              <a:rPr lang="ru-RU" dirty="0" err="1"/>
              <a:t>Git</a:t>
            </a:r>
            <a:r>
              <a:rPr lang="ru-RU" dirty="0"/>
              <a:t> хранит метаданные и базу объектов вашего проекта. Это самая важная часть </a:t>
            </a:r>
            <a:r>
              <a:rPr lang="ru-RU" dirty="0" err="1"/>
              <a:t>Git</a:t>
            </a:r>
            <a:r>
              <a:rPr lang="ru-RU" dirty="0"/>
              <a:t> и это та часть, которая копируется при </a:t>
            </a:r>
            <a:r>
              <a:rPr lang="ru-RU" b="1" dirty="0"/>
              <a:t>клонировании</a:t>
            </a:r>
            <a:r>
              <a:rPr lang="ru-RU" dirty="0"/>
              <a:t> </a:t>
            </a:r>
            <a:r>
              <a:rPr lang="ru-RU" dirty="0" err="1"/>
              <a:t>репозитория</a:t>
            </a:r>
            <a:r>
              <a:rPr lang="ru-RU" dirty="0"/>
              <a:t> с другого компьютера.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Базовый </a:t>
            </a:r>
            <a:r>
              <a:rPr lang="ru-RU" dirty="0"/>
              <a:t>подход в работе с </a:t>
            </a:r>
            <a:r>
              <a:rPr lang="ru-RU" dirty="0" err="1"/>
              <a:t>Git</a:t>
            </a:r>
            <a:r>
              <a:rPr lang="ru-RU" dirty="0"/>
              <a:t> выглядит так: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Изменяете файлы вашей рабочей копии.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Выборочно добавляете в индекс только те изменения, которые должны попасть в следующий </a:t>
            </a:r>
            <a:r>
              <a:rPr lang="ru-RU" dirty="0" err="1"/>
              <a:t>коммит</a:t>
            </a:r>
            <a:r>
              <a:rPr lang="ru-RU" dirty="0"/>
              <a:t>, добавляя тем самым снимки </a:t>
            </a:r>
            <a:r>
              <a:rPr lang="ru-RU" b="1" dirty="0"/>
              <a:t>только</a:t>
            </a:r>
            <a:r>
              <a:rPr lang="ru-RU" dirty="0"/>
              <a:t> этих изменений в индекс.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Когда вы делаете </a:t>
            </a:r>
            <a:r>
              <a:rPr lang="ru-RU" dirty="0" err="1"/>
              <a:t>коммит</a:t>
            </a:r>
            <a:r>
              <a:rPr lang="ru-RU" dirty="0"/>
              <a:t>, используются файлы из индекса как есть, и этот снимок сохраняется в ваш каталог </a:t>
            </a:r>
            <a:r>
              <a:rPr lang="ru-RU" dirty="0" err="1"/>
              <a:t>Git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Если определённая версия файла есть в каталоге </a:t>
            </a:r>
            <a:r>
              <a:rPr lang="ru-RU" dirty="0" err="1"/>
              <a:t>Git</a:t>
            </a:r>
            <a:r>
              <a:rPr lang="ru-RU" dirty="0"/>
              <a:t>, эта версия считается </a:t>
            </a:r>
            <a:r>
              <a:rPr lang="ru-RU" b="1" dirty="0"/>
              <a:t>зафиксированной</a:t>
            </a:r>
            <a:r>
              <a:rPr lang="ru-RU" dirty="0"/>
              <a:t> (</a:t>
            </a:r>
            <a:r>
              <a:rPr lang="ru-RU" dirty="0" err="1"/>
              <a:t>committed</a:t>
            </a:r>
            <a:r>
              <a:rPr lang="ru-RU" dirty="0"/>
              <a:t>). </a:t>
            </a:r>
            <a:endParaRPr lang="ru-RU" dirty="0" smtClean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файл был изменён и добавлен в индекс, значит, он </a:t>
            </a:r>
            <a:r>
              <a:rPr lang="ru-RU" b="1" dirty="0"/>
              <a:t>индексирован</a:t>
            </a:r>
            <a:r>
              <a:rPr lang="ru-RU" dirty="0"/>
              <a:t> (</a:t>
            </a:r>
            <a:r>
              <a:rPr lang="ru-RU" dirty="0" err="1"/>
              <a:t>staged</a:t>
            </a:r>
            <a:r>
              <a:rPr lang="ru-RU" dirty="0"/>
              <a:t>). </a:t>
            </a:r>
            <a:endParaRPr lang="ru-RU" dirty="0" smtClean="0"/>
          </a:p>
          <a:p>
            <a:pPr algn="just"/>
            <a:r>
              <a:rPr lang="ru-RU" smtClean="0"/>
              <a:t>Если </a:t>
            </a:r>
            <a:r>
              <a:rPr lang="ru-RU" dirty="0"/>
              <a:t>файл был изменён с момента последнего распаковывания из </a:t>
            </a:r>
            <a:r>
              <a:rPr lang="ru-RU" dirty="0" err="1"/>
              <a:t>репозитория</a:t>
            </a:r>
            <a:r>
              <a:rPr lang="ru-RU" dirty="0"/>
              <a:t>, но не был добавлен в индекс, он считается </a:t>
            </a:r>
            <a:r>
              <a:rPr lang="ru-RU" b="1" dirty="0"/>
              <a:t>изменённым</a:t>
            </a:r>
            <a:r>
              <a:rPr lang="ru-RU" dirty="0"/>
              <a:t> (</a:t>
            </a:r>
            <a:r>
              <a:rPr lang="ru-RU" dirty="0" err="1"/>
              <a:t>modified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5787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988" y="2390532"/>
            <a:ext cx="4091980" cy="42257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en-US" sz="2800" dirty="0" err="1"/>
              <a:t>config</a:t>
            </a:r>
            <a:r>
              <a:rPr lang="en-US" sz="2800" dirty="0"/>
              <a:t> --list --show-origin</a:t>
            </a:r>
            <a:endParaRPr lang="ru-RU" sz="2800" b="1" dirty="0" smtClean="0"/>
          </a:p>
          <a:p>
            <a:pPr marL="0" indent="0">
              <a:buNone/>
            </a:pPr>
            <a:r>
              <a:rPr lang="ru-RU" sz="2800" b="1" dirty="0" smtClean="0"/>
              <a:t>Выполнить первоначальные настройки конфигурации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your 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your e-mail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ru-RU" sz="1900" dirty="0" smtClean="0"/>
              <a:t>Посмотреть:</a:t>
            </a:r>
            <a:endParaRPr lang="ru-RU" sz="1900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–list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или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endParaRPr lang="ru-RU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5" b="9229"/>
          <a:stretch/>
        </p:blipFill>
        <p:spPr bwMode="auto">
          <a:xfrm>
            <a:off x="638944" y="0"/>
            <a:ext cx="7749480" cy="222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59"/>
          <a:stretch/>
        </p:blipFill>
        <p:spPr bwMode="auto">
          <a:xfrm>
            <a:off x="4427984" y="2380238"/>
            <a:ext cx="4536504" cy="423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489054" y="2752353"/>
            <a:ext cx="17281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54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7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21704" y="116632"/>
            <a:ext cx="8470776" cy="34563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b="1" dirty="0"/>
              <a:t>Создание </a:t>
            </a:r>
            <a:r>
              <a:rPr lang="ru-RU" sz="2000" b="1" dirty="0" err="1" smtClean="0"/>
              <a:t>Git-репозитория</a:t>
            </a:r>
            <a:endParaRPr lang="ru-RU" sz="2000" b="1" dirty="0" smtClean="0"/>
          </a:p>
          <a:p>
            <a:pPr marL="0" indent="0" algn="ctr">
              <a:buNone/>
            </a:pPr>
            <a:endParaRPr lang="ru-RU" sz="2000" b="1" dirty="0"/>
          </a:p>
          <a:p>
            <a:pPr marL="0" indent="0" algn="just">
              <a:buNone/>
            </a:pPr>
            <a:r>
              <a:rPr lang="ru-RU" sz="2000" dirty="0" smtClean="0"/>
              <a:t>Обычно 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> </a:t>
            </a:r>
            <a:r>
              <a:rPr lang="ru-RU" sz="2000" dirty="0" err="1"/>
              <a:t>Git</a:t>
            </a:r>
            <a:r>
              <a:rPr lang="ru-RU" sz="2000" dirty="0"/>
              <a:t> </a:t>
            </a:r>
            <a:r>
              <a:rPr lang="ru-RU" sz="2000" dirty="0" smtClean="0"/>
              <a:t>получают одним </a:t>
            </a:r>
            <a:r>
              <a:rPr lang="ru-RU" sz="2000" dirty="0"/>
              <a:t>из двух способов: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 smtClean="0"/>
              <a:t>взять </a:t>
            </a:r>
            <a:r>
              <a:rPr lang="ru-RU" sz="2000" dirty="0"/>
              <a:t>локальный каталог, который в настоящее время не находится под </a:t>
            </a:r>
            <a:r>
              <a:rPr lang="ru-RU" sz="2000" dirty="0" err="1"/>
              <a:t>версионным</a:t>
            </a:r>
            <a:r>
              <a:rPr lang="ru-RU" sz="2000" dirty="0"/>
              <a:t> контролем, и превратить его в </a:t>
            </a:r>
            <a:r>
              <a:rPr lang="ru-RU" sz="2000" dirty="0" err="1"/>
              <a:t>репозиторий</a:t>
            </a:r>
            <a:r>
              <a:rPr lang="ru-RU" sz="2000" dirty="0"/>
              <a:t> </a:t>
            </a:r>
            <a:r>
              <a:rPr lang="ru-RU" sz="2000" dirty="0" err="1"/>
              <a:t>Git</a:t>
            </a:r>
            <a:r>
              <a:rPr lang="ru-RU" sz="2000" dirty="0"/>
              <a:t>,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 smtClean="0"/>
              <a:t>клонировать</a:t>
            </a:r>
            <a:r>
              <a:rPr lang="ru-RU" sz="2000" dirty="0"/>
              <a:t> существующий </a:t>
            </a:r>
            <a:r>
              <a:rPr lang="ru-RU" sz="2000" dirty="0" err="1"/>
              <a:t>репозиторий</a:t>
            </a:r>
            <a:r>
              <a:rPr lang="ru-RU" sz="2000" dirty="0"/>
              <a:t> </a:t>
            </a:r>
            <a:r>
              <a:rPr lang="ru-RU" sz="2000" dirty="0" err="1"/>
              <a:t>Git</a:t>
            </a:r>
            <a:r>
              <a:rPr lang="ru-RU" sz="2000" dirty="0"/>
              <a:t> из любого места.</a:t>
            </a:r>
          </a:p>
          <a:p>
            <a:pPr marL="0" indent="0" algn="just">
              <a:buNone/>
            </a:pPr>
            <a:r>
              <a:rPr lang="ru-RU" sz="2000" dirty="0" smtClean="0"/>
              <a:t>В </a:t>
            </a:r>
            <a:r>
              <a:rPr lang="ru-RU" sz="2000" dirty="0"/>
              <a:t>обоих случаях </a:t>
            </a:r>
            <a:r>
              <a:rPr lang="ru-RU" sz="2000" dirty="0" smtClean="0"/>
              <a:t>получаете </a:t>
            </a:r>
            <a:r>
              <a:rPr lang="ru-RU" sz="2000" dirty="0"/>
              <a:t>готовый к работе </a:t>
            </a:r>
            <a:r>
              <a:rPr lang="ru-RU" sz="2000" dirty="0" err="1" smtClean="0"/>
              <a:t>Git</a:t>
            </a:r>
            <a:r>
              <a:rPr lang="ru-RU" sz="2000" dirty="0" err="1"/>
              <a:t>-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> </a:t>
            </a:r>
            <a:r>
              <a:rPr lang="ru-RU" sz="2000" dirty="0"/>
              <a:t>на </a:t>
            </a:r>
            <a:r>
              <a:rPr lang="ru-RU" sz="2000" dirty="0" smtClean="0"/>
              <a:t> </a:t>
            </a:r>
            <a:r>
              <a:rPr lang="ru-RU" sz="2000" dirty="0"/>
              <a:t>компьютере.</a:t>
            </a:r>
          </a:p>
          <a:p>
            <a:pPr marL="0" indent="0" algn="just">
              <a:buNone/>
            </a:pPr>
            <a:endParaRPr lang="ru-RU" sz="2000" dirty="0" smtClean="0"/>
          </a:p>
          <a:p>
            <a:pPr marL="0" indent="0" algn="just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563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8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95536" y="-27384"/>
            <a:ext cx="8470776" cy="7920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 smtClean="0"/>
              <a:t>Создадим </a:t>
            </a:r>
            <a:r>
              <a:rPr lang="ru-RU" sz="1800" dirty="0" err="1" smtClean="0"/>
              <a:t>репозиторий</a:t>
            </a:r>
            <a:r>
              <a:rPr lang="ru-RU" sz="1800" dirty="0" smtClean="0"/>
              <a:t> для работы. </a:t>
            </a:r>
          </a:p>
          <a:p>
            <a:pPr marL="0" indent="0" algn="just">
              <a:buNone/>
            </a:pPr>
            <a:r>
              <a:rPr lang="ru-RU" sz="1800" dirty="0" smtClean="0"/>
              <a:t>Создавать </a:t>
            </a:r>
            <a:r>
              <a:rPr lang="ru-RU" sz="1800" dirty="0"/>
              <a:t>будем на </a:t>
            </a:r>
            <a:r>
              <a:rPr lang="ru-RU" sz="1800" dirty="0" smtClean="0"/>
              <a:t>диске </a:t>
            </a:r>
            <a:r>
              <a:rPr lang="en-US" sz="1800" dirty="0" smtClean="0"/>
              <a:t>D (</a:t>
            </a:r>
            <a:r>
              <a:rPr lang="ru-RU" sz="1800" dirty="0" smtClean="0"/>
              <a:t>ОС </a:t>
            </a:r>
            <a:r>
              <a:rPr lang="en-US" sz="1800" dirty="0" smtClean="0"/>
              <a:t>Windows)</a:t>
            </a:r>
            <a:r>
              <a:rPr lang="ru-RU" sz="1800" dirty="0" smtClean="0"/>
              <a:t>.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34813"/>
              </p:ext>
            </p:extLst>
          </p:nvPr>
        </p:nvGraphicFramePr>
        <p:xfrm>
          <a:off x="395536" y="692696"/>
          <a:ext cx="8352928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  <a:gridCol w="56166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/>
                        <a:t>Последовательность</a:t>
                      </a:r>
                      <a:r>
                        <a:rPr lang="ru-RU" sz="1800" i="1" baseline="0" dirty="0" smtClean="0"/>
                        <a:t> команд</a:t>
                      </a:r>
                      <a:endParaRPr lang="ru-RU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/>
                        <a:t>Значение команды</a:t>
                      </a:r>
                      <a:endParaRPr lang="ru-RU" sz="1800" i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Поменяли директорию с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en-US" sz="1800" baseline="0" dirty="0" smtClean="0"/>
                        <a:t>C </a:t>
                      </a:r>
                      <a:r>
                        <a:rPr lang="ru-RU" sz="1800" baseline="0" dirty="0" smtClean="0"/>
                        <a:t>на </a:t>
                      </a:r>
                      <a:r>
                        <a:rPr lang="en-US" sz="1800" baseline="0" dirty="0" smtClean="0"/>
                        <a:t>D (</a:t>
                      </a:r>
                      <a:r>
                        <a:rPr lang="ru-RU" sz="1800" baseline="0" dirty="0" smtClean="0"/>
                        <a:t>необязательно делать</a:t>
                      </a:r>
                      <a:r>
                        <a:rPr lang="en-US" sz="1800" baseline="0" dirty="0" smtClean="0"/>
                        <a:t>)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md </a:t>
                      </a: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myproject</a:t>
                      </a:r>
                      <a:endParaRPr lang="en-US" sz="1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Создаем рабочую папку</a:t>
                      </a:r>
                      <a:r>
                        <a:rPr lang="ru-RU" sz="1800" baseline="0" dirty="0" smtClean="0"/>
                        <a:t> с именем </a:t>
                      </a:r>
                      <a:r>
                        <a:rPr lang="en-US" sz="1800" baseline="0" dirty="0" err="1" smtClean="0"/>
                        <a:t>myproject</a:t>
                      </a:r>
                      <a:r>
                        <a:rPr lang="ru-RU" sz="1800" baseline="0" dirty="0" smtClean="0"/>
                        <a:t> (напр.)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</a:t>
                      </a: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myproject</a:t>
                      </a:r>
                      <a:endParaRPr lang="en-US" sz="1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Заходим в рабочую</a:t>
                      </a:r>
                      <a:r>
                        <a:rPr lang="ru-RU" sz="1800" baseline="0" dirty="0" smtClean="0"/>
                        <a:t> папку (ее будем помещать под </a:t>
                      </a:r>
                      <a:r>
                        <a:rPr lang="ru-RU" sz="1800" baseline="0" dirty="0" err="1" smtClean="0"/>
                        <a:t>версионный</a:t>
                      </a:r>
                      <a:r>
                        <a:rPr lang="ru-RU" sz="1800" baseline="0" dirty="0" smtClean="0"/>
                        <a:t> контроль)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Создали</a:t>
                      </a:r>
                      <a:r>
                        <a:rPr lang="ru-RU" sz="1800" baseline="0" dirty="0" smtClean="0"/>
                        <a:t> структуру </a:t>
                      </a:r>
                      <a:r>
                        <a:rPr lang="en-US" sz="1800" b="1" baseline="0" dirty="0" err="1" smtClean="0"/>
                        <a:t>git</a:t>
                      </a:r>
                      <a:r>
                        <a:rPr lang="ru-RU" sz="1800" b="1" baseline="0" dirty="0" smtClean="0"/>
                        <a:t>-</a:t>
                      </a:r>
                      <a:r>
                        <a:rPr lang="ru-RU" sz="1800" b="1" baseline="0" dirty="0" err="1" smtClean="0"/>
                        <a:t>репозитория</a:t>
                      </a:r>
                      <a:endParaRPr lang="ru-RU" sz="18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.</a:t>
                      </a: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endParaRPr lang="en-US" sz="1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Посмотрели содержимое папки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git</a:t>
                      </a:r>
                      <a:r>
                        <a:rPr lang="en-US" sz="1800" dirty="0" smtClean="0"/>
                        <a:t> (</a:t>
                      </a:r>
                      <a:r>
                        <a:rPr lang="ru-RU" sz="1800" dirty="0" smtClean="0"/>
                        <a:t>она</a:t>
                      </a:r>
                      <a:r>
                        <a:rPr lang="ru-RU" sz="1800" baseline="0" dirty="0" smtClean="0"/>
                        <a:t> скрытая</a:t>
                      </a:r>
                      <a:r>
                        <a:rPr lang="en-US" sz="1800" dirty="0" smtClean="0"/>
                        <a:t>)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Определение состояния (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) файлов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 file1.txt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Привет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^Z</a:t>
                      </a:r>
                      <a:endParaRPr lang="en-US" sz="1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Создать файл </a:t>
                      </a:r>
                      <a:r>
                        <a:rPr lang="en-US" sz="1800" dirty="0" smtClean="0"/>
                        <a:t>file1.txt</a:t>
                      </a:r>
                    </a:p>
                    <a:p>
                      <a:r>
                        <a:rPr lang="ru-RU" sz="1800" dirty="0" smtClean="0"/>
                        <a:t>Заполнить его строкой текста «Привет»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Определение состояния (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) файлов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Добавили файлы в </a:t>
                      </a:r>
                      <a:r>
                        <a:rPr lang="ru-RU" sz="1800" b="1" dirty="0" smtClean="0"/>
                        <a:t>индекс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0" dirty="0" smtClean="0"/>
                        <a:t>(</a:t>
                      </a:r>
                      <a:r>
                        <a:rPr lang="ru-RU" sz="1800" b="0" dirty="0" smtClean="0"/>
                        <a:t>все, какие в папке были</a:t>
                      </a:r>
                      <a:r>
                        <a:rPr lang="en-US" sz="1800" b="0" dirty="0" smtClean="0"/>
                        <a:t>)</a:t>
                      </a:r>
                      <a:r>
                        <a:rPr lang="ru-RU" sz="1800" b="0" dirty="0" smtClean="0"/>
                        <a:t>, т.е. проиндексировали файл для </a:t>
                      </a:r>
                      <a:r>
                        <a:rPr lang="ru-RU" sz="1800" b="1" dirty="0" smtClean="0"/>
                        <a:t>добавления его в следующий </a:t>
                      </a:r>
                      <a:r>
                        <a:rPr lang="ru-RU" sz="1800" b="1" dirty="0" err="1" smtClean="0"/>
                        <a:t>коммит</a:t>
                      </a:r>
                      <a:endParaRPr lang="ru-RU" sz="18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  <a:r>
                        <a:rPr lang="ru-RU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Определение состояния (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) файлов</a:t>
                      </a:r>
                      <a:r>
                        <a:rPr lang="en-US" sz="1800" dirty="0" smtClean="0"/>
                        <a:t> – </a:t>
                      </a:r>
                      <a:r>
                        <a:rPr lang="ru-RU" sz="1800" dirty="0" smtClean="0"/>
                        <a:t>краткая</a:t>
                      </a:r>
                      <a:r>
                        <a:rPr lang="ru-RU" sz="1800" baseline="0" dirty="0" smtClean="0"/>
                        <a:t> версия</a:t>
                      </a:r>
                      <a:endParaRPr lang="ru-RU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9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68577" y="1124744"/>
            <a:ext cx="4343908" cy="4740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help &lt;</a:t>
            </a:r>
            <a:r>
              <a:rPr lang="ru-RU" sz="1800" dirty="0" smtClean="0"/>
              <a:t>команда&gt;  -  справка по команде</a:t>
            </a:r>
            <a:endParaRPr lang="en-US" sz="18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4" y="224830"/>
            <a:ext cx="37433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5" y="587896"/>
            <a:ext cx="2872916" cy="17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348880"/>
            <a:ext cx="43338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4" y="3664074"/>
            <a:ext cx="51911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4" y="5445224"/>
            <a:ext cx="31527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8" y="5219675"/>
            <a:ext cx="16002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5425369" y="3602880"/>
            <a:ext cx="3611127" cy="14823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b="1" dirty="0" smtClean="0"/>
              <a:t>Untracked – </a:t>
            </a:r>
            <a:r>
              <a:rPr lang="ru-RU" sz="1600" b="1" dirty="0" err="1" smtClean="0"/>
              <a:t>неотслеживаемый</a:t>
            </a:r>
            <a:r>
              <a:rPr lang="ru-RU" sz="1600" b="1" dirty="0" smtClean="0"/>
              <a:t>.</a:t>
            </a:r>
          </a:p>
          <a:p>
            <a:pPr marL="0" indent="0" algn="just">
              <a:buNone/>
            </a:pPr>
            <a:r>
              <a:rPr lang="ru-RU" sz="1400" dirty="0"/>
              <a:t>Статус </a:t>
            </a:r>
            <a:r>
              <a:rPr lang="ru-RU" sz="1400" dirty="0" err="1"/>
              <a:t>Untracked</a:t>
            </a:r>
            <a:r>
              <a:rPr lang="ru-RU" sz="1400" dirty="0"/>
              <a:t> означает, что </a:t>
            </a:r>
            <a:r>
              <a:rPr lang="ru-RU" sz="1400" dirty="0" err="1"/>
              <a:t>Git</a:t>
            </a:r>
            <a:r>
              <a:rPr lang="ru-RU" sz="1400" dirty="0"/>
              <a:t> видит файл, которого не было в предыдущем снимке состояния (</a:t>
            </a:r>
            <a:r>
              <a:rPr lang="ru-RU" sz="1400" dirty="0" err="1"/>
              <a:t>коммите</a:t>
            </a:r>
            <a:r>
              <a:rPr lang="ru-RU" sz="1400" dirty="0"/>
              <a:t>); </a:t>
            </a:r>
            <a:endParaRPr lang="ru-RU" sz="1400" dirty="0" smtClean="0"/>
          </a:p>
          <a:p>
            <a:pPr marL="0" indent="0" algn="just">
              <a:buNone/>
            </a:pPr>
            <a:r>
              <a:rPr lang="ru-RU" sz="1400" dirty="0" err="1" smtClean="0"/>
              <a:t>Git</a:t>
            </a:r>
            <a:r>
              <a:rPr lang="ru-RU" sz="1400" dirty="0" smtClean="0"/>
              <a:t> </a:t>
            </a:r>
            <a:r>
              <a:rPr lang="ru-RU" sz="1400" dirty="0"/>
              <a:t>не станет добавлять его в ваши </a:t>
            </a:r>
            <a:r>
              <a:rPr lang="ru-RU" sz="1400" dirty="0" err="1"/>
              <a:t>коммиты</a:t>
            </a:r>
            <a:r>
              <a:rPr lang="ru-RU" sz="1400" dirty="0"/>
              <a:t>, пока вы его явно об этом не попросите. </a:t>
            </a:r>
            <a:endParaRPr lang="ru-RU" sz="14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38513"/>
            <a:ext cx="2162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Объект 2"/>
          <p:cNvSpPr txBox="1">
            <a:spLocks/>
          </p:cNvSpPr>
          <p:nvPr/>
        </p:nvSpPr>
        <p:spPr>
          <a:xfrm>
            <a:off x="3481153" y="5445224"/>
            <a:ext cx="5051287" cy="10801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400" dirty="0" smtClean="0"/>
              <a:t>Теперь файл стал отслеживаемым.</a:t>
            </a:r>
          </a:p>
          <a:p>
            <a:pPr marL="0" indent="0" algn="just">
              <a:buNone/>
            </a:pPr>
            <a:r>
              <a:rPr lang="ru-RU" sz="1400" dirty="0"/>
              <a:t>Если вы изменили файл после выполнения </a:t>
            </a:r>
            <a:r>
              <a:rPr lang="ru-RU" sz="1400" dirty="0" err="1"/>
              <a:t>git</a:t>
            </a:r>
            <a:r>
              <a:rPr lang="ru-RU" sz="1400" dirty="0"/>
              <a:t> </a:t>
            </a:r>
            <a:r>
              <a:rPr lang="ru-RU" sz="1400" dirty="0" err="1"/>
              <a:t>add</a:t>
            </a:r>
            <a:r>
              <a:rPr lang="ru-RU" sz="1400" dirty="0"/>
              <a:t>, вам придётся снова выполнить </a:t>
            </a:r>
            <a:r>
              <a:rPr lang="ru-RU" sz="1400" dirty="0" err="1"/>
              <a:t>git</a:t>
            </a:r>
            <a:r>
              <a:rPr lang="ru-RU" sz="1400" dirty="0"/>
              <a:t> </a:t>
            </a:r>
            <a:r>
              <a:rPr lang="ru-RU" sz="1400" dirty="0" err="1"/>
              <a:t>add</a:t>
            </a:r>
            <a:r>
              <a:rPr lang="ru-RU" sz="1400" dirty="0"/>
              <a:t>, чтобы проиндексировать последнюю версию </a:t>
            </a:r>
            <a:r>
              <a:rPr lang="ru-RU" sz="1400" dirty="0" smtClean="0"/>
              <a:t>файла.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63419"/>
            <a:ext cx="18573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9647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7113</TotalTime>
  <Words>900</Words>
  <Application>Microsoft Office PowerPoint</Application>
  <PresentationFormat>Экран (4:3)</PresentationFormat>
  <Paragraphs>187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Лекция 2 Работа с GIT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Эльза Тимашева</dc:creator>
  <cp:lastModifiedBy>Эльза Тимашева</cp:lastModifiedBy>
  <cp:revision>66</cp:revision>
  <dcterms:created xsi:type="dcterms:W3CDTF">2020-09-01T02:43:53Z</dcterms:created>
  <dcterms:modified xsi:type="dcterms:W3CDTF">2021-09-15T10:00:36Z</dcterms:modified>
</cp:coreProperties>
</file>