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7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0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01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45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0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43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743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0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5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5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4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00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0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E804EF-FBAA-4B7D-AD70-CDB63648B651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50093-6C9F-4974-A117-60BC7080C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3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14595-C715-5A47-4F75-AF0B8914C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2029" y="0"/>
            <a:ext cx="5483331" cy="902849"/>
          </a:xfrm>
        </p:spPr>
        <p:txBody>
          <a:bodyPr>
            <a:normAutofit fontScale="90000"/>
          </a:bodyPr>
          <a:lstStyle/>
          <a:p>
            <a:r>
              <a:rPr lang="pt-BR" dirty="0"/>
              <a:t>Campo Minado💣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D5924C-06C1-D0BC-A52D-6117EFCE0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182" y="1001948"/>
            <a:ext cx="3748424" cy="3063908"/>
          </a:xfrm>
        </p:spPr>
        <p:txBody>
          <a:bodyPr/>
          <a:lstStyle/>
          <a:p>
            <a:r>
              <a:rPr lang="pt-BR" dirty="0"/>
              <a:t>Rafael Mattos – 2201360</a:t>
            </a:r>
          </a:p>
          <a:p>
            <a:r>
              <a:rPr lang="pt-BR" dirty="0"/>
              <a:t>Lucas Marujo - 2108723</a:t>
            </a:r>
          </a:p>
          <a:p>
            <a:r>
              <a:rPr lang="pt-BR" dirty="0"/>
              <a:t>Lucas Balduino - 2201210</a:t>
            </a:r>
          </a:p>
          <a:p>
            <a:r>
              <a:rPr lang="pt-BR" dirty="0"/>
              <a:t>Diego Miura - 2205233</a:t>
            </a:r>
          </a:p>
          <a:p>
            <a:r>
              <a:rPr lang="pt-BR" dirty="0"/>
              <a:t>Joao Randa - 2200535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8809E7-8CDB-E09D-2657-908D5E93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92" y="3424434"/>
            <a:ext cx="2002181" cy="28102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32F826-C760-1648-38DE-70BB1A7D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61" y="3424434"/>
            <a:ext cx="1935369" cy="28102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9C842A-D003-6CE0-F4EE-661FAECAA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078" y="3424434"/>
            <a:ext cx="1935369" cy="281026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0A4E59-BC14-4BB7-4AC7-BDE357211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8" y="3424434"/>
            <a:ext cx="2002181" cy="28102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A828761-D626-7C02-0441-D79E12943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3595" y="3424434"/>
            <a:ext cx="1935369" cy="28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E287FCE-ABB3-159F-6785-621F6583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04" y="1421110"/>
            <a:ext cx="3020585" cy="48922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ACF17C-A977-9303-2827-81250F04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215" y="4280118"/>
            <a:ext cx="1529255" cy="20332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394576-77F1-444F-1359-EDA0A96C0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249" y="4280118"/>
            <a:ext cx="1529255" cy="20332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29FDFA-CA1C-9C90-0746-C42818300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284" y="4280119"/>
            <a:ext cx="1529253" cy="203321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727BC44-AF2A-016C-DB55-C9B57C6BC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970" y="4280122"/>
            <a:ext cx="1529253" cy="203320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900B48-E457-F858-09C4-5408406ADE71}"/>
              </a:ext>
            </a:extLst>
          </p:cNvPr>
          <p:cNvSpPr txBox="1"/>
          <p:nvPr/>
        </p:nvSpPr>
        <p:spPr>
          <a:xfrm>
            <a:off x="3781433" y="1421110"/>
            <a:ext cx="4097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0F6FC"/>
                </a:solidFill>
                <a:latin typeface="-apple-system"/>
              </a:rPr>
              <a:t>Este u</a:t>
            </a:r>
            <a:r>
              <a:rPr lang="pt-BR" sz="1600" b="0" i="0" dirty="0">
                <a:solidFill>
                  <a:srgbClr val="F0F6FC"/>
                </a:solidFill>
                <a:effectLst/>
                <a:latin typeface="-apple-system"/>
              </a:rPr>
              <a:t>m jogo de Campo Minado clássico implementado em Python com interface gráfica usando </a:t>
            </a:r>
            <a:r>
              <a:rPr lang="pt-BR" sz="1600" b="0" i="0" dirty="0" err="1">
                <a:solidFill>
                  <a:srgbClr val="F0F6FC"/>
                </a:solidFill>
                <a:effectLst/>
                <a:latin typeface="-apple-system"/>
              </a:rPr>
              <a:t>Tkinter</a:t>
            </a:r>
            <a:r>
              <a:rPr lang="pt-BR" sz="1600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endParaRPr lang="pt-BR" sz="1600" dirty="0">
              <a:solidFill>
                <a:srgbClr val="F0F6FC"/>
              </a:solidFill>
              <a:latin typeface="-apple-system"/>
            </a:endParaRPr>
          </a:p>
          <a:p>
            <a:r>
              <a:rPr lang="pt-BR" sz="1600" dirty="0">
                <a:solidFill>
                  <a:srgbClr val="F0F6FC"/>
                </a:solidFill>
                <a:latin typeface="-apple-system"/>
              </a:rPr>
              <a:t>Aqui está sua interface inicial, bastante amigável e com tema azul e branco, nela você seleciona qual nível de dificuldade deseja jogar, sendo elas: Fácil, Médio e difícil.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3199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E287FCE-ABB3-159F-6785-621F6583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1" y="4276719"/>
            <a:ext cx="1529253" cy="20332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ACF17C-A977-9303-2827-81250F04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97" y="1417712"/>
            <a:ext cx="3020585" cy="48922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394576-77F1-444F-1359-EDA0A96C0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754" y="4276719"/>
            <a:ext cx="1529253" cy="203320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29FDFA-CA1C-9C90-0746-C42818300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811" y="4276719"/>
            <a:ext cx="1529254" cy="20332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C4BE8CD-03CD-4AF7-2074-0E792F53F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007" y="4276719"/>
            <a:ext cx="1529254" cy="20332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A938B1-BFDC-D4A9-D871-CB4C7643FBB1}"/>
              </a:ext>
            </a:extLst>
          </p:cNvPr>
          <p:cNvSpPr txBox="1"/>
          <p:nvPr/>
        </p:nvSpPr>
        <p:spPr>
          <a:xfrm>
            <a:off x="5375975" y="1417712"/>
            <a:ext cx="4043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0F6FC"/>
                </a:solidFill>
                <a:latin typeface="-apple-system"/>
              </a:rPr>
              <a:t>Aqui temos um exemplo do nível Fácil do jogo, seu objetivo principal é revelar todo o mapa sem clicar em nenhuma mina, este nível conta com uma escala de 8x8 e contém 10 minas espalhadas aleatoriamente pelo mapa.</a:t>
            </a:r>
          </a:p>
        </p:txBody>
      </p:sp>
    </p:spTree>
    <p:extLst>
      <p:ext uri="{BB962C8B-B14F-4D97-AF65-F5344CB8AC3E}">
        <p14:creationId xmlns:p14="http://schemas.microsoft.com/office/powerpoint/2010/main" val="307980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9ACF17C-A977-9303-2827-81250F04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91" y="4276715"/>
            <a:ext cx="1529256" cy="20332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394576-77F1-444F-1359-EDA0A96C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83" y="1417705"/>
            <a:ext cx="3020585" cy="489222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29FDFA-CA1C-9C90-0746-C4281830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04" y="4276713"/>
            <a:ext cx="1529256" cy="203321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200CD3D-ACD1-4CC7-CD92-716AA21DC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596" y="4276714"/>
            <a:ext cx="1529257" cy="20332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FD80EB9-80E7-570D-B85C-19CE51F69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01" y="4276718"/>
            <a:ext cx="1529253" cy="2033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272933-D89F-AD9A-77E1-F0BEF599C795}"/>
              </a:ext>
            </a:extLst>
          </p:cNvPr>
          <p:cNvSpPr txBox="1"/>
          <p:nvPr/>
        </p:nvSpPr>
        <p:spPr>
          <a:xfrm>
            <a:off x="7348320" y="1417709"/>
            <a:ext cx="340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0F6FC"/>
                </a:solidFill>
                <a:latin typeface="-apple-system"/>
              </a:rPr>
              <a:t>Mais um exemplo dos níveis de dificuldade do jogo, desta vez, o nível Médio, que conta com uma escala de 12x12 e contém 30 minas espalhadas pela interface.</a:t>
            </a:r>
          </a:p>
        </p:txBody>
      </p:sp>
    </p:spTree>
    <p:extLst>
      <p:ext uri="{BB962C8B-B14F-4D97-AF65-F5344CB8AC3E}">
        <p14:creationId xmlns:p14="http://schemas.microsoft.com/office/powerpoint/2010/main" val="370718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9ACF17C-A977-9303-2827-81250F04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37" y="4267875"/>
            <a:ext cx="1529253" cy="20332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394576-77F1-444F-1359-EDA0A96C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57" y="4267874"/>
            <a:ext cx="1529253" cy="203321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AC42B8A-9ABC-C283-DD08-C3B899972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730" y="4267875"/>
            <a:ext cx="1523171" cy="20332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1DF3F5-AFAE-8A4A-298A-7D849031312E}"/>
              </a:ext>
            </a:extLst>
          </p:cNvPr>
          <p:cNvSpPr txBox="1"/>
          <p:nvPr/>
        </p:nvSpPr>
        <p:spPr>
          <a:xfrm>
            <a:off x="2089187" y="1408864"/>
            <a:ext cx="4121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0F6FC"/>
                </a:solidFill>
                <a:latin typeface="-apple-system"/>
              </a:rPr>
              <a:t>Por fim temos o último nível do jogo, o Difícil, este nível possui uma escala 16x16 e contém 60 minas.</a:t>
            </a:r>
          </a:p>
          <a:p>
            <a:endParaRPr lang="pt-BR" sz="1600" dirty="0">
              <a:solidFill>
                <a:srgbClr val="F0F6FC"/>
              </a:solidFill>
              <a:latin typeface="-apple-system"/>
            </a:endParaRPr>
          </a:p>
          <a:p>
            <a:r>
              <a:rPr lang="pt-BR" sz="1600" b="0" i="0" dirty="0">
                <a:solidFill>
                  <a:srgbClr val="F7F7F7"/>
                </a:solidFill>
                <a:effectLst/>
                <a:latin typeface="Inter"/>
              </a:rPr>
              <a:t>Conforme o jogo avança, chegará um momento que será preciso marcar a localização das minas com a bandeirinha (botão direito do mouse ) Isso vai te ajudar a não clicar acidentalmente em uma mina quando o tabuleiro estiver mais bagunçado.</a:t>
            </a:r>
            <a:endParaRPr lang="pt-BR" sz="1600" dirty="0">
              <a:solidFill>
                <a:srgbClr val="F0F6FC"/>
              </a:solidFill>
              <a:latin typeface="-apple-system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F0FCE1-FB58-F0C5-CADB-D0E6C79E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17" y="4267877"/>
            <a:ext cx="1529253" cy="20332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D1C697-6F1E-756E-6617-8C8BB13E7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440" y="1408864"/>
            <a:ext cx="3020585" cy="48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9ACF17C-A977-9303-2827-81250F04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90" y="4258355"/>
            <a:ext cx="1529253" cy="204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394576-77F1-444F-1359-EDA0A96C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53" y="4258355"/>
            <a:ext cx="1529253" cy="204725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29FDFA-CA1C-9C90-0746-C4281830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58354"/>
            <a:ext cx="1529253" cy="204725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AC42B8A-9ABC-C283-DD08-C3B899972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446" y="1790698"/>
            <a:ext cx="2787625" cy="45149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9186433-70C9-D57D-66F5-091A1B999988}"/>
              </a:ext>
            </a:extLst>
          </p:cNvPr>
          <p:cNvSpPr txBox="1"/>
          <p:nvPr/>
        </p:nvSpPr>
        <p:spPr>
          <a:xfrm>
            <a:off x="2904817" y="1739830"/>
            <a:ext cx="5161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0F6FC"/>
                </a:solidFill>
                <a:latin typeface="-apple-system"/>
              </a:rPr>
              <a:t>Caso você não tenha revelado todos os quadrados do mapa sem pisar em nenhuma bomba, esta mensagem aparece em sua tela.</a:t>
            </a:r>
          </a:p>
          <a:p>
            <a:endParaRPr lang="pt-BR" sz="1600" dirty="0">
              <a:solidFill>
                <a:srgbClr val="F0F6FC"/>
              </a:solidFill>
              <a:latin typeface="-apple-system"/>
            </a:endParaRPr>
          </a:p>
          <a:p>
            <a:r>
              <a:rPr lang="pt-BR" sz="1600" dirty="0">
                <a:solidFill>
                  <a:srgbClr val="F0F6FC"/>
                </a:solidFill>
                <a:latin typeface="-apple-system"/>
              </a:rPr>
              <a:t>A tela de Game Over é um momento crucial na jornada do jogador. </a:t>
            </a:r>
          </a:p>
          <a:p>
            <a:r>
              <a:rPr lang="pt-BR" sz="1600" dirty="0">
                <a:solidFill>
                  <a:srgbClr val="F0F6FC"/>
                </a:solidFill>
                <a:latin typeface="-apple-system"/>
              </a:rPr>
              <a:t>Essa tela serve para ensinar, oferecendo ao jogador uma visão do que poderia ter sido diferente e incentivando-o a tentar novamente com uma estratégia mais refinada.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D56D9A-034F-1B9A-306A-97A4E7B43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62" y="4258354"/>
            <a:ext cx="1529253" cy="20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06865-7BCA-D291-A5C6-441126A7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29" y="-81341"/>
            <a:ext cx="10353762" cy="700386"/>
          </a:xfrm>
        </p:spPr>
        <p:txBody>
          <a:bodyPr>
            <a:normAutofit fontScale="90000"/>
          </a:bodyPr>
          <a:lstStyle/>
          <a:p>
            <a:r>
              <a:rPr lang="pt-BR" dirty="0"/>
              <a:t>Parte Técnica do game👨‍💻: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5B8D4532-0C9F-3386-ED30-04FC4A31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" y="1317682"/>
            <a:ext cx="5290884" cy="3844867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905E8EAE-7169-0771-7BB4-73B09C92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373" y="1278337"/>
            <a:ext cx="5510728" cy="2336102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A3C2387C-DF56-CFB5-D737-FFF32C4A843C}"/>
              </a:ext>
            </a:extLst>
          </p:cNvPr>
          <p:cNvSpPr txBox="1"/>
          <p:nvPr/>
        </p:nvSpPr>
        <p:spPr>
          <a:xfrm>
            <a:off x="56561" y="771318"/>
            <a:ext cx="4742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-apple-system"/>
              </a:rPr>
              <a:t>Mineswepper</a:t>
            </a:r>
            <a:r>
              <a:rPr lang="pt-BR" sz="1400" dirty="0">
                <a:latin typeface="-apple-system"/>
              </a:rPr>
              <a:t> é a classe que define funções responsáveis pelo menu do game</a:t>
            </a:r>
            <a:r>
              <a:rPr lang="pt-BR" sz="1400" dirty="0"/>
              <a:t>. 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A509879-D41C-E9AC-1C56-983B08B004E5}"/>
              </a:ext>
            </a:extLst>
          </p:cNvPr>
          <p:cNvSpPr txBox="1"/>
          <p:nvPr/>
        </p:nvSpPr>
        <p:spPr>
          <a:xfrm>
            <a:off x="6943723" y="909005"/>
            <a:ext cx="314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-apple-system"/>
              </a:rPr>
              <a:t>Como por exemplo a função </a:t>
            </a:r>
            <a:r>
              <a:rPr lang="pt-BR" sz="1400" dirty="0" err="1">
                <a:latin typeface="-apple-system"/>
              </a:rPr>
              <a:t>start_game</a:t>
            </a:r>
            <a:r>
              <a:rPr lang="pt-BR" sz="1400" dirty="0"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4266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EC6FED7-6B29-386E-377A-A60B0AA4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" y="2543175"/>
            <a:ext cx="3847016" cy="32372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2A32FB-C57B-65E3-2316-97916841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1" y="240140"/>
            <a:ext cx="3900119" cy="17778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AEA1765-D31B-12D6-C2BF-18079BABC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363" y="2018032"/>
            <a:ext cx="3400906" cy="39065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01CA418-46D5-94AF-B5AC-B76CF0086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346" y="2594549"/>
            <a:ext cx="3019716" cy="3406199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5E141F0-4757-7C61-907A-7A88C93AE4A6}"/>
              </a:ext>
            </a:extLst>
          </p:cNvPr>
          <p:cNvCxnSpPr>
            <a:cxnSpLocks/>
          </p:cNvCxnSpPr>
          <p:nvPr/>
        </p:nvCxnSpPr>
        <p:spPr>
          <a:xfrm>
            <a:off x="2050440" y="2075182"/>
            <a:ext cx="0" cy="410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E923101-E9EF-23AF-E94A-00C79FD9DE7A}"/>
              </a:ext>
            </a:extLst>
          </p:cNvPr>
          <p:cNvCxnSpPr>
            <a:cxnSpLocks/>
          </p:cNvCxnSpPr>
          <p:nvPr/>
        </p:nvCxnSpPr>
        <p:spPr>
          <a:xfrm>
            <a:off x="4333875" y="4276725"/>
            <a:ext cx="526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DB4DA62-2E05-BB20-AB2B-EA1CEB16A7E6}"/>
              </a:ext>
            </a:extLst>
          </p:cNvPr>
          <p:cNvCxnSpPr>
            <a:cxnSpLocks/>
          </p:cNvCxnSpPr>
          <p:nvPr/>
        </p:nvCxnSpPr>
        <p:spPr>
          <a:xfrm>
            <a:off x="8572500" y="4193861"/>
            <a:ext cx="402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9E4638-73B4-C3AB-094E-32D6A27321A3}"/>
              </a:ext>
            </a:extLst>
          </p:cNvPr>
          <p:cNvSpPr txBox="1"/>
          <p:nvPr/>
        </p:nvSpPr>
        <p:spPr>
          <a:xfrm>
            <a:off x="4885811" y="342900"/>
            <a:ext cx="6740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-apple-system"/>
              </a:rPr>
              <a:t>A classe </a:t>
            </a:r>
            <a:r>
              <a:rPr lang="pt-BR" sz="1400" dirty="0" err="1">
                <a:latin typeface="-apple-system"/>
              </a:rPr>
              <a:t>GameBoard</a:t>
            </a:r>
            <a:r>
              <a:rPr lang="pt-BR" sz="1400" dirty="0">
                <a:latin typeface="-apple-system"/>
              </a:rPr>
              <a:t> é a segunda classe do projeto, ela define a "2° tela" da aplicação, sendo o jogo em si e não um menu como a </a:t>
            </a:r>
            <a:r>
              <a:rPr lang="pt-BR" sz="1400" dirty="0" err="1">
                <a:latin typeface="-apple-system"/>
              </a:rPr>
              <a:t>MineSweeperGame</a:t>
            </a:r>
            <a:r>
              <a:rPr lang="pt-BR" sz="1400" dirty="0">
                <a:latin typeface="-apple-system"/>
              </a:rPr>
              <a:t>. Contém diversas funções que são capazes de realizar as interações dentro do jogo, como eventos de cliques, regras básicas do Campo Minado. O jogo possui funções pra revelar o item clicado e funções para checagem de vitória ou derrota. Possui uma função específica para "Cliques direitos" onde marca um emoji de bandeira na respectiva casa.</a:t>
            </a:r>
          </a:p>
        </p:txBody>
      </p:sp>
    </p:spTree>
    <p:extLst>
      <p:ext uri="{BB962C8B-B14F-4D97-AF65-F5344CB8AC3E}">
        <p14:creationId xmlns:p14="http://schemas.microsoft.com/office/powerpoint/2010/main" val="23944972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341</TotalTime>
  <Words>401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Calisto MT</vt:lpstr>
      <vt:lpstr>Inter</vt:lpstr>
      <vt:lpstr>Wingdings 2</vt:lpstr>
      <vt:lpstr>Ardósia</vt:lpstr>
      <vt:lpstr>Campo Minado💣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Parte Técnica do game👨‍💻: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cardoso</dc:creator>
  <cp:lastModifiedBy>rafael cardoso</cp:lastModifiedBy>
  <cp:revision>27</cp:revision>
  <dcterms:created xsi:type="dcterms:W3CDTF">2024-11-28T14:33:16Z</dcterms:created>
  <dcterms:modified xsi:type="dcterms:W3CDTF">2024-11-28T20:15:36Z</dcterms:modified>
</cp:coreProperties>
</file>