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71" r:id="rId7"/>
    <p:sldId id="270" r:id="rId8"/>
    <p:sldId id="261" r:id="rId9"/>
    <p:sldId id="262" r:id="rId10"/>
    <p:sldId id="263" r:id="rId11"/>
    <p:sldId id="269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be-BY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A49A84-7718-41BC-9C16-A9E294E8E219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e-BY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be-BY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527426-2D33-4167-9F8D-1F19E7E5E287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13711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1CBA6-7647-4670-8DD0-833CCF8083F5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88CDD-639A-4C2F-92F5-80DDA0B02D8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5553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7E8C1-7E3A-42FB-BF92-307575A3CC64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FFBDA-2E25-4C6A-B9F6-631C7091B691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8902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FBFF-E90A-42B8-8D1F-AB0778C1ED78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9BA82-D192-4083-882B-9A2E187232A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033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1D28-F357-4A47-ADF0-2CAD04EEA90E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46158-5B92-4B5A-829F-ECD4B0F351B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4056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F225F-6DC1-434E-98B0-4C369BCCD986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74471-B9C2-41FA-B651-D5B91C2900E3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6094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6516A-854B-435A-9189-B28A156EB87C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DC29D-FEAC-4C5D-8CDD-31F780369BB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987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44A04-43BC-412C-B8DA-2E340C328443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DF3B-3AAB-40A5-9216-E23ADA5C065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129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B754C-00CD-4D26-95F0-8BAC82C30557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9E38E-4B71-40A0-9ED8-2E3E8F9CED4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669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84813-1AF5-4D2F-8C44-05797FDBF2CD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BB883-034B-46AA-86AA-031E198DD488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6481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B0E04-9308-44AD-BE1A-87862F29F9D7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90C7-FA88-4463-8436-AE51CDE7DEBB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3228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be-BY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F7540-8DE7-473D-95AF-32BC0F2E099B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9BBDA-5E0B-4AAC-96C4-405D053638C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184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e-BY" smtClean="0"/>
              <a:t>Образец заголовка</a:t>
            </a:r>
            <a:endParaRPr lang="be-BY" altLang="be-BY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e-BY" smtClean="0"/>
              <a:t>Образец текста</a:t>
            </a:r>
          </a:p>
          <a:p>
            <a:pPr lvl="1"/>
            <a:r>
              <a:rPr lang="ru-RU" altLang="be-BY" smtClean="0"/>
              <a:t>Второй уровень</a:t>
            </a:r>
          </a:p>
          <a:p>
            <a:pPr lvl="2"/>
            <a:r>
              <a:rPr lang="ru-RU" altLang="be-BY" smtClean="0"/>
              <a:t>Третий уровень</a:t>
            </a:r>
          </a:p>
          <a:p>
            <a:pPr lvl="3"/>
            <a:r>
              <a:rPr lang="ru-RU" altLang="be-BY" smtClean="0"/>
              <a:t>Четвертый уровень</a:t>
            </a:r>
          </a:p>
          <a:p>
            <a:pPr lvl="4"/>
            <a:r>
              <a:rPr lang="ru-RU" altLang="be-BY" smtClean="0"/>
              <a:t>Пятый уровень</a:t>
            </a:r>
            <a:endParaRPr lang="be-BY" altLang="be-BY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DEF467A-EBDD-435B-8290-6B331C285CF8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D25424F-44CE-4759-9AB8-37119C2D7E9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2" y="2487264"/>
            <a:ext cx="12199520" cy="1566590"/>
          </a:xfrm>
        </p:spPr>
        <p:txBody>
          <a:bodyPr/>
          <a:lstStyle/>
          <a:p>
            <a:r>
              <a:rPr lang="ru-RU" altLang="be-BY" sz="3600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CROSS-LANGUAGE ФУНКЦИОНАЛЬНОСТЬ АВТОМАТИЧЕСКОГО ПОИСКА В СЕТИ INTERNET РЕЛЕВАНТНЫХ ДОКУМЕНТОВ</a:t>
            </a:r>
            <a:endParaRPr lang="be-BY" altLang="be-BY" sz="3600" b="1" dirty="0" smtClean="0"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57067" y="4628516"/>
            <a:ext cx="3932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Руководитель</a:t>
            </a: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Совпель Игорь Васильевич,</a:t>
            </a:r>
            <a:b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доктор технических наук, профессор</a:t>
            </a:r>
          </a:p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Рецензент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Липницкий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Станислав Феликсович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доктор технических наук,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гл.н.с. ГНУ «ОИПИ НАН БЕЛАРУСИ»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0413" y="1394871"/>
            <a:ext cx="5040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Дипломная работа</a:t>
            </a:r>
          </a:p>
          <a:p>
            <a:pPr algn="r"/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Исаченко Дмитрия Александровича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Архитектура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1" descr="D:\diplom\git\diplom\картинки\clean_architecture_androi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5" y="2361565"/>
            <a:ext cx="4266804" cy="187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11" descr="D:\diplom\git\diplom\картинки\repository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99" y="4530438"/>
            <a:ext cx="3458095" cy="18620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764085" y="2649728"/>
            <a:ext cx="5944985" cy="3164401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Преимущества архитектуры: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внешних сервисов, </a:t>
            </a:r>
            <a:endParaRPr lang="en-US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которыми взаимодействует приложение;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фреймворков;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Баз Данных;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UI;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Простота написания тестов.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7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Демонстрация работы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Рисунок 7" descr="D:\diplom\git\diplom\картинки\screenshots\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15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 descr="D:\diplom\git\diplom\картинки\screenshots\5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991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7" descr="D:\diplom\git\diplom\картинки\screenshots\1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39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8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Демонстрация работы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15" y="2435629"/>
            <a:ext cx="2102826" cy="3707475"/>
          </a:xfrm>
          <a:prstGeom prst="rect">
            <a:avLst/>
          </a:prstGeom>
        </p:spPr>
      </p:pic>
      <p:pic>
        <p:nvPicPr>
          <p:cNvPr id="10" name="Рисунок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29" y="2435629"/>
            <a:ext cx="2102826" cy="3707475"/>
          </a:xfrm>
          <a:prstGeom prst="rect">
            <a:avLst/>
          </a:prstGeom>
        </p:spPr>
      </p:pic>
      <p:pic>
        <p:nvPicPr>
          <p:cNvPr id="11" name="Рисунок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69" y="2435628"/>
            <a:ext cx="2102826" cy="37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Результаты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1946" y="2031054"/>
            <a:ext cx="10758054" cy="4646814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Выполнен анализ сервисов, предоставляющих возможность извлечения ключевой информации из текста;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Исследованы алгоритмы, применяющиеся для разрешения лексической многозначности при переводе слов;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Построена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структурно-функциональная схема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системы поиска релевантных документов;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Разработано мобильное приложение под ОС Android, обеспечивающего поиск в сети интернет по заданному текстовому документу/веб-странице релевантных ему документов, в том числе представленных на языке отличном от языка входных данных.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6352"/>
            <a:ext cx="10515600" cy="611825"/>
          </a:xfrm>
        </p:spPr>
        <p:txBody>
          <a:bodyPr/>
          <a:lstStyle/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Актуальность темы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80" y="2854015"/>
            <a:ext cx="10515600" cy="1501854"/>
          </a:xfrm>
        </p:spPr>
        <p:txBody>
          <a:bodyPr/>
          <a:lstStyle/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Информации в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интернете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много, но она представлена не на всех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языках</a:t>
            </a:r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Язык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извлечённой поисковыми системами информации такой же, как и язык исходного поискового запроса.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решения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291840"/>
            <a:ext cx="10515600" cy="3325091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Возможности:</a:t>
            </a:r>
            <a:endParaRPr lang="ru-RU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Предоставляет большой список возможностей для поиска: поиск по карте, картинкам, видео...</a:t>
            </a: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Поддерживает 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cross-language функциональности при поиске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457200" lvl="1" indent="0">
              <a:buNone/>
            </a:pP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Чего не хватает: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Увелечение максимальной длины запроса(текущее ограничение - 2048 сивмолов);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Поддержки в качестве входных для поиска данных веб-страницы, 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текстового документа(PDF, TXT).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4426"/>
            <a:ext cx="2775360" cy="9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Цели и задачи работы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8611" y="2247183"/>
            <a:ext cx="10305010" cy="4303245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данной дипломной работы является разработка мобильного приложение, обеспечивающего поиск в сети интернет по заданному текстовому документу/веб-странице релевантных ему документов, в том числе представленных на языке отличном от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языка входных данных.</a:t>
            </a:r>
          </a:p>
          <a:p>
            <a:pPr marL="0" indent="0">
              <a:buNone/>
            </a:pP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Для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достижения поставленной цели необходимо решить следующие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Разработать алгоритм составления ПОД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Разработать алгоритм разрешения лексической многозначности при переводе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Разработать структурно-функциональную схему системы поиска релевантных документов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Реализовать мобильное приложение.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Составление поскового образа документа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2" descr="C:\personal\diplom\картинки\kw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39" y="2445391"/>
            <a:ext cx="7638174" cy="37372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926714" y="6281654"/>
            <a:ext cx="37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извлечения ключевых слов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Составление поскового образа документа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47008" y="2804139"/>
            <a:ext cx="8854440" cy="2906706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Сервисы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инструменты для извлечения ключевой информации из текста:</a:t>
            </a: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OpenCalais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от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Thomson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Reuters)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IBM's Watson Natural Language Understanding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Yahoo Content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Analysis;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Mining Cloud (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ранее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 Analytics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Stanford's Core NLP Suite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Natural Language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Toolkit;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Apache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OpenNLP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0571163" cy="100125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indent="0" algn="ctr">
              <a:buNone/>
            </a:pP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IBM's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Watson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Natural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Language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Understanding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Service</a:t>
            </a:r>
            <a:endParaRPr lang="ru-RU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341" y="6375137"/>
            <a:ext cx="37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Список извлечённых ключевых слов</a:t>
            </a:r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44" y="2866282"/>
            <a:ext cx="7289658" cy="347530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8" y="2866282"/>
            <a:ext cx="4077833" cy="34753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03918" y="6375137"/>
            <a:ext cx="59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Выделение </a:t>
            </a:r>
            <a:r>
              <a:rPr lang="en-US" dirty="0" smtClean="0"/>
              <a:t>SAO,</a:t>
            </a:r>
            <a:r>
              <a:rPr lang="ru-RU" dirty="0" smtClean="0"/>
              <a:t> в состав которого входит ключевое слово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Разрешение лексической многозначности при переводе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103397"/>
            <a:ext cx="10309167" cy="3305715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Разрешение лексической многозначности происходит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 методу Леска. 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lnSpc>
                <a:spcPct val="120000"/>
              </a:lnSpc>
              <a:spcBef>
                <a:spcPts val="2000"/>
              </a:spcBef>
              <a:buFont typeface="+mj-lt"/>
              <a:buAutoNum type="arabicPeriod"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 качестве внешнего источника знаний используется </a:t>
            </a:r>
            <a:r>
              <a:rPr lang="en-US" sz="24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BabelNet</a:t>
            </a:r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На 13.05.2017 </a:t>
            </a:r>
            <a:r>
              <a:rPr lang="en-US" sz="24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BabelNet</a:t>
            </a:r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интегрировал в себе: </a:t>
            </a:r>
          </a:p>
          <a:p>
            <a:pPr lvl="2"/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WordNet </a:t>
            </a:r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версия 3.0), </a:t>
            </a:r>
          </a:p>
          <a:p>
            <a:pPr lvl="2"/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Open Multilingual WordNet (</a:t>
            </a:r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январь 2017), </a:t>
            </a:r>
          </a:p>
          <a:p>
            <a:pPr lvl="2"/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Wikipedia (</a:t>
            </a:r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январь 2017)</a:t>
            </a:r>
          </a:p>
          <a:p>
            <a:pPr lvl="2"/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  <a:endParaRPr lang="ru-RU" sz="22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5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13089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Структурно-функциональная схема системы поиска релевантных документов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Рисунок 4" descr="D:\diplom\git\diplom\картинки\sequence_diagram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1" y="2743204"/>
            <a:ext cx="7861502" cy="3802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0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КурсоваяРаботаПрезентация</Template>
  <TotalTime>458</TotalTime>
  <Words>442</Words>
  <Application>Microsoft Office PowerPoint</Application>
  <PresentationFormat>Широкоэкранный</PresentationFormat>
  <Paragraphs>95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Microsoft JhengHei</vt:lpstr>
      <vt:lpstr>Arial</vt:lpstr>
      <vt:lpstr>Calibri</vt:lpstr>
      <vt:lpstr>Calibri Light</vt:lpstr>
      <vt:lpstr>Segoe UI</vt:lpstr>
      <vt:lpstr>Segoe UI Light</vt:lpstr>
      <vt:lpstr>Tahoma</vt:lpstr>
      <vt:lpstr>Times New Roman</vt:lpstr>
      <vt:lpstr>Тема Office</vt:lpstr>
      <vt:lpstr>CROSS-LANGUAGE ФУНКЦИОНАЛЬНОСТЬ АВТОМАТИЧЕСКОГО ПОИСКА В СЕТИ INTERNET РЕЛЕВАНТНЫХ ДОКУМЕНТОВ</vt:lpstr>
      <vt:lpstr>Актуальность 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ОПРЕДЕЛЕНИЕ АВТОРСТВА ТЕКСТОВОГО ДОКУМЕНТА</dc:title>
  <dc:creator>Dmitry</dc:creator>
  <cp:lastModifiedBy>Dmitry</cp:lastModifiedBy>
  <cp:revision>39</cp:revision>
  <cp:lastPrinted>2015-05-12T21:24:16Z</cp:lastPrinted>
  <dcterms:created xsi:type="dcterms:W3CDTF">2016-05-17T14:27:54Z</dcterms:created>
  <dcterms:modified xsi:type="dcterms:W3CDTF">2017-05-24T18:37:52Z</dcterms:modified>
</cp:coreProperties>
</file>