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71" r:id="rId7"/>
    <p:sldId id="270" r:id="rId8"/>
    <p:sldId id="261" r:id="rId9"/>
    <p:sldId id="272" r:id="rId10"/>
    <p:sldId id="262" r:id="rId11"/>
    <p:sldId id="263" r:id="rId12"/>
    <p:sldId id="269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be-B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A49A84-7718-41BC-9C16-A9E294E8E219}" type="datetimeFigureOut">
              <a:rPr lang="be-BY"/>
              <a:pPr>
                <a:defRPr/>
              </a:pPr>
              <a:t>05.06.17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e-BY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be-BY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27426-2D33-4167-9F8D-1F19E7E5E28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137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527426-2D33-4167-9F8D-1F19E7E5E287}" type="slidenum">
              <a:rPr lang="be-BY" smtClean="0"/>
              <a:pPr>
                <a:defRPr/>
              </a:pPr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137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527426-2D33-4167-9F8D-1F19E7E5E287}" type="slidenum">
              <a:rPr lang="be-BY" smtClean="0"/>
              <a:pPr>
                <a:defRPr/>
              </a:pPr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0516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035CA-3935-4357-8491-22E26CEDE912}" type="datetime1">
              <a:rPr lang="be-BY" smtClean="0"/>
              <a:t>05.06.17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8CDD-639A-4C2F-92F5-80DDA0B02D8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55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443A5-FF57-425C-B9C1-5D63F7413CFF}" type="datetime1">
              <a:rPr lang="be-BY" smtClean="0"/>
              <a:t>05.06.17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FBDA-2E25-4C6A-B9F6-631C7091B69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0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0136E-CF41-4AB4-AFE4-3DAEDCD33CC7}" type="datetime1">
              <a:rPr lang="be-BY" smtClean="0"/>
              <a:t>05.06.17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BA82-D192-4083-882B-9A2E187232A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033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D15D6-D64C-4BF6-B1FE-F7CFCF29553B}" type="datetime1">
              <a:rPr lang="be-BY" smtClean="0"/>
              <a:t>05.06.17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6158-5B92-4B5A-829F-ECD4B0F351B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0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5039-A849-49A8-8324-AFBEFDF62066}" type="datetime1">
              <a:rPr lang="be-BY" smtClean="0"/>
              <a:t>05.06.17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74471-B9C2-41FA-B651-D5B91C2900E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09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6FA47-D6D5-441C-9885-32A8112784D1}" type="datetime1">
              <a:rPr lang="be-BY" smtClean="0"/>
              <a:t>05.06.17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DC29D-FEAC-4C5D-8CDD-31F780369BB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87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3DAED-E05B-4E07-91DC-8409190F770F}" type="datetime1">
              <a:rPr lang="be-BY" smtClean="0"/>
              <a:t>05.06.17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DF3B-3AAB-40A5-9216-E23ADA5C065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29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953B4-3D52-4CB3-A4BF-CDB99ACEC15C}" type="datetime1">
              <a:rPr lang="be-BY" smtClean="0"/>
              <a:t>05.06.17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E38E-4B71-40A0-9ED8-2E3E8F9CED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6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0A686-65AE-4C2D-81D8-C2A684EA78DA}" type="datetime1">
              <a:rPr lang="be-BY" smtClean="0"/>
              <a:t>05.06.17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B883-034B-46AA-86AA-031E198DD4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48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8E326-5E86-45F4-B7E8-282039748A1D}" type="datetime1">
              <a:rPr lang="be-BY" smtClean="0"/>
              <a:t>05.06.17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90C7-FA88-4463-8436-AE51CDE7DEB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28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8B3C8-E28F-497D-9F84-0C546264DB4E}" type="datetime1">
              <a:rPr lang="be-BY" smtClean="0"/>
              <a:t>05.06.17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BBDA-5E0B-4AAC-96C4-405D053638C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18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заголовка</a:t>
            </a:r>
            <a:endParaRPr lang="be-BY" alt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текста</a:t>
            </a:r>
          </a:p>
          <a:p>
            <a:pPr lvl="1"/>
            <a:r>
              <a:rPr lang="ru-RU" altLang="be-BY" smtClean="0"/>
              <a:t>Второй уровень</a:t>
            </a:r>
          </a:p>
          <a:p>
            <a:pPr lvl="2"/>
            <a:r>
              <a:rPr lang="ru-RU" altLang="be-BY" smtClean="0"/>
              <a:t>Третий уровень</a:t>
            </a:r>
          </a:p>
          <a:p>
            <a:pPr lvl="3"/>
            <a:r>
              <a:rPr lang="ru-RU" altLang="be-BY" smtClean="0"/>
              <a:t>Четвертый уровень</a:t>
            </a:r>
          </a:p>
          <a:p>
            <a:pPr lvl="4"/>
            <a:r>
              <a:rPr lang="ru-RU" altLang="be-BY" smtClean="0"/>
              <a:t>Пятый уровень</a:t>
            </a:r>
            <a:endParaRPr lang="be-BY" alt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79B7F2-61B4-4AC3-A852-2FC89656C819}" type="datetime1">
              <a:rPr lang="be-BY" smtClean="0"/>
              <a:t>05.06.17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25424F-44CE-4759-9AB8-37119C2D7E9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" y="2487264"/>
            <a:ext cx="12199520" cy="1566590"/>
          </a:xfrm>
        </p:spPr>
        <p:txBody>
          <a:bodyPr/>
          <a:lstStyle/>
          <a:p>
            <a:r>
              <a:rPr lang="ru-RU" altLang="be-BY" sz="36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CROSS-LANGUAGE ФУНКЦИОНАЛЬНОСТЬ АВТОМАТИЧЕСКОГО ПОИСКА В СЕТИ INTERNET РЕЛЕВАНТНЫХ ДОКУМЕНТОВ</a:t>
            </a:r>
            <a:endParaRPr lang="be-BY" altLang="be-BY" sz="3600" b="1" dirty="0" smtClean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7067" y="4628516"/>
            <a:ext cx="393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Совпель Игорь Васильевич,</a:t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 профессор</a:t>
            </a:r>
          </a:p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Рецензент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Липницкий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Станислав Феликсович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гл.н.с. ГНУ «ОИПИ НАН БЕЛАРУСИ»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0413" y="1394871"/>
            <a:ext cx="5040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Дипломная работа</a:t>
            </a:r>
          </a:p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Исаченко Дмитрия Александровича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13089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Диаграмма последовательности поиска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релевантных документов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4" descr="D:\diplom\git\diplom\картинки\sequence_diagram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1" y="2743204"/>
            <a:ext cx="7861502" cy="38020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80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Архитектура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1" descr="D:\diplom\git\diplom\картинки\clean_architecture_androi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5" y="2361565"/>
            <a:ext cx="4266804" cy="187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11" descr="D:\diplom\git\diplom\картинки\repository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9" y="4530438"/>
            <a:ext cx="3458095" cy="18620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64085" y="2649728"/>
            <a:ext cx="5944985" cy="316440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архитектуры: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внешних сервисов, </a:t>
            </a:r>
            <a:endParaRPr lang="en-US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которыми взаимодействует приложение;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фреймворков;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Баз Данных;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UI;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написания тестов.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41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7" descr="D:\diplom\git\diplom\картинки\screenshots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15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 descr="D:\diplom\git\diplom\картинки\screenshots\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91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7" descr="D:\diplom\git\diplom\картинки\screenshots\1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39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12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198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435629"/>
            <a:ext cx="2102826" cy="3707475"/>
          </a:xfrm>
          <a:prstGeom prst="rect">
            <a:avLst/>
          </a:prstGeom>
        </p:spPr>
      </p:pic>
      <p:pic>
        <p:nvPicPr>
          <p:cNvPr id="10" name="Рисунок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9" y="2435629"/>
            <a:ext cx="2102826" cy="3707475"/>
          </a:xfrm>
          <a:prstGeom prst="rect">
            <a:avLst/>
          </a:prstGeom>
        </p:spPr>
      </p:pic>
      <p:pic>
        <p:nvPicPr>
          <p:cNvPr id="11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69" y="2435628"/>
            <a:ext cx="2102826" cy="370747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13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03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2004" y="2031054"/>
            <a:ext cx="11639724" cy="464681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Выполнен анализ сервисов, предоставляющих возможность извлечения ключевой информации из текста;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Исследованы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концепции машинного перевода, а так же алгоритмы,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применяющиеся для разрешения лексической многозначности при переводе слов;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структурно-функциональная схема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системы поиска релевантных документов;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Разработано мобильное приложение под ОС Android, обеспечивающего поиск в сети интернет по заданному текстовому документу/веб-странице релевантных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документов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в том числе представленных на языке отличном от языка входных данных.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32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2"/>
            <a:ext cx="10515600" cy="611825"/>
          </a:xfrm>
        </p:spPr>
        <p:txBody>
          <a:bodyPr/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 темы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2854015"/>
            <a:ext cx="10515600" cy="1501854"/>
          </a:xfrm>
        </p:spPr>
        <p:txBody>
          <a:bodyPr/>
          <a:lstStyle/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Информации в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интернете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много, но она представлена не на всех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языках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Язык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извлечённой поисковыми системами информации такой же, как и язык исходного поискового запроса.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46158-5B92-4B5A-829F-ECD4B0F351BC}" type="slidenum">
              <a:rPr lang="be-BY" smtClean="0"/>
              <a:pPr>
                <a:defRPr/>
              </a:pPr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17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решения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291840"/>
            <a:ext cx="10515600" cy="332509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Возможности: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Предоставляет большой список возможностей для поиска: поиск по карте, картинкам, видео...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Поддерживает 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cross-language функциональности при поиске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Чего не хватает: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Увелечение максимальной длины запроса(текущее ограничение - 2048 сивмолов);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Поддержки в качестве входных для поиска данных веб-страницы, 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текстового документа(PDF, TXT).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4426"/>
            <a:ext cx="2775360" cy="938150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8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работы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8611" y="2247183"/>
            <a:ext cx="10305010" cy="430324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данной дипломной работы является разработка мобильного приложение, обеспечивающего поиск в сети интернет по заданному текстовому документу/веб-странице релевантных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документов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в том числе представленных на языке отличном от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языка входных данных.</a:t>
            </a:r>
          </a:p>
          <a:p>
            <a:pPr marL="0" indent="0">
              <a:buNone/>
            </a:pP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Для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достижения поставленной цели необходимо решить следующие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алгоритм составления ПОД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алгоритм машинного перевода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структурно-функциональную схему системы поиска релевантных документов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Реализовать мобильное приложение.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0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2" descr="C:\personal\diplom\картинки\kw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39" y="2512498"/>
            <a:ext cx="7638174" cy="37372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80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7008" y="2804139"/>
            <a:ext cx="8854440" cy="29067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Сервисы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 для извлечения ключевой информации из текста: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OpenCalais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Thomson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Reuters)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IBM's Watson Natural Language Understanding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 Content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Mining Cloud 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ранее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Analytics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Stanford's Core NLP Suite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Toolkit;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Apache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OpenNLP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710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0571163" cy="100125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indent="0" algn="ctr">
              <a:buNone/>
            </a:pP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IBM's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Watson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Natural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341" y="6375137"/>
            <a:ext cx="37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извлечённых ключевых слов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4" y="2866282"/>
            <a:ext cx="7289658" cy="347530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" y="2866282"/>
            <a:ext cx="4077833" cy="34753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03918" y="6375137"/>
            <a:ext cx="59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Выделение контекста для ключевого слова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7</a:t>
            </a:fld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7206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7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Концепции машинного перевода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8</a:t>
            </a:fld>
            <a:endParaRPr lang="be-BY"/>
          </a:p>
        </p:txBody>
      </p:sp>
      <p:pic>
        <p:nvPicPr>
          <p:cNvPr id="9" name="Picture 24" descr="C:\personal\diplom\screenshots\scheme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1" y="2789904"/>
            <a:ext cx="3190812" cy="303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4" descr="C:\personal\diplom\screenshots\scheme\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94" y="2789904"/>
            <a:ext cx="3294870" cy="303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730" y="2789905"/>
            <a:ext cx="3468150" cy="30320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рямоугольник 11"/>
          <p:cNvSpPr/>
          <p:nvPr/>
        </p:nvSpPr>
        <p:spPr>
          <a:xfrm>
            <a:off x="9263140" y="6101737"/>
            <a:ext cx="1614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Перевод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ПОЗа</a:t>
            </a:r>
            <a:endParaRPr lang="be-BY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595398" y="6101737"/>
            <a:ext cx="300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Перевод документов и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ПОЗа</a:t>
            </a:r>
            <a:endParaRPr lang="be-BY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35094" y="6101737"/>
            <a:ext cx="2210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Перевод документов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778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при переводе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86695" y="3128562"/>
            <a:ext cx="5217952" cy="271017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происходит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алгоритму Леска</a:t>
            </a:r>
          </a:p>
          <a:p>
            <a:pPr marL="457200" indent="-457200"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 качестве внешнего источника знаний используется многоязычный электронный тезаурус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B883-034B-46AA-86AA-031E198DD488}" type="slidenum">
              <a:rPr lang="be-BY" smtClean="0"/>
              <a:pPr>
                <a:defRPr/>
              </a:pPr>
              <a:t>9</a:t>
            </a:fld>
            <a:endParaRPr lang="be-BY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74849"/>
              </p:ext>
            </p:extLst>
          </p:nvPr>
        </p:nvGraphicFramePr>
        <p:xfrm>
          <a:off x="205916" y="2709543"/>
          <a:ext cx="6421388" cy="3728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0561"/>
                <a:gridCol w="1323070"/>
                <a:gridCol w="1227757"/>
              </a:tblGrid>
              <a:tr h="38627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Синсет</a:t>
                      </a:r>
                      <a:r>
                        <a:rPr lang="ru-RU" sz="1400" dirty="0">
                          <a:effectLst/>
                        </a:rPr>
                        <a:t> и соответствующие ему значения</a:t>
                      </a:r>
                      <a:endParaRPr lang="be-BY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Русский перевод</a:t>
                      </a:r>
                      <a:endParaRPr lang="be-BY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Французский перевод</a:t>
                      </a:r>
                      <a:endParaRPr lang="be-BY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5194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treatment, intervention</a:t>
                      </a:r>
                      <a:endParaRPr lang="be-BY" sz="14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Provided to improve a situation (especially medical procedures or applications that are intended to relieve disease or injury).</a:t>
                      </a:r>
                      <a:endParaRPr lang="be-BY" sz="14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Medical care for an disease or injury.</a:t>
                      </a:r>
                      <a:endParaRPr lang="be-BY" sz="14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treatment or cure is applied after a medical problem has already started.</a:t>
                      </a:r>
                      <a:endParaRPr lang="be-BY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лечение</a:t>
                      </a:r>
                      <a:endParaRPr lang="be-BY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traitement</a:t>
                      </a:r>
                      <a:endParaRPr lang="be-BY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27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treatment, handling</a:t>
                      </a:r>
                      <a:endParaRPr lang="be-BY" sz="14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management of someone or something.</a:t>
                      </a:r>
                      <a:endParaRPr lang="be-BY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обращение</a:t>
                      </a:r>
                      <a:endParaRPr lang="be-BY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traitement</a:t>
                      </a:r>
                      <a:endParaRPr lang="be-BY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27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manner of dealing with something artistically</a:t>
                      </a:r>
                      <a:endParaRPr lang="be-BY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трактовка</a:t>
                      </a:r>
                      <a:endParaRPr lang="be-BY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traitement</a:t>
                      </a:r>
                      <a:endParaRPr lang="be-BY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254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discourse, treatment, discussion, speech</a:t>
                      </a:r>
                      <a:endParaRPr lang="be-BY" sz="14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 extended communication dealing with some particular topic.</a:t>
                      </a:r>
                      <a:endParaRPr lang="be-BY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Дискурс, доклад, лекция</a:t>
                      </a:r>
                      <a:endParaRPr lang="be-BY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discours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discours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politique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discours</a:t>
                      </a:r>
                      <a:r>
                        <a:rPr lang="en-US" sz="1400" dirty="0">
                          <a:effectLst/>
                        </a:rPr>
                        <a:t> public</a:t>
                      </a:r>
                      <a:endParaRPr lang="be-BY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2487" y="6446443"/>
            <a:ext cx="37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Набор </a:t>
            </a:r>
            <a:r>
              <a:rPr lang="ru-RU" dirty="0" err="1" smtClean="0"/>
              <a:t>синсетов</a:t>
            </a:r>
            <a:r>
              <a:rPr lang="ru-RU" dirty="0" smtClean="0"/>
              <a:t> для </a:t>
            </a:r>
            <a:r>
              <a:rPr lang="en-US" dirty="0" smtClean="0"/>
              <a:t>“treatment”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КурсоваяРаботаПрезентация</Template>
  <TotalTime>673</TotalTime>
  <Words>588</Words>
  <Application>Microsoft Office PowerPoint</Application>
  <PresentationFormat>Широкоэкранный</PresentationFormat>
  <Paragraphs>133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Microsoft JhengHei</vt:lpstr>
      <vt:lpstr>Arial</vt:lpstr>
      <vt:lpstr>Calibri</vt:lpstr>
      <vt:lpstr>Calibri Light</vt:lpstr>
      <vt:lpstr>Segoe UI</vt:lpstr>
      <vt:lpstr>Segoe UI Light</vt:lpstr>
      <vt:lpstr>Tahoma</vt:lpstr>
      <vt:lpstr>Times New Roman</vt:lpstr>
      <vt:lpstr>Тема Office</vt:lpstr>
      <vt:lpstr>CROSS-LANGUAGE ФУНКЦИОНАЛЬНОСТЬ АВТОМАТИЧЕСКОГО ПОИСКА В СЕТИ INTERNET РЕЛЕВАНТНЫХ ДОКУМЕНТОВ</vt:lpstr>
      <vt:lpstr>Актуальность 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АВТОРСТВА ТЕКСТОВОГО ДОКУМЕНТА</dc:title>
  <dc:creator>Dmitry</dc:creator>
  <cp:lastModifiedBy>Dmitry</cp:lastModifiedBy>
  <cp:revision>50</cp:revision>
  <cp:lastPrinted>2015-05-12T21:24:16Z</cp:lastPrinted>
  <dcterms:created xsi:type="dcterms:W3CDTF">2016-05-17T14:27:54Z</dcterms:created>
  <dcterms:modified xsi:type="dcterms:W3CDTF">2017-06-04T21:17:55Z</dcterms:modified>
</cp:coreProperties>
</file>