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71" r:id="rId7"/>
    <p:sldId id="270" r:id="rId8"/>
    <p:sldId id="261" r:id="rId9"/>
    <p:sldId id="262" r:id="rId10"/>
    <p:sldId id="263" r:id="rId11"/>
    <p:sldId id="269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24.05.17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Игорь Васильевич,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946" y="2031054"/>
            <a:ext cx="10758054" cy="464681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Выполнен анализ сервисов, предоставляющих возможность извлечения ключевой информации из текста;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Исследованы алгоритмы, применяющиеся для разрешения лексической многозначности при переводе слов;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системы поиска релевантных документов;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Разработано мобильное приложение под ОС Android, обеспечивающего поиск в сети интернет по заданному текстовому документу/веб-странице релевантных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документов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в том числе представленных на языке отличном от языка входных данных.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2854015"/>
            <a:ext cx="10515600" cy="1501854"/>
          </a:xfrm>
        </p:spPr>
        <p:txBody>
          <a:bodyPr/>
          <a:lstStyle/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Информации в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интернете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много, но она представлена не на всех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языках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извлечённой поисковыми системами информации такой же, как и язык исходного поискового запроса.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291840"/>
            <a:ext cx="10515600" cy="332509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Возможности: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Предоставляет большой список возможностей для поиска: поиск по карте, картинкам, видео...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Поддерживает 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cross-language функциональности при поиске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Чего не хватает: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Увелечение максимальной длины запроса(текущее ограничение - 2048 сивмолов);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Поддержки в качестве входных для поиска данных веб-страницы, 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текстового документа(PDF, TXT).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4426"/>
            <a:ext cx="2775360" cy="9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8611" y="2247183"/>
            <a:ext cx="10305010" cy="430324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данной дипломной работы является разработка мобильного приложение, обеспечивающего поиск в сети интернет по заданному текстовому документу/веб-странице релевантных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документов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в том числе представленных на языке отличном от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языка входных данных.</a:t>
            </a:r>
          </a:p>
          <a:p>
            <a:pPr marL="0" indent="0">
              <a:buNone/>
            </a:pP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Для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достижения поставленной цели необходимо решить следующие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составления ПОД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разрешения лексической многозначности при переводе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структурно-функциональную схему системы поиска релевантных документов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Реализовать мобильное приложение.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2" descr="C:\personal\diplom\картинки\k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39" y="2445391"/>
            <a:ext cx="7638174" cy="37372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26714" y="6281654"/>
            <a:ext cx="37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извлечения ключевых слов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7008" y="2804139"/>
            <a:ext cx="8854440" cy="29067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Сервисы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извлечения ключевой информации из текста: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OpenCalais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Thomson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Reuters)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IBM's Watson Natural Language Understanding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 Content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Mining Cloud 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ранее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Analytics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Stanford's Core NLP Suite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OpenNLP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0571163" cy="100125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indent="0" algn="ctr">
              <a:buNone/>
            </a:pP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IBM's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Watson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Natural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341" y="6375137"/>
            <a:ext cx="37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извлечённых ключевых слов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4" y="2866282"/>
            <a:ext cx="7289658" cy="34753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" y="2866282"/>
            <a:ext cx="4077833" cy="3475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3918" y="6375137"/>
            <a:ext cx="59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</a:t>
            </a:r>
            <a:r>
              <a:rPr lang="ru-RU" dirty="0" smtClean="0"/>
              <a:t>контекста для</a:t>
            </a:r>
            <a:r>
              <a:rPr lang="ru-RU" dirty="0" smtClean="0"/>
              <a:t> ключевого </a:t>
            </a:r>
            <a:r>
              <a:rPr lang="ru-RU" dirty="0" smtClean="0"/>
              <a:t>слово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103397"/>
            <a:ext cx="10309167" cy="330571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происходит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методу Леска. 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качестве внешнего источника знаний используется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 13.05.2017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интегрировал в себе: </a:t>
            </a:r>
          </a:p>
          <a:p>
            <a:pPr lvl="2"/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WordNet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версия 3.0),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Multilingual WordNet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Wikipedia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</a:t>
            </a:r>
          </a:p>
          <a:p>
            <a:pPr lvl="2"/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ru-RU" sz="22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системы поиска 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584</TotalTime>
  <Words>437</Words>
  <Application>Microsoft Office PowerPoint</Application>
  <PresentationFormat>Широкоэкранный</PresentationFormat>
  <Paragraphs>95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Times New Roman</vt:lpstr>
      <vt:lpstr>Тема Office</vt:lpstr>
      <vt:lpstr>CROSS-LANGUAGE ФУНКЦИОНАЛЬНОСТЬ АВТОМАТИЧЕСКОГО ПОИСКА В СЕТИ INTERNET РЕЛЕВАНТНЫХ ДОКУМЕНТОВ</vt:lpstr>
      <vt:lpstr>Актуальность 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Dmitry</cp:lastModifiedBy>
  <cp:revision>41</cp:revision>
  <cp:lastPrinted>2015-05-12T21:24:16Z</cp:lastPrinted>
  <dcterms:created xsi:type="dcterms:W3CDTF">2016-05-17T14:27:54Z</dcterms:created>
  <dcterms:modified xsi:type="dcterms:W3CDTF">2017-05-24T20:50:04Z</dcterms:modified>
</cp:coreProperties>
</file>