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9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be-B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A49A84-7718-41BC-9C16-A9E294E8E219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e-BY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be-BY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27426-2D33-4167-9F8D-1F19E7E5E28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137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1CBA6-7647-4670-8DD0-833CCF8083F5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8CDD-639A-4C2F-92F5-80DDA0B02D8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55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E8C1-7E3A-42FB-BF92-307575A3CC64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FBDA-2E25-4C6A-B9F6-631C7091B69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0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FBFF-E90A-42B8-8D1F-AB0778C1ED78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BA82-D192-4083-882B-9A2E187232A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033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1D28-F357-4A47-ADF0-2CAD04EEA90E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6158-5B92-4B5A-829F-ECD4B0F351B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0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F225F-6DC1-434E-98B0-4C369BCCD986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74471-B9C2-41FA-B651-D5B91C2900E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09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516A-854B-435A-9189-B28A156EB87C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DC29D-FEAC-4C5D-8CDD-31F780369BB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87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44A04-43BC-412C-B8DA-2E340C328443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DF3B-3AAB-40A5-9216-E23ADA5C065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29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54C-00CD-4D26-95F0-8BAC82C30557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E38E-4B71-40A0-9ED8-2E3E8F9CED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6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4813-1AF5-4D2F-8C44-05797FDBF2CD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B883-034B-46AA-86AA-031E198DD4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48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E04-9308-44AD-BE1A-87862F29F9D7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90C7-FA88-4463-8436-AE51CDE7DEB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28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540-8DE7-473D-95AF-32BC0F2E099B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BBDA-5E0B-4AAC-96C4-405D053638C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18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заголовка</a:t>
            </a:r>
            <a:endParaRPr lang="be-BY" alt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текста</a:t>
            </a:r>
          </a:p>
          <a:p>
            <a:pPr lvl="1"/>
            <a:r>
              <a:rPr lang="ru-RU" altLang="be-BY" smtClean="0"/>
              <a:t>Второй уровень</a:t>
            </a:r>
          </a:p>
          <a:p>
            <a:pPr lvl="2"/>
            <a:r>
              <a:rPr lang="ru-RU" altLang="be-BY" smtClean="0"/>
              <a:t>Третий уровень</a:t>
            </a:r>
          </a:p>
          <a:p>
            <a:pPr lvl="3"/>
            <a:r>
              <a:rPr lang="ru-RU" altLang="be-BY" smtClean="0"/>
              <a:t>Четвертый уровень</a:t>
            </a:r>
          </a:p>
          <a:p>
            <a:pPr lvl="4"/>
            <a:r>
              <a:rPr lang="ru-RU" altLang="be-BY" smtClean="0"/>
              <a:t>Пятый уровень</a:t>
            </a:r>
            <a:endParaRPr lang="be-BY" alt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EF467A-EBDD-435B-8290-6B331C285CF8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25424F-44CE-4759-9AB8-37119C2D7E9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" y="2487264"/>
            <a:ext cx="12199520" cy="1566590"/>
          </a:xfrm>
        </p:spPr>
        <p:txBody>
          <a:bodyPr/>
          <a:lstStyle/>
          <a:p>
            <a:r>
              <a:rPr lang="ru-RU" altLang="be-BY" sz="36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CROSS-LANGUAGE ФУНКЦИОНАЛЬНОСТЬ АВТОМАТИЧЕСКОГО ПОИСКА В СЕТИ INTERNET РЕЛЕВАНТНЫХ ДОКУМЕНТОВ</a:t>
            </a:r>
            <a:endParaRPr lang="be-BY" altLang="be-BY" sz="3600" b="1" dirty="0" smtClean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7067" y="4628516"/>
            <a:ext cx="393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Совпель Игорь Васильевич,</a:t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 профессор</a:t>
            </a:r>
          </a:p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Рецензент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Липницкий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Станислав Феликсович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гл.н.с. ГНУ «ОИПИ НАН БЕЛАРУСИ»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0413" y="1394871"/>
            <a:ext cx="5040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Дипломная работа</a:t>
            </a:r>
          </a:p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Исаченко Дмитрия Александровича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7" descr="D:\diplom\git\diplom\картинки\screenshots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15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 descr="D:\diplom\git\diplom\картинки\screenshots\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91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7" descr="D:\diplom\git\diplom\картинки\screenshots\1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39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435629"/>
            <a:ext cx="2102826" cy="3707475"/>
          </a:xfrm>
          <a:prstGeom prst="rect">
            <a:avLst/>
          </a:prstGeom>
        </p:spPr>
      </p:pic>
      <p:pic>
        <p:nvPicPr>
          <p:cNvPr id="10" name="Рисунок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9" y="2435629"/>
            <a:ext cx="2102826" cy="3707475"/>
          </a:xfrm>
          <a:prstGeom prst="rect">
            <a:avLst/>
          </a:prstGeom>
        </p:spPr>
      </p:pic>
      <p:pic>
        <p:nvPicPr>
          <p:cNvPr id="11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69" y="2435628"/>
            <a:ext cx="2102826" cy="37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1946" y="2031054"/>
            <a:ext cx="10758054" cy="464681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Выполнен анализ сервисов, предоставляющих возможность извлечения ключевой информации из текста;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Исследованы алгоритмы, применяющиеся для разрешения лексической многозначности при переводе слов;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структурно-функциональную схему системы поиска релевантных документов;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Разработано мобильное приложение под ОС Android, обеспечивающего поиск в сети интернет по заданному текстовому документу/веб-странице релевантных ему документов, в том числе представленных на языке отличном от языка входных данных.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2"/>
            <a:ext cx="10515600" cy="611825"/>
          </a:xfrm>
        </p:spPr>
        <p:txBody>
          <a:bodyPr/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 темы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054"/>
            <a:ext cx="10515600" cy="4145909"/>
          </a:xfrm>
        </p:spPr>
        <p:txBody>
          <a:bodyPr/>
          <a:lstStyle/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Рынок пассажирских перевозок стремительно развивается, что обеспечило заинтересованность его участников в методах его анализа.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 не обеспечивают компании необходимой информацией о перспективах внедрения своих сервисов на новых территориях или в условиях существования конкуренции компаний на одной и той же территории, так как они основываются на исторических данных компаний, проводящих анализ, и не учитывают особенности ситуации в целом.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Социальные сети предоставляют новый источник данных для анализа, которые могут быть эффективно использованы.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работы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8611" y="2247183"/>
            <a:ext cx="10305010" cy="430324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данной дипломной работы является разработка мобильного приложение, обеспечивающего поиск в сети интернет по заданному текстовому документу/веб-странице релевантных ему документов, в том числе представленных на языке отличном от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языка входных данных.</a:t>
            </a:r>
          </a:p>
          <a:p>
            <a:pPr marL="0" indent="0">
              <a:buNone/>
            </a:pP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Для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достижения поставленной цели необходимо решить следующие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алгоритм составления ПОД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алгоритм разрешения лексической многозначности при переводе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Разработать структурно-функциональную схему системы поиска релевантных документов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Реализовать мобильное приложение.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решения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компаний-перевозчиков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нализ социальных опросов потребителей услуг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официальной статистики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отраслевых 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СМИ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Недостатки: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небольшие объемы информации для анализа в сравнении с объемами рынка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рудоемкость процесса сбора информации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отсутствие на рынке средств автоматизированного анализа.</a:t>
            </a:r>
          </a:p>
          <a:p>
            <a:pPr marL="914400" lvl="1" indent="-457200">
              <a:buFont typeface="+mj-lt"/>
              <a:buAutoNum type="arabicPeriod"/>
            </a:pP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7008" y="2804139"/>
            <a:ext cx="8854440" cy="29067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Сервисы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 для извлечения ключевой информации из текста: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OpenCalais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Thomson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Reuters)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IBM's Watson Natural Language Understanding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 Content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Mining Cloud 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ранее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Analytics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Stanford's Core NLP Suite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Toolkit;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Apache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OpenNLP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569" y="2421753"/>
            <a:ext cx="6318860" cy="414530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IBM's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Watson Natural Language Understanding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интеграции и наличие бесплатной версии API;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Входные данные: текст, html, url-адрес веб-страницы;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Широкий спектр поддерживаемых языков для извлечения ключевых слов: английский, русский, французский, немецкий, итальянский, португальский, испанский.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67" y="2579694"/>
            <a:ext cx="4759383" cy="37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при переводе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103397"/>
            <a:ext cx="10309167" cy="330571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происходит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 методу Леска. 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lnSpc>
                <a:spcPct val="12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 качестве внешнего источника знаний используется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 13.05.2017 </a:t>
            </a:r>
            <a:r>
              <a:rPr lang="en-US" sz="24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BabelNet</a:t>
            </a:r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интегрировал в себе: </a:t>
            </a:r>
          </a:p>
          <a:p>
            <a:pPr lvl="2"/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WordNet 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версия 3.0),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 Multilingual WordNet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2017), </a:t>
            </a:r>
          </a:p>
          <a:p>
            <a:pPr lvl="2"/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Wikipedia (</a:t>
            </a:r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январь 2017)</a:t>
            </a:r>
          </a:p>
          <a:p>
            <a:pPr lvl="2"/>
            <a:r>
              <a:rPr lang="ru-RU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ru-RU" sz="22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13089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Структурно-функциональная схема системы поиска релевантных документов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4" descr="D:\diplom\git\diplom\картинки\sequence_diagram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1" y="2743204"/>
            <a:ext cx="7861502" cy="380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0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Архитектура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1" descr="D:\diplom\git\diplom\картинки\clean_architecture_androi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5" y="2361565"/>
            <a:ext cx="4266804" cy="187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11" descr="D:\diplom\git\diplom\картинки\repository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9" y="4530438"/>
            <a:ext cx="3458095" cy="18620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64085" y="2649728"/>
            <a:ext cx="5944985" cy="316440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архитектуры: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внешних сервисов, </a:t>
            </a:r>
            <a:endParaRPr lang="en-US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которыми взаимодействует приложение;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фреймворков;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Баз Данных;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UI;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написания тестов.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КурсоваяРаботаПрезентация</Template>
  <TotalTime>257</TotalTime>
  <Words>514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Microsoft JhengHei</vt:lpstr>
      <vt:lpstr>Arial</vt:lpstr>
      <vt:lpstr>Calibri</vt:lpstr>
      <vt:lpstr>Calibri Light</vt:lpstr>
      <vt:lpstr>Segoe UI</vt:lpstr>
      <vt:lpstr>Segoe UI Light</vt:lpstr>
      <vt:lpstr>Tahoma</vt:lpstr>
      <vt:lpstr>Times New Roman</vt:lpstr>
      <vt:lpstr>Тема Office</vt:lpstr>
      <vt:lpstr>CROSS-LANGUAGE ФУНКЦИОНАЛЬНОСТЬ АВТОМАТИЧЕСКОГО ПОИСКА В СЕТИ INTERNET РЕЛЕВАНТНЫХ ДОКУМЕНТОВ</vt:lpstr>
      <vt:lpstr>Актуальность темы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АВТОРСТВА ТЕКСТОВОГО ДОКУМЕНТА</dc:title>
  <dc:creator>Dmitry</dc:creator>
  <cp:lastModifiedBy>Isachanka, Dzmitry</cp:lastModifiedBy>
  <cp:revision>20</cp:revision>
  <cp:lastPrinted>2015-05-12T21:24:16Z</cp:lastPrinted>
  <dcterms:created xsi:type="dcterms:W3CDTF">2016-05-17T14:27:54Z</dcterms:created>
  <dcterms:modified xsi:type="dcterms:W3CDTF">2017-05-23T16:41:47Z</dcterms:modified>
</cp:coreProperties>
</file>