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946" y="2031054"/>
            <a:ext cx="10758054" cy="464681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Выполнен анализ сервисов, предоставляющих возможность извлечения ключевой информации из текста;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Исследованы алгоритмы, применяющиеся для разрешения лексической многозначности при переводе слов;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ая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схема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системы поиска релевантных документов;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Разработано мобильное приложение под ОС Android,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языка входных данных.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8611" y="2247183"/>
            <a:ext cx="10305010" cy="430324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данной дипломной работы является разработка мобильного приложение,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 входных данных.</a:t>
            </a:r>
          </a:p>
          <a:p>
            <a:pPr marL="0" indent="0">
              <a:buNone/>
            </a:pP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Для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достижения поставленной цели необходимо решить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составления ПОД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разрешения лексической многозначности при переводе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структурно-функциональную схему системы поиска релевантных документов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мобильное приложение.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91840"/>
            <a:ext cx="10515600" cy="33250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Предоставляет большой список возможностей для поиска: поиск по карте, картинкам, видео...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Поддерживает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cross-language функциональности при поиске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Чего не хватает: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Увелечение максимальной длины запроса(текущее ограничение - 2048 сивмолов);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Поддержки в качестве входных для поиска данных веб-страницы,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текстового документа(PDF, TXT).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26"/>
            <a:ext cx="2775360" cy="9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80413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569" y="2421753"/>
            <a:ext cx="6318860" cy="414530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IBM's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Watson Natural Language Understanding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интеграции и наличие бесплатной версии API;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Входные данные: текст, html, url-адрес веб-страницы;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Широкий спектр поддерживаемых языков для извлечения ключевых слов: английский, русский, французский, немецкий, итальянский, португальский, испанский.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8" y="2651761"/>
            <a:ext cx="4693128" cy="34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345</TotalTime>
  <Words>514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Times New Roman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29</cp:revision>
  <cp:lastPrinted>2015-05-12T21:24:16Z</cp:lastPrinted>
  <dcterms:created xsi:type="dcterms:W3CDTF">2016-05-17T14:27:54Z</dcterms:created>
  <dcterms:modified xsi:type="dcterms:W3CDTF">2017-05-24T06:59:50Z</dcterms:modified>
</cp:coreProperties>
</file>