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332ce0f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9332ce0f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9332ce0f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9332ce0f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9332ce0f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9332ce0f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9332ce0f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9332ce0f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9332ce0f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9332ce0f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9332ce0f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9332ce0f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4450"/>
            <a:ext cx="8520600" cy="16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Oswald"/>
                <a:ea typeface="Oswald"/>
                <a:cs typeface="Oswald"/>
                <a:sym typeface="Oswald"/>
              </a:rPr>
              <a:t>«Модели OSI, TCP/IP. Как устроены TCP и UDP протоколы»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797225"/>
            <a:ext cx="85206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Выполнил: Катягин Дмитрий, К0709-24/1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4950900"/>
            <a:ext cx="57078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chemeClr val="dk2"/>
                </a:solidFill>
              </a:rPr>
              <a:t>*Изображение взято с видеоролика: https://youtu.be/EJzitviiv2c?si=54NbBYWhLHOEKNJF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916325" y="523625"/>
            <a:ext cx="1241700" cy="3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10447" r="10582" t="734"/>
          <a:stretch/>
        </p:blipFill>
        <p:spPr>
          <a:xfrm>
            <a:off x="766299" y="422934"/>
            <a:ext cx="7611402" cy="429763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26125" y="197950"/>
            <a:ext cx="2320200" cy="108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715975" y="32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OSI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950900"/>
            <a:ext cx="57078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chemeClr val="dk2"/>
                </a:solidFill>
              </a:rPr>
              <a:t>*Изображение взято с видеоролика: https://youtu.be/EJzitviiv2c?si=54NbBYWhLHOEKNJF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916325" y="523625"/>
            <a:ext cx="1241700" cy="3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10208" r="10714" t="872"/>
          <a:stretch/>
        </p:blipFill>
        <p:spPr>
          <a:xfrm>
            <a:off x="1155713" y="647874"/>
            <a:ext cx="6832573" cy="384775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326125" y="197950"/>
            <a:ext cx="2320200" cy="108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715975" y="32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TCP/IP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0" y="4950900"/>
            <a:ext cx="57078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chemeClr val="dk2"/>
                </a:solidFill>
              </a:rPr>
              <a:t>*Изображение взято с видеоролика: https://youtu.be/EJzitviiv2c?si=54NbBYWhLHOEKNJF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916325" y="523625"/>
            <a:ext cx="1241700" cy="3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10207" r="11151" t="507"/>
          <a:stretch/>
        </p:blipFill>
        <p:spPr>
          <a:xfrm>
            <a:off x="1188312" y="648725"/>
            <a:ext cx="6767375" cy="38460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326125" y="197950"/>
            <a:ext cx="2320200" cy="108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715975" y="32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ПОРТ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0" y="4950900"/>
            <a:ext cx="57078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chemeClr val="dk2"/>
                </a:solidFill>
              </a:rPr>
              <a:t>*Изображение взято с видеоролика: https://youtu.be/EJzitviiv2c?si=54NbBYWhLHOEKNJF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916325" y="523625"/>
            <a:ext cx="1241700" cy="3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715975" y="32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TCP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10209" r="10280" t="22738"/>
          <a:stretch/>
        </p:blipFill>
        <p:spPr>
          <a:xfrm>
            <a:off x="1095863" y="1054363"/>
            <a:ext cx="6952274" cy="303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0" y="4950900"/>
            <a:ext cx="57078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chemeClr val="dk2"/>
                </a:solidFill>
              </a:rPr>
              <a:t>*Изображение взято с видеоролика: https://youtu.be/EJzitviiv2c?si=54NbBYWhLHOEKNJF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916325" y="523625"/>
            <a:ext cx="1241700" cy="3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715975" y="32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UDP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10836" r="10867" t="23559"/>
          <a:stretch/>
        </p:blipFill>
        <p:spPr>
          <a:xfrm>
            <a:off x="778461" y="907896"/>
            <a:ext cx="7587077" cy="332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311700" y="1734450"/>
            <a:ext cx="8520600" cy="16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Oswald"/>
                <a:ea typeface="Oswald"/>
                <a:cs typeface="Oswald"/>
                <a:sym typeface="Oswald"/>
              </a:rPr>
              <a:t>«Модели OSI, TCP/IP. Как устроены TCP и UDP протоколы»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4797225"/>
            <a:ext cx="85206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Выполнил: Катягин Дмитрий, К0709-24/1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