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65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68" r:id="rId13"/>
    <p:sldId id="276" r:id="rId14"/>
    <p:sldId id="277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843" autoAdjust="0"/>
  </p:normalViewPr>
  <p:slideViewPr>
    <p:cSldViewPr snapToGrid="0" showGuides="1">
      <p:cViewPr varScale="1">
        <p:scale>
          <a:sx n="115" d="100"/>
          <a:sy n="115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0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DCB7EC-CEDA-42D5-8A0A-747B258F7B12}" type="datetime1">
              <a:rPr lang="ru-RU" smtClean="0"/>
              <a:t>27.01.2018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BBAA-8962-46BE-8131-E6CE08071E10}" type="datetime1">
              <a:rPr lang="ru-RU" smtClean="0"/>
              <a:pPr/>
              <a:t>27.01.2018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18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53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8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AAF71-7088-4082-A4B5-5D2286FF71AE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05DDED-C00D-420D-BCCC-88709E63D747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DCCF59-F12C-4B22-A0B5-0569E7EBF814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30E92-8550-4A93-A5ED-7A5CF78928CB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0B887-75E0-4C5B-AF37-E33049182621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79668-2161-488D-96B8-6A859D0F15B4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39C50-7762-4792-95E1-E7874CF6E4AE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901220-6B3C-4719-8281-16AA8BA3EF64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7245F-B3C7-4358-926A-1EE496656B67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0A9D0-FD05-4374-8990-9A13D81CB546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70C57-C6EC-43E3-AE3A-40D83CDB2BD6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724B01-8CDF-43F1-A896-03E2F79CCBAE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3194B10-7A25-4893-8C5C-B707DE59842E}" type="datetime1">
              <a:rPr lang="ru-RU" noProof="0" smtClean="0"/>
              <a:t>27.01.2018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31357"/>
            <a:ext cx="9144000" cy="2387600"/>
          </a:xfrm>
        </p:spPr>
        <p:txBody>
          <a:bodyPr rtlCol="0">
            <a:normAutofit/>
          </a:bodyPr>
          <a:lstStyle/>
          <a:p>
            <a:r>
              <a:rPr lang="ru-RU" sz="3600" dirty="0"/>
              <a:t>Разработка электронного расписания для учебно-методического управления образовательных организаций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15446" y="4641129"/>
            <a:ext cx="3873732" cy="1792922"/>
          </a:xfrm>
        </p:spPr>
        <p:txBody>
          <a:bodyPr rtlCol="0">
            <a:normAutofit fontScale="92500" lnSpcReduction="20000"/>
          </a:bodyPr>
          <a:lstStyle/>
          <a:p>
            <a:pPr rtl="0"/>
            <a:endParaRPr lang="ru-RU" dirty="0"/>
          </a:p>
          <a:p>
            <a:pPr rtl="0"/>
            <a:endParaRPr lang="ru-RU" dirty="0" smtClean="0"/>
          </a:p>
          <a:p>
            <a:pPr algn="l" rtl="0"/>
            <a:r>
              <a:rPr lang="ru-RU" dirty="0" smtClean="0"/>
              <a:t>Выполнил: </a:t>
            </a:r>
            <a:r>
              <a:rPr lang="ru-RU" dirty="0" smtClean="0"/>
              <a:t>Скляр Д. Э.</a:t>
            </a:r>
          </a:p>
          <a:p>
            <a:pPr algn="l" rtl="0"/>
            <a:r>
              <a:rPr lang="ru-RU" dirty="0" smtClean="0"/>
              <a:t>Группа: 14-ЗИВТ-СПО-01</a:t>
            </a:r>
          </a:p>
          <a:p>
            <a:pPr algn="l" rtl="0"/>
            <a:r>
              <a:rPr lang="ru-RU" dirty="0" smtClean="0"/>
              <a:t>Руководитель: Нестерова Н. 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8818" y="489816"/>
            <a:ext cx="9029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Эффективность: </a:t>
            </a:r>
            <a:r>
              <a:rPr lang="ru-RU" dirty="0"/>
              <a:t>«Ректор-Колледж» 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8430511" cy="4351338"/>
          </a:xfrm>
        </p:spPr>
        <p:txBody>
          <a:bodyPr/>
          <a:lstStyle/>
          <a:p>
            <a:r>
              <a:rPr lang="ru-RU" dirty="0" smtClean="0"/>
              <a:t>Ближайший аналог</a:t>
            </a:r>
          </a:p>
          <a:p>
            <a:r>
              <a:rPr lang="ru-RU" dirty="0"/>
              <a:t>Индекс эксплуатационно-технического уровня </a:t>
            </a:r>
            <a:r>
              <a:rPr lang="en-US" dirty="0" smtClean="0"/>
              <a:t>J</a:t>
            </a:r>
            <a:endParaRPr lang="ru-RU" dirty="0" smtClean="0"/>
          </a:p>
          <a:p>
            <a:pPr lvl="1"/>
            <a:r>
              <a:rPr lang="ru-RU" dirty="0"/>
              <a:t>удобство пользовательского </a:t>
            </a:r>
            <a:r>
              <a:rPr lang="ru-RU" dirty="0" smtClean="0"/>
              <a:t>интерфейса</a:t>
            </a:r>
            <a:endParaRPr lang="ru-RU" dirty="0"/>
          </a:p>
          <a:p>
            <a:pPr lvl="1"/>
            <a:r>
              <a:rPr lang="ru-RU" dirty="0"/>
              <a:t>скорость доступа к </a:t>
            </a:r>
            <a:r>
              <a:rPr lang="ru-RU" dirty="0" smtClean="0"/>
              <a:t>данным</a:t>
            </a:r>
            <a:endParaRPr lang="ru-RU" dirty="0"/>
          </a:p>
          <a:p>
            <a:pPr lvl="1"/>
            <a:r>
              <a:rPr lang="ru-RU" dirty="0"/>
              <a:t>скорость обучения </a:t>
            </a:r>
            <a:r>
              <a:rPr lang="ru-RU" dirty="0" smtClean="0"/>
              <a:t>пользователя</a:t>
            </a:r>
            <a:endParaRPr lang="ru-RU" dirty="0"/>
          </a:p>
          <a:p>
            <a:pPr lvl="1"/>
            <a:r>
              <a:rPr lang="ru-RU" dirty="0"/>
              <a:t>необходимая </a:t>
            </a:r>
            <a:r>
              <a:rPr lang="ru-RU" dirty="0" smtClean="0"/>
              <a:t>отчётность</a:t>
            </a:r>
            <a:endParaRPr lang="ru-RU" dirty="0"/>
          </a:p>
          <a:p>
            <a:pPr lvl="1"/>
            <a:r>
              <a:rPr lang="ru-RU" dirty="0"/>
              <a:t>нетребовательность к </a:t>
            </a:r>
            <a:r>
              <a:rPr lang="ru-RU" dirty="0" smtClean="0"/>
              <a:t>ресурсам</a:t>
            </a:r>
          </a:p>
          <a:p>
            <a:r>
              <a:rPr lang="en-US" dirty="0"/>
              <a:t>J / J</a:t>
            </a:r>
            <a:r>
              <a:rPr lang="ru-RU" baseline="-25000" dirty="0"/>
              <a:t>аналог </a:t>
            </a:r>
            <a:r>
              <a:rPr lang="ru-RU" dirty="0"/>
              <a:t>≈ </a:t>
            </a:r>
            <a:r>
              <a:rPr lang="ru-RU" dirty="0" smtClean="0"/>
              <a:t>1,11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5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09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43100" y="340186"/>
            <a:ext cx="90297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 smtClean="0"/>
              <a:t>Расписание занятий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ru-RU" dirty="0"/>
              <a:t>О</a:t>
            </a:r>
            <a:r>
              <a:rPr lang="ru-RU" dirty="0" smtClean="0"/>
              <a:t>сновной элемент </a:t>
            </a:r>
            <a:r>
              <a:rPr lang="ru-RU" dirty="0"/>
              <a:t>системы планирования учебно-воспитательной </a:t>
            </a:r>
            <a:r>
              <a:rPr lang="ru-RU" dirty="0" smtClean="0"/>
              <a:t>работы</a:t>
            </a:r>
          </a:p>
          <a:p>
            <a:pPr lvl="0"/>
            <a:r>
              <a:rPr lang="ru-RU" dirty="0"/>
              <a:t>Т</a:t>
            </a:r>
            <a:r>
              <a:rPr lang="ru-RU" dirty="0" smtClean="0"/>
              <a:t>рудноразрешимая задача</a:t>
            </a:r>
          </a:p>
          <a:p>
            <a:pPr lvl="0"/>
            <a:r>
              <a:rPr lang="ru-RU" dirty="0" smtClean="0"/>
              <a:t>Отсутствие идеального решения</a:t>
            </a:r>
          </a:p>
          <a:p>
            <a:pPr lvl="0"/>
            <a:r>
              <a:rPr lang="ru-RU" dirty="0" smtClean="0"/>
              <a:t>Зависимость от специфики конкретной образовательной организации</a:t>
            </a:r>
          </a:p>
          <a:p>
            <a:pPr marL="0" lvl="0" indent="0">
              <a:buNone/>
            </a:pPr>
            <a:endParaRPr lang="ru-RU" dirty="0" smtClean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3100" y="340187"/>
            <a:ext cx="9029700" cy="1325563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Обеспечение ввода данных</a:t>
            </a:r>
          </a:p>
          <a:p>
            <a:r>
              <a:rPr lang="ru-RU" dirty="0" smtClean="0"/>
              <a:t>Обеспечение редактирования и модифицирования данных</a:t>
            </a:r>
          </a:p>
          <a:p>
            <a:r>
              <a:rPr lang="ru-RU" dirty="0" smtClean="0"/>
              <a:t>Организация необходимой отчётности</a:t>
            </a:r>
          </a:p>
          <a:p>
            <a:r>
              <a:rPr lang="ru-RU" dirty="0" smtClean="0"/>
              <a:t>Удобный интерфейс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74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3100" y="365125"/>
            <a:ext cx="9029700" cy="1325563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«</a:t>
            </a:r>
            <a:r>
              <a:rPr lang="ru-RU" sz="2000" dirty="0"/>
              <a:t>Экспресс-расписание Колледж</a:t>
            </a:r>
            <a:r>
              <a:rPr lang="ru-RU" sz="2000" dirty="0" smtClean="0"/>
              <a:t>»</a:t>
            </a:r>
          </a:p>
          <a:p>
            <a:pPr lvl="1"/>
            <a:r>
              <a:rPr lang="ru-RU" sz="2000" dirty="0"/>
              <a:t>с</a:t>
            </a:r>
            <a:r>
              <a:rPr lang="ru-RU" sz="2000" dirty="0" smtClean="0"/>
              <a:t>ложность в интеграции в учебный процесс</a:t>
            </a:r>
          </a:p>
          <a:p>
            <a:pPr lvl="1"/>
            <a:r>
              <a:rPr lang="ru-RU" sz="2000" dirty="0"/>
              <a:t>с</a:t>
            </a:r>
            <a:r>
              <a:rPr lang="ru-RU" sz="2000" dirty="0" smtClean="0"/>
              <a:t>ложность управления</a:t>
            </a:r>
          </a:p>
          <a:p>
            <a:pPr lvl="1"/>
            <a:r>
              <a:rPr lang="ru-RU" sz="2000" dirty="0"/>
              <a:t>у</a:t>
            </a:r>
            <a:r>
              <a:rPr lang="ru-RU" sz="2000" dirty="0" smtClean="0"/>
              <a:t>довлетворительное </a:t>
            </a:r>
            <a:r>
              <a:rPr lang="ru-RU" sz="2000" dirty="0" err="1" smtClean="0"/>
              <a:t>юзабилити</a:t>
            </a:r>
            <a:endParaRPr lang="ru-RU" sz="2000" dirty="0" smtClean="0"/>
          </a:p>
          <a:p>
            <a:r>
              <a:rPr lang="ru-RU" sz="2000" dirty="0" smtClean="0"/>
              <a:t>«Ректор-Колледж»</a:t>
            </a:r>
          </a:p>
          <a:p>
            <a:pPr lvl="1"/>
            <a:r>
              <a:rPr lang="ru-RU" sz="2000" dirty="0"/>
              <a:t>м</a:t>
            </a:r>
            <a:r>
              <a:rPr lang="ru-RU" sz="2000" dirty="0" smtClean="0"/>
              <a:t>аленький функционал</a:t>
            </a:r>
          </a:p>
          <a:p>
            <a:pPr lvl="1"/>
            <a:r>
              <a:rPr lang="ru-RU" sz="2000" dirty="0"/>
              <a:t>о</a:t>
            </a:r>
            <a:r>
              <a:rPr lang="ru-RU" sz="2000" dirty="0" smtClean="0"/>
              <a:t>тсутствие обновлений</a:t>
            </a:r>
          </a:p>
          <a:p>
            <a:pPr lvl="1"/>
            <a:r>
              <a:rPr lang="ru-RU" sz="2000" dirty="0" smtClean="0"/>
              <a:t>не поддерживается с 2012 года</a:t>
            </a:r>
            <a:endParaRPr lang="ru-RU" sz="2000" dirty="0"/>
          </a:p>
          <a:p>
            <a:r>
              <a:rPr lang="ru-RU" sz="2000" dirty="0" smtClean="0"/>
              <a:t>Конфигурация </a:t>
            </a:r>
            <a:r>
              <a:rPr lang="ru-RU" sz="2000" dirty="0"/>
              <a:t>«1С: Автоматизированное составление расписания. Колледж</a:t>
            </a:r>
            <a:r>
              <a:rPr lang="ru-RU" sz="2000" dirty="0" smtClean="0"/>
              <a:t>»</a:t>
            </a:r>
          </a:p>
          <a:p>
            <a:pPr lvl="1"/>
            <a:r>
              <a:rPr lang="ru-RU" sz="2000" dirty="0" smtClean="0"/>
              <a:t>высокая цена</a:t>
            </a:r>
          </a:p>
          <a:p>
            <a:pPr lvl="1"/>
            <a:r>
              <a:rPr lang="ru-RU" sz="2000" dirty="0"/>
              <a:t>с</a:t>
            </a:r>
            <a:r>
              <a:rPr lang="ru-RU" sz="2000" dirty="0" smtClean="0"/>
              <a:t>ложность в эксплуатации и обучении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55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3100" y="356812"/>
            <a:ext cx="9029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Проектирование и выбор инструментов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Microsoft Access </a:t>
            </a:r>
            <a:r>
              <a:rPr lang="en-US" dirty="0" smtClean="0"/>
              <a:t>2016</a:t>
            </a:r>
            <a:endParaRPr lang="ru-RU" dirty="0" smtClean="0"/>
          </a:p>
          <a:p>
            <a:r>
              <a:rPr lang="ru-RU" dirty="0"/>
              <a:t>Объектно-ориентированный язык программирования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ru-RU" dirty="0" smtClean="0"/>
          </a:p>
          <a:p>
            <a:r>
              <a:rPr lang="en-US" dirty="0"/>
              <a:t>Visual Studio </a:t>
            </a:r>
            <a:r>
              <a:rPr lang="en-US" dirty="0" smtClean="0"/>
              <a:t>2017</a:t>
            </a:r>
            <a:endParaRPr lang="ru-RU" dirty="0" smtClean="0"/>
          </a:p>
          <a:p>
            <a:r>
              <a:rPr lang="en-US" dirty="0" smtClean="0"/>
              <a:t>SQL</a:t>
            </a:r>
            <a:endParaRPr lang="ru-RU" dirty="0" smtClean="0"/>
          </a:p>
          <a:p>
            <a:r>
              <a:rPr lang="en-US" dirty="0"/>
              <a:t>Microsoft Access Database Engine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5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4114" y="365125"/>
            <a:ext cx="9029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Реляционная модель данных в СУБД </a:t>
            </a:r>
            <a:r>
              <a:rPr lang="en-US" dirty="0" smtClean="0"/>
              <a:t>MS Access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690688"/>
            <a:ext cx="10329672" cy="4392451"/>
          </a:xfrm>
        </p:spPr>
      </p:pic>
    </p:spTree>
    <p:extLst>
      <p:ext uri="{BB962C8B-B14F-4D97-AF65-F5344CB8AC3E}">
        <p14:creationId xmlns:p14="http://schemas.microsoft.com/office/powerpoint/2010/main" val="53458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3100" y="340187"/>
            <a:ext cx="9029700" cy="1325563"/>
          </a:xfrm>
        </p:spPr>
        <p:txBody>
          <a:bodyPr/>
          <a:lstStyle/>
          <a:p>
            <a:pPr algn="ctr"/>
            <a:r>
              <a:rPr lang="ru-RU" dirty="0" smtClean="0"/>
              <a:t>Реализация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реляционной модели данных</a:t>
            </a:r>
          </a:p>
          <a:p>
            <a:r>
              <a:rPr lang="ru-RU" dirty="0"/>
              <a:t>Разработка алгоритма</a:t>
            </a:r>
          </a:p>
          <a:p>
            <a:r>
              <a:rPr lang="ru-RU" dirty="0" smtClean="0"/>
              <a:t>Разработка пользовательского интерфейса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8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na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5373" y="490450"/>
            <a:ext cx="10581419" cy="595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2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310" y="624753"/>
            <a:ext cx="90297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dirty="0" smtClean="0"/>
              <a:t>Эффективность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5588401"/>
              </p:ext>
            </p:extLst>
          </p:nvPr>
        </p:nvGraphicFramePr>
        <p:xfrm>
          <a:off x="1361368" y="2449080"/>
          <a:ext cx="9743583" cy="27280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43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0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Действия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2400" kern="1400" baseline="-25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ru-RU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мин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2400" kern="1400" baseline="-25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kern="5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2400" kern="5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, мин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0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Получение оптимального расписания занятий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330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Получение необходимой отчётности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Подготовительные процессы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180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в оформлении «Облачный шкипер»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955_TF03460508.potx" id="{5DFBD78C-123E-43C4-B1D8-C87BD0916EA4}" vid="{61EFFEBC-D632-4584-AAF5-CCDDDB22578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в оформлении «Облачный шкипер»</Template>
  <TotalTime>186</TotalTime>
  <Words>206</Words>
  <Application>Microsoft Office PowerPoint</Application>
  <PresentationFormat>Широкоэкранный</PresentationFormat>
  <Paragraphs>67</Paragraphs>
  <Slides>11</Slides>
  <Notes>3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Шаблон в оформлении «Облачный шкипер»</vt:lpstr>
      <vt:lpstr>Изображение Paintbrush</vt:lpstr>
      <vt:lpstr>Разработка электронного расписания для учебно-методического управления образовательных организаций</vt:lpstr>
      <vt:lpstr>Расписание занятий</vt:lpstr>
      <vt:lpstr>Постановка задачи</vt:lpstr>
      <vt:lpstr>Аналоги</vt:lpstr>
      <vt:lpstr>Проектирование и выбор инструментов разработки</vt:lpstr>
      <vt:lpstr>Реляционная модель данных в СУБД MS Access </vt:lpstr>
      <vt:lpstr>Реализация разработки</vt:lpstr>
      <vt:lpstr>Презентация PowerPoint</vt:lpstr>
      <vt:lpstr>Эффективность</vt:lpstr>
      <vt:lpstr>Эффективность: «Ректор-Колледж»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электронного расписания для учебно-методического управления образовательных организаций</dc:title>
  <dc:creator>Дмитрий Скляр</dc:creator>
  <cp:lastModifiedBy>Дмитрий Скляр</cp:lastModifiedBy>
  <cp:revision>16</cp:revision>
  <dcterms:created xsi:type="dcterms:W3CDTF">2018-01-27T16:51:34Z</dcterms:created>
  <dcterms:modified xsi:type="dcterms:W3CDTF">2018-01-27T19:57:59Z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